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9" r:id="rId4"/>
    <p:sldId id="360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6C6-4F73-810D-F5DAD11BF5B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26C6-4F73-810D-F5DAD11BF5B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C6-4F73-810D-F5DAD11BF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A3B-4214-9A08-B90428184B8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0A3B-4214-9A08-B90428184B8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3B-4214-9A08-B90428184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CDC-4355-80B0-0C168645951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6CDC-4355-80B0-0C168645951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DC-4355-80B0-0C1686459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99FB-4800-9E10-EA43D401474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99FB-4800-9E10-EA43D401474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FB-4800-9E10-EA43D4014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635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169-4F2C-97A9-0156325F82C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169-4F2C-97A9-0156325F82C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169-4F2C-97A9-0156325F82C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169-4F2C-97A9-0156325F82C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169-4F2C-97A9-0156325F82C0}"/>
              </c:ext>
            </c:extLst>
          </c:dPt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25</c:v>
                </c:pt>
                <c:pt idx="1">
                  <c:v>32</c:v>
                </c:pt>
                <c:pt idx="2">
                  <c:v>47</c:v>
                </c:pt>
                <c:pt idx="3">
                  <c:v>58</c:v>
                </c:pt>
                <c:pt idx="4">
                  <c:v>69</c:v>
                </c:pt>
                <c:pt idx="5">
                  <c:v>74</c:v>
                </c:pt>
                <c:pt idx="6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69-4F2C-97A9-0156325F8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157966720"/>
        <c:axId val="157968256"/>
      </c:barChart>
      <c:catAx>
        <c:axId val="15796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157968256"/>
        <c:crosses val="autoZero"/>
        <c:auto val="1"/>
        <c:lblAlgn val="ctr"/>
        <c:lblOffset val="100"/>
        <c:noMultiLvlLbl val="0"/>
      </c:catAx>
      <c:valAx>
        <c:axId val="157968256"/>
        <c:scaling>
          <c:orientation val="minMax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57966720"/>
        <c:crosses val="autoZero"/>
        <c:crossBetween val="between"/>
      </c:valAx>
      <c:spPr>
        <a:noFill/>
        <a:ln w="5397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A022ADE-0634-4EE2-BF15-57FD9DF995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0044" y="448493"/>
            <a:ext cx="4589410" cy="5961014"/>
          </a:xfrm>
          <a:custGeom>
            <a:avLst/>
            <a:gdLst>
              <a:gd name="connsiteX0" fmla="*/ 2355665 w 4589410"/>
              <a:gd name="connsiteY0" fmla="*/ 5725881 h 5961014"/>
              <a:gd name="connsiteX1" fmla="*/ 3984168 w 4589410"/>
              <a:gd name="connsiteY1" fmla="*/ 5725881 h 5961014"/>
              <a:gd name="connsiteX2" fmla="*/ 3984168 w 4589410"/>
              <a:gd name="connsiteY2" fmla="*/ 5961014 h 5961014"/>
              <a:gd name="connsiteX3" fmla="*/ 2355665 w 4589410"/>
              <a:gd name="connsiteY3" fmla="*/ 5961014 h 5961014"/>
              <a:gd name="connsiteX4" fmla="*/ 605244 w 4589410"/>
              <a:gd name="connsiteY4" fmla="*/ 5190304 h 5961014"/>
              <a:gd name="connsiteX5" fmla="*/ 2233747 w 4589410"/>
              <a:gd name="connsiteY5" fmla="*/ 5190304 h 5961014"/>
              <a:gd name="connsiteX6" fmla="*/ 2233747 w 4589410"/>
              <a:gd name="connsiteY6" fmla="*/ 5756361 h 5961014"/>
              <a:gd name="connsiteX7" fmla="*/ 605244 w 4589410"/>
              <a:gd name="connsiteY7" fmla="*/ 5756361 h 5961014"/>
              <a:gd name="connsiteX8" fmla="*/ 2355665 w 4589410"/>
              <a:gd name="connsiteY8" fmla="*/ 4214945 h 5961014"/>
              <a:gd name="connsiteX9" fmla="*/ 3984168 w 4589410"/>
              <a:gd name="connsiteY9" fmla="*/ 4214945 h 5961014"/>
              <a:gd name="connsiteX10" fmla="*/ 3984168 w 4589410"/>
              <a:gd name="connsiteY10" fmla="*/ 5608316 h 5961014"/>
              <a:gd name="connsiteX11" fmla="*/ 2355665 w 4589410"/>
              <a:gd name="connsiteY11" fmla="*/ 5608316 h 5961014"/>
              <a:gd name="connsiteX12" fmla="*/ 1 w 4589410"/>
              <a:gd name="connsiteY12" fmla="*/ 2233746 h 5961014"/>
              <a:gd name="connsiteX13" fmla="*/ 483327 w 4589410"/>
              <a:gd name="connsiteY13" fmla="*/ 2233746 h 5961014"/>
              <a:gd name="connsiteX14" fmla="*/ 483327 w 4589410"/>
              <a:gd name="connsiteY14" fmla="*/ 5961014 h 5961014"/>
              <a:gd name="connsiteX15" fmla="*/ 1 w 4589410"/>
              <a:gd name="connsiteY15" fmla="*/ 5961014 h 5961014"/>
              <a:gd name="connsiteX16" fmla="*/ 4106084 w 4589410"/>
              <a:gd name="connsiteY16" fmla="*/ 1820090 h 5961014"/>
              <a:gd name="connsiteX17" fmla="*/ 4589410 w 4589410"/>
              <a:gd name="connsiteY17" fmla="*/ 1820090 h 5961014"/>
              <a:gd name="connsiteX18" fmla="*/ 4589410 w 4589410"/>
              <a:gd name="connsiteY18" fmla="*/ 5608315 h 5961014"/>
              <a:gd name="connsiteX19" fmla="*/ 4106084 w 4589410"/>
              <a:gd name="connsiteY19" fmla="*/ 5608315 h 5961014"/>
              <a:gd name="connsiteX20" fmla="*/ 605244 w 4589410"/>
              <a:gd name="connsiteY20" fmla="*/ 1323701 h 5961014"/>
              <a:gd name="connsiteX21" fmla="*/ 2233747 w 4589410"/>
              <a:gd name="connsiteY21" fmla="*/ 1323701 h 5961014"/>
              <a:gd name="connsiteX22" fmla="*/ 2233747 w 4589410"/>
              <a:gd name="connsiteY22" fmla="*/ 5050968 h 5961014"/>
              <a:gd name="connsiteX23" fmla="*/ 605244 w 4589410"/>
              <a:gd name="connsiteY23" fmla="*/ 5050968 h 5961014"/>
              <a:gd name="connsiteX24" fmla="*/ 1 w 4589410"/>
              <a:gd name="connsiteY24" fmla="*/ 1323701 h 5961014"/>
              <a:gd name="connsiteX25" fmla="*/ 483327 w 4589410"/>
              <a:gd name="connsiteY25" fmla="*/ 1323701 h 5961014"/>
              <a:gd name="connsiteX26" fmla="*/ 483327 w 4589410"/>
              <a:gd name="connsiteY26" fmla="*/ 2133597 h 5961014"/>
              <a:gd name="connsiteX27" fmla="*/ 1 w 4589410"/>
              <a:gd name="connsiteY27" fmla="*/ 2133597 h 5961014"/>
              <a:gd name="connsiteX28" fmla="*/ 4106084 w 4589410"/>
              <a:gd name="connsiteY28" fmla="*/ 910045 h 5961014"/>
              <a:gd name="connsiteX29" fmla="*/ 4589410 w 4589410"/>
              <a:gd name="connsiteY29" fmla="*/ 910045 h 5961014"/>
              <a:gd name="connsiteX30" fmla="*/ 4589410 w 4589410"/>
              <a:gd name="connsiteY30" fmla="*/ 1719942 h 5961014"/>
              <a:gd name="connsiteX31" fmla="*/ 4106084 w 4589410"/>
              <a:gd name="connsiteY31" fmla="*/ 1719942 h 5961014"/>
              <a:gd name="connsiteX32" fmla="*/ 2355665 w 4589410"/>
              <a:gd name="connsiteY32" fmla="*/ 370113 h 5961014"/>
              <a:gd name="connsiteX33" fmla="*/ 3984168 w 4589410"/>
              <a:gd name="connsiteY33" fmla="*/ 370113 h 5961014"/>
              <a:gd name="connsiteX34" fmla="*/ 3984168 w 4589410"/>
              <a:gd name="connsiteY34" fmla="*/ 4097380 h 5961014"/>
              <a:gd name="connsiteX35" fmla="*/ 2355665 w 4589410"/>
              <a:gd name="connsiteY35" fmla="*/ 4097380 h 5961014"/>
              <a:gd name="connsiteX36" fmla="*/ 0 w 4589410"/>
              <a:gd name="connsiteY36" fmla="*/ 370113 h 5961014"/>
              <a:gd name="connsiteX37" fmla="*/ 1084218 w 4589410"/>
              <a:gd name="connsiteY37" fmla="*/ 370113 h 5961014"/>
              <a:gd name="connsiteX38" fmla="*/ 1084218 w 4589410"/>
              <a:gd name="connsiteY38" fmla="*/ 1184364 h 5961014"/>
              <a:gd name="connsiteX39" fmla="*/ 0 w 4589410"/>
              <a:gd name="connsiteY39" fmla="*/ 1184364 h 5961014"/>
              <a:gd name="connsiteX40" fmla="*/ 4106084 w 4589410"/>
              <a:gd name="connsiteY40" fmla="*/ 0 h 5961014"/>
              <a:gd name="connsiteX41" fmla="*/ 4589410 w 4589410"/>
              <a:gd name="connsiteY41" fmla="*/ 0 h 5961014"/>
              <a:gd name="connsiteX42" fmla="*/ 4589410 w 4589410"/>
              <a:gd name="connsiteY42" fmla="*/ 809897 h 5961014"/>
              <a:gd name="connsiteX43" fmla="*/ 4106084 w 4589410"/>
              <a:gd name="connsiteY43" fmla="*/ 809897 h 5961014"/>
              <a:gd name="connsiteX44" fmla="*/ 1206136 w 4589410"/>
              <a:gd name="connsiteY44" fmla="*/ 0 h 5961014"/>
              <a:gd name="connsiteX45" fmla="*/ 2233747 w 4589410"/>
              <a:gd name="connsiteY45" fmla="*/ 0 h 5961014"/>
              <a:gd name="connsiteX46" fmla="*/ 2233747 w 4589410"/>
              <a:gd name="connsiteY46" fmla="*/ 1184364 h 5961014"/>
              <a:gd name="connsiteX47" fmla="*/ 1206136 w 4589410"/>
              <a:gd name="connsiteY47" fmla="*/ 1184364 h 596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89410" h="5961014">
                <a:moveTo>
                  <a:pt x="2355665" y="5725881"/>
                </a:moveTo>
                <a:lnTo>
                  <a:pt x="3984168" y="5725881"/>
                </a:lnTo>
                <a:lnTo>
                  <a:pt x="3984168" y="5961014"/>
                </a:lnTo>
                <a:lnTo>
                  <a:pt x="2355665" y="5961014"/>
                </a:lnTo>
                <a:close/>
                <a:moveTo>
                  <a:pt x="605244" y="5190304"/>
                </a:moveTo>
                <a:lnTo>
                  <a:pt x="2233747" y="5190304"/>
                </a:lnTo>
                <a:lnTo>
                  <a:pt x="2233747" y="5756361"/>
                </a:lnTo>
                <a:lnTo>
                  <a:pt x="605244" y="5756361"/>
                </a:lnTo>
                <a:close/>
                <a:moveTo>
                  <a:pt x="2355665" y="4214945"/>
                </a:moveTo>
                <a:lnTo>
                  <a:pt x="3984168" y="4214945"/>
                </a:lnTo>
                <a:lnTo>
                  <a:pt x="3984168" y="5608316"/>
                </a:lnTo>
                <a:lnTo>
                  <a:pt x="2355665" y="5608316"/>
                </a:lnTo>
                <a:close/>
                <a:moveTo>
                  <a:pt x="1" y="2233746"/>
                </a:moveTo>
                <a:lnTo>
                  <a:pt x="483327" y="2233746"/>
                </a:lnTo>
                <a:lnTo>
                  <a:pt x="483327" y="5961014"/>
                </a:lnTo>
                <a:lnTo>
                  <a:pt x="1" y="5961014"/>
                </a:lnTo>
                <a:close/>
                <a:moveTo>
                  <a:pt x="4106084" y="1820090"/>
                </a:moveTo>
                <a:lnTo>
                  <a:pt x="4589410" y="1820090"/>
                </a:lnTo>
                <a:lnTo>
                  <a:pt x="4589410" y="5608315"/>
                </a:lnTo>
                <a:lnTo>
                  <a:pt x="4106084" y="5608315"/>
                </a:lnTo>
                <a:close/>
                <a:moveTo>
                  <a:pt x="605244" y="1323701"/>
                </a:moveTo>
                <a:lnTo>
                  <a:pt x="2233747" y="1323701"/>
                </a:lnTo>
                <a:lnTo>
                  <a:pt x="2233747" y="5050968"/>
                </a:lnTo>
                <a:lnTo>
                  <a:pt x="605244" y="5050968"/>
                </a:lnTo>
                <a:close/>
                <a:moveTo>
                  <a:pt x="1" y="1323701"/>
                </a:moveTo>
                <a:lnTo>
                  <a:pt x="483327" y="1323701"/>
                </a:lnTo>
                <a:lnTo>
                  <a:pt x="483327" y="2133597"/>
                </a:lnTo>
                <a:lnTo>
                  <a:pt x="1" y="2133597"/>
                </a:lnTo>
                <a:close/>
                <a:moveTo>
                  <a:pt x="4106084" y="910045"/>
                </a:moveTo>
                <a:lnTo>
                  <a:pt x="4589410" y="910045"/>
                </a:lnTo>
                <a:lnTo>
                  <a:pt x="4589410" y="1719942"/>
                </a:lnTo>
                <a:lnTo>
                  <a:pt x="4106084" y="1719942"/>
                </a:lnTo>
                <a:close/>
                <a:moveTo>
                  <a:pt x="2355665" y="370113"/>
                </a:moveTo>
                <a:lnTo>
                  <a:pt x="3984168" y="370113"/>
                </a:lnTo>
                <a:lnTo>
                  <a:pt x="3984168" y="4097380"/>
                </a:lnTo>
                <a:lnTo>
                  <a:pt x="2355665" y="4097380"/>
                </a:lnTo>
                <a:close/>
                <a:moveTo>
                  <a:pt x="0" y="370113"/>
                </a:moveTo>
                <a:lnTo>
                  <a:pt x="1084218" y="370113"/>
                </a:lnTo>
                <a:lnTo>
                  <a:pt x="1084218" y="1184364"/>
                </a:lnTo>
                <a:lnTo>
                  <a:pt x="0" y="1184364"/>
                </a:lnTo>
                <a:close/>
                <a:moveTo>
                  <a:pt x="4106084" y="0"/>
                </a:moveTo>
                <a:lnTo>
                  <a:pt x="4589410" y="0"/>
                </a:lnTo>
                <a:lnTo>
                  <a:pt x="4589410" y="809897"/>
                </a:lnTo>
                <a:lnTo>
                  <a:pt x="4106084" y="809897"/>
                </a:lnTo>
                <a:close/>
                <a:moveTo>
                  <a:pt x="1206136" y="0"/>
                </a:moveTo>
                <a:lnTo>
                  <a:pt x="2233747" y="0"/>
                </a:lnTo>
                <a:lnTo>
                  <a:pt x="2233747" y="1184364"/>
                </a:lnTo>
                <a:lnTo>
                  <a:pt x="1206136" y="118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1E352FD1-ADC5-4E6D-809C-62B95CC4B8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-1"/>
            <a:ext cx="6096000" cy="6918385"/>
          </a:xfrm>
          <a:custGeom>
            <a:avLst/>
            <a:gdLst>
              <a:gd name="connsiteX0" fmla="*/ 0 w 6096000"/>
              <a:gd name="connsiteY0" fmla="*/ 0 h 6918385"/>
              <a:gd name="connsiteX1" fmla="*/ 6096000 w 6096000"/>
              <a:gd name="connsiteY1" fmla="*/ 0 h 6918385"/>
              <a:gd name="connsiteX2" fmla="*/ 6096000 w 6096000"/>
              <a:gd name="connsiteY2" fmla="*/ 2559192 h 6918385"/>
              <a:gd name="connsiteX3" fmla="*/ 4296000 w 6096000"/>
              <a:gd name="connsiteY3" fmla="*/ 2559192 h 6918385"/>
              <a:gd name="connsiteX4" fmla="*/ 4296000 w 6096000"/>
              <a:gd name="connsiteY4" fmla="*/ 4359192 h 6918385"/>
              <a:gd name="connsiteX5" fmla="*/ 6096000 w 6096000"/>
              <a:gd name="connsiteY5" fmla="*/ 4359192 h 6918385"/>
              <a:gd name="connsiteX6" fmla="*/ 6096000 w 6096000"/>
              <a:gd name="connsiteY6" fmla="*/ 6918385 h 6918385"/>
              <a:gd name="connsiteX7" fmla="*/ 0 w 6096000"/>
              <a:gd name="connsiteY7" fmla="*/ 6918385 h 69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918385">
                <a:moveTo>
                  <a:pt x="0" y="0"/>
                </a:moveTo>
                <a:lnTo>
                  <a:pt x="6096000" y="0"/>
                </a:lnTo>
                <a:lnTo>
                  <a:pt x="6096000" y="2559192"/>
                </a:lnTo>
                <a:lnTo>
                  <a:pt x="4296000" y="2559192"/>
                </a:lnTo>
                <a:lnTo>
                  <a:pt x="4296000" y="4359192"/>
                </a:lnTo>
                <a:lnTo>
                  <a:pt x="6096000" y="4359192"/>
                </a:lnTo>
                <a:lnTo>
                  <a:pt x="6096000" y="6918385"/>
                </a:lnTo>
                <a:lnTo>
                  <a:pt x="0" y="69183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id="{C3A16AA6-7F39-4A3B-BCDF-AD793A9229E2}"/>
              </a:ext>
            </a:extLst>
          </p:cNvPr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gradFill>
            <a:gsLst>
              <a:gs pos="0">
                <a:schemeClr val="accent3">
                  <a:lumMod val="35000"/>
                </a:schemeClr>
              </a:gs>
              <a:gs pos="100000">
                <a:schemeClr val="accent3">
                  <a:lumMod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EEBF38B-4071-492F-8078-AF47017586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687548">
            <a:off x="2652906" y="1471701"/>
            <a:ext cx="2314736" cy="4523799"/>
          </a:xfrm>
          <a:custGeom>
            <a:avLst/>
            <a:gdLst>
              <a:gd name="connsiteX0" fmla="*/ 347219 w 2314736"/>
              <a:gd name="connsiteY0" fmla="*/ 3838 h 4523799"/>
              <a:gd name="connsiteX1" fmla="*/ 401115 w 2314736"/>
              <a:gd name="connsiteY1" fmla="*/ 139 h 4523799"/>
              <a:gd name="connsiteX2" fmla="*/ 2056552 w 2314736"/>
              <a:gd name="connsiteY2" fmla="*/ 53066 h 4523799"/>
              <a:gd name="connsiteX3" fmla="*/ 2314598 w 2314736"/>
              <a:gd name="connsiteY3" fmla="*/ 328157 h 4523799"/>
              <a:gd name="connsiteX4" fmla="*/ 2188714 w 2314736"/>
              <a:gd name="connsiteY4" fmla="*/ 4265615 h 4523799"/>
              <a:gd name="connsiteX5" fmla="*/ 1913622 w 2314736"/>
              <a:gd name="connsiteY5" fmla="*/ 4523661 h 4523799"/>
              <a:gd name="connsiteX6" fmla="*/ 258185 w 2314736"/>
              <a:gd name="connsiteY6" fmla="*/ 4470735 h 4523799"/>
              <a:gd name="connsiteX7" fmla="*/ 139 w 2314736"/>
              <a:gd name="connsiteY7" fmla="*/ 4195644 h 4523799"/>
              <a:gd name="connsiteX8" fmla="*/ 126024 w 2314736"/>
              <a:gd name="connsiteY8" fmla="*/ 258186 h 4523799"/>
              <a:gd name="connsiteX9" fmla="*/ 347219 w 2314736"/>
              <a:gd name="connsiteY9" fmla="*/ 3838 h 452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4736" h="4523799">
                <a:moveTo>
                  <a:pt x="347219" y="3838"/>
                </a:moveTo>
                <a:cubicBezTo>
                  <a:pt x="364685" y="841"/>
                  <a:pt x="382712" y="-449"/>
                  <a:pt x="401115" y="139"/>
                </a:cubicBezTo>
                <a:lnTo>
                  <a:pt x="2056552" y="53066"/>
                </a:lnTo>
                <a:cubicBezTo>
                  <a:pt x="2203774" y="57772"/>
                  <a:pt x="2319305" y="180935"/>
                  <a:pt x="2314598" y="328157"/>
                </a:cubicBezTo>
                <a:lnTo>
                  <a:pt x="2188714" y="4265615"/>
                </a:lnTo>
                <a:cubicBezTo>
                  <a:pt x="2184007" y="4412837"/>
                  <a:pt x="2060844" y="4528368"/>
                  <a:pt x="1913622" y="4523661"/>
                </a:cubicBezTo>
                <a:lnTo>
                  <a:pt x="258185" y="4470735"/>
                </a:lnTo>
                <a:cubicBezTo>
                  <a:pt x="110963" y="4466028"/>
                  <a:pt x="-4568" y="4342866"/>
                  <a:pt x="139" y="4195644"/>
                </a:cubicBezTo>
                <a:lnTo>
                  <a:pt x="126024" y="258186"/>
                </a:lnTo>
                <a:cubicBezTo>
                  <a:pt x="130142" y="129367"/>
                  <a:pt x="224953" y="24811"/>
                  <a:pt x="347219" y="38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lIns="252000" tIns="21600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6D3D5547-4C81-4845-B596-3268EDAD8451}"/>
              </a:ext>
            </a:extLst>
          </p:cNvPr>
          <p:cNvGrpSpPr/>
          <p:nvPr userDrawn="1"/>
        </p:nvGrpSpPr>
        <p:grpSpPr>
          <a:xfrm>
            <a:off x="5827170" y="1700808"/>
            <a:ext cx="6370226" cy="72000"/>
            <a:chOff x="3843032" y="6553200"/>
            <a:chExt cx="2066410" cy="87086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AFE677AE-6356-4FE0-A59E-13F0AB257BBF}"/>
                </a:ext>
              </a:extLst>
            </p:cNvPr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5DB02485-121D-46B2-9CA5-C07981DACC6D}"/>
                </a:ext>
              </a:extLst>
            </p:cNvPr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32DD69E4-DD31-4280-970F-86E8CF5B6597}"/>
                </a:ext>
              </a:extLst>
            </p:cNvPr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3D3FF44E-8AAA-484E-B2D2-5A417C4F22C9}"/>
                </a:ext>
              </a:extLst>
            </p:cNvPr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C53872E6-4991-4A62-9984-E3D4CAF29C64}"/>
                </a:ext>
              </a:extLst>
            </p:cNvPr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EF9B9F9-F35D-4A66-85F7-2BC3DB364EF0}"/>
              </a:ext>
            </a:extLst>
          </p:cNvPr>
          <p:cNvSpPr/>
          <p:nvPr userDrawn="1"/>
        </p:nvSpPr>
        <p:spPr>
          <a:xfrm>
            <a:off x="0" y="957532"/>
            <a:ext cx="8402128" cy="3071004"/>
          </a:xfrm>
          <a:prstGeom prst="rect">
            <a:avLst/>
          </a:prstGeom>
          <a:gradFill>
            <a:gsLst>
              <a:gs pos="0">
                <a:schemeClr val="accent3">
                  <a:lumMod val="35000"/>
                </a:schemeClr>
              </a:gs>
              <a:gs pos="100000">
                <a:schemeClr val="accent3">
                  <a:lumMod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00EC720-86DA-4856-9188-8D6BCFE41E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4919" y="603849"/>
            <a:ext cx="3658673" cy="377837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7C18D-EB62-4958-8DF3-C5D144A0E9E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73C9679-5160-4B77-B17E-9A4E954335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1167120-86CE-478D-BE6F-F7D85CCCC65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6ECCA05-3111-4B60-AF25-AC858BB599C8}"/>
              </a:ext>
            </a:extLst>
          </p:cNvPr>
          <p:cNvSpPr/>
          <p:nvPr userDrawn="1"/>
        </p:nvSpPr>
        <p:spPr>
          <a:xfrm>
            <a:off x="3985404" y="918494"/>
            <a:ext cx="6788988" cy="5021012"/>
          </a:xfrm>
          <a:prstGeom prst="rect">
            <a:avLst/>
          </a:prstGeom>
          <a:gradFill>
            <a:gsLst>
              <a:gs pos="0">
                <a:schemeClr val="accent3">
                  <a:lumMod val="35000"/>
                </a:schemeClr>
              </a:gs>
              <a:gs pos="100000">
                <a:schemeClr val="accent3">
                  <a:lumMod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8EFD0C7-E138-44AA-8F99-855CE157EC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7795" y="2001328"/>
            <a:ext cx="1631465" cy="28553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1DAEF17-FB39-406F-BDB6-4DE4CDF98F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4489" y="2001328"/>
            <a:ext cx="5007269" cy="28553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33E842-3BA6-44A7-8F59-AB7D5711DFF8}"/>
              </a:ext>
            </a:extLst>
          </p:cNvPr>
          <p:cNvSpPr/>
          <p:nvPr userDrawn="1"/>
        </p:nvSpPr>
        <p:spPr>
          <a:xfrm>
            <a:off x="0" y="0"/>
            <a:ext cx="12192000" cy="4249783"/>
          </a:xfrm>
          <a:prstGeom prst="rect">
            <a:avLst/>
          </a:prstGeom>
          <a:gradFill>
            <a:gsLst>
              <a:gs pos="0">
                <a:schemeClr val="accent3">
                  <a:lumMod val="35000"/>
                </a:schemeClr>
              </a:gs>
              <a:gs pos="100000">
                <a:schemeClr val="accent3">
                  <a:lumMod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17F06C-032F-47C9-B8F4-59FB5F8C2F03}"/>
              </a:ext>
            </a:extLst>
          </p:cNvPr>
          <p:cNvGrpSpPr/>
          <p:nvPr userDrawn="1"/>
        </p:nvGrpSpPr>
        <p:grpSpPr>
          <a:xfrm>
            <a:off x="6357379" y="701878"/>
            <a:ext cx="5179940" cy="2846026"/>
            <a:chOff x="-548507" y="477868"/>
            <a:chExt cx="11570449" cy="6357177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10C7A570-24D0-4048-A744-828EE269FAC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33F6D30A-8B5E-4EF3-8394-8027416B8CB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B9086B0E-73DF-42B6-8230-0C0E89802F9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0AD0A5BA-2805-4F79-91C9-03912E96AC5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73D6B334-04A9-4F27-A4ED-569983D4EC8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B1A28D82-DB1A-41E3-B182-061FEF9122F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4">
                <a:extLst>
                  <a:ext uri="{FF2B5EF4-FFF2-40B4-BE49-F238E27FC236}">
                    <a16:creationId xmlns:a16="http://schemas.microsoft.com/office/drawing/2014/main" id="{EC218ABE-8E88-4DE4-947E-65370BF9B9B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44093785-0743-411A-ADCA-4AA9770E4A0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F6679003-5203-4BE8-90B9-0B2B55541AA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2">
                <a:extLst>
                  <a:ext uri="{FF2B5EF4-FFF2-40B4-BE49-F238E27FC236}">
                    <a16:creationId xmlns:a16="http://schemas.microsoft.com/office/drawing/2014/main" id="{E5FF51FD-3C6D-4A12-8F9A-904B6BE4B37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3">
                <a:extLst>
                  <a:ext uri="{FF2B5EF4-FFF2-40B4-BE49-F238E27FC236}">
                    <a16:creationId xmlns:a16="http://schemas.microsoft.com/office/drawing/2014/main" id="{86AC811B-6509-4562-805A-A6F56A14876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9DE8A087-3B84-4949-9EF6-0C9FBA66C9C8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401D8652-5E0F-48CC-9A90-4D4DF98481B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53321" y="861723"/>
            <a:ext cx="3814976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80F30558-FFDC-4D3D-8CF4-0B7BFDA129F1}"/>
              </a:ext>
            </a:extLst>
          </p:cNvPr>
          <p:cNvGrpSpPr/>
          <p:nvPr/>
        </p:nvGrpSpPr>
        <p:grpSpPr>
          <a:xfrm>
            <a:off x="6705598" y="2766815"/>
            <a:ext cx="5043056" cy="3752065"/>
            <a:chOff x="7175982" y="1087908"/>
            <a:chExt cx="4957304" cy="3752065"/>
          </a:xfrm>
        </p:grpSpPr>
        <p:sp>
          <p:nvSpPr>
            <p:cNvPr id="8" name="TextBox 7">
              <a:hlinkClick r:id="rId2"/>
              <a:extLst>
                <a:ext uri="{FF2B5EF4-FFF2-40B4-BE49-F238E27FC236}">
                  <a16:creationId xmlns:a16="http://schemas.microsoft.com/office/drawing/2014/main" id="{6AA9D6BC-07CF-4258-9C38-59CE69CFCC8E}"/>
                </a:ext>
              </a:extLst>
            </p:cNvPr>
            <p:cNvSpPr txBox="1"/>
            <p:nvPr/>
          </p:nvSpPr>
          <p:spPr>
            <a:xfrm>
              <a:off x="7175984" y="4075177"/>
              <a:ext cx="4957302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AA667-36E5-482D-9F54-32B2E46999CA}"/>
                </a:ext>
              </a:extLst>
            </p:cNvPr>
            <p:cNvSpPr txBox="1"/>
            <p:nvPr/>
          </p:nvSpPr>
          <p:spPr>
            <a:xfrm>
              <a:off x="7175982" y="1087908"/>
              <a:ext cx="4957303" cy="25853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Finance</a:t>
              </a:r>
            </a:p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94EB18-56FD-424D-A0AA-1D17E8496CA2}"/>
                </a:ext>
              </a:extLst>
            </p:cNvPr>
            <p:cNvSpPr txBox="1"/>
            <p:nvPr/>
          </p:nvSpPr>
          <p:spPr>
            <a:xfrm>
              <a:off x="7175982" y="3673231"/>
              <a:ext cx="495730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6368D18C-4BB9-4A88-B618-03728A36C9FD}"/>
                </a:ext>
              </a:extLst>
            </p:cNvPr>
            <p:cNvSpPr/>
            <p:nvPr/>
          </p:nvSpPr>
          <p:spPr>
            <a:xfrm>
              <a:off x="10339738" y="4407056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24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172DF58D-0F5D-4E08-AFC3-0A62F395FA6A}"/>
              </a:ext>
            </a:extLst>
          </p:cNvPr>
          <p:cNvGrpSpPr/>
          <p:nvPr/>
        </p:nvGrpSpPr>
        <p:grpSpPr>
          <a:xfrm>
            <a:off x="544749" y="1348145"/>
            <a:ext cx="5875575" cy="4082274"/>
            <a:chOff x="544749" y="1348145"/>
            <a:chExt cx="5875575" cy="4082274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0E37280D-7AAA-4C53-B655-68A49B9C4F0E}"/>
                </a:ext>
              </a:extLst>
            </p:cNvPr>
            <p:cNvGrpSpPr/>
            <p:nvPr/>
          </p:nvGrpSpPr>
          <p:grpSpPr>
            <a:xfrm>
              <a:off x="1289261" y="1374535"/>
              <a:ext cx="4656997" cy="3617731"/>
              <a:chOff x="1289261" y="1374535"/>
              <a:chExt cx="4656997" cy="3617731"/>
            </a:xfrm>
            <a:solidFill>
              <a:schemeClr val="accent4">
                <a:alpha val="50000"/>
              </a:schemeClr>
            </a:solidFill>
          </p:grpSpPr>
          <p:sp>
            <p:nvSpPr>
              <p:cNvPr id="106" name="자유형: 도형 105">
                <a:extLst>
                  <a:ext uri="{FF2B5EF4-FFF2-40B4-BE49-F238E27FC236}">
                    <a16:creationId xmlns:a16="http://schemas.microsoft.com/office/drawing/2014/main" id="{671498FD-B57E-4063-8333-BEFF1C6EEAD0}"/>
                  </a:ext>
                </a:extLst>
              </p:cNvPr>
              <p:cNvSpPr/>
              <p:nvPr/>
            </p:nvSpPr>
            <p:spPr>
              <a:xfrm flipH="1">
                <a:off x="3527462" y="2900507"/>
                <a:ext cx="205690" cy="1605961"/>
              </a:xfrm>
              <a:custGeom>
                <a:avLst/>
                <a:gdLst>
                  <a:gd name="connsiteX0" fmla="*/ 102842 w 205690"/>
                  <a:gd name="connsiteY0" fmla="*/ 0 h 1605961"/>
                  <a:gd name="connsiteX1" fmla="*/ 91450 w 205690"/>
                  <a:gd name="connsiteY1" fmla="*/ 11392 h 1605961"/>
                  <a:gd name="connsiteX2" fmla="*/ 91450 w 205690"/>
                  <a:gd name="connsiteY2" fmla="*/ 534795 h 1605961"/>
                  <a:gd name="connsiteX3" fmla="*/ 62813 w 205690"/>
                  <a:gd name="connsiteY3" fmla="*/ 540576 h 1605961"/>
                  <a:gd name="connsiteX4" fmla="*/ 0 w 205690"/>
                  <a:gd name="connsiteY4" fmla="*/ 635339 h 1605961"/>
                  <a:gd name="connsiteX5" fmla="*/ 0 w 205690"/>
                  <a:gd name="connsiteY5" fmla="*/ 1281604 h 1605961"/>
                  <a:gd name="connsiteX6" fmla="*/ 62813 w 205690"/>
                  <a:gd name="connsiteY6" fmla="*/ 1376367 h 1605961"/>
                  <a:gd name="connsiteX7" fmla="*/ 91450 w 205690"/>
                  <a:gd name="connsiteY7" fmla="*/ 1382149 h 1605961"/>
                  <a:gd name="connsiteX8" fmla="*/ 91450 w 205690"/>
                  <a:gd name="connsiteY8" fmla="*/ 1594569 h 1605961"/>
                  <a:gd name="connsiteX9" fmla="*/ 102842 w 205690"/>
                  <a:gd name="connsiteY9" fmla="*/ 1605961 h 1605961"/>
                  <a:gd name="connsiteX10" fmla="*/ 114234 w 205690"/>
                  <a:gd name="connsiteY10" fmla="*/ 1594569 h 1605961"/>
                  <a:gd name="connsiteX11" fmla="*/ 114234 w 205690"/>
                  <a:gd name="connsiteY11" fmla="*/ 1382150 h 1605961"/>
                  <a:gd name="connsiteX12" fmla="*/ 142877 w 205690"/>
                  <a:gd name="connsiteY12" fmla="*/ 1376367 h 1605961"/>
                  <a:gd name="connsiteX13" fmla="*/ 205690 w 205690"/>
                  <a:gd name="connsiteY13" fmla="*/ 1281604 h 1605961"/>
                  <a:gd name="connsiteX14" fmla="*/ 205690 w 205690"/>
                  <a:gd name="connsiteY14" fmla="*/ 635339 h 1605961"/>
                  <a:gd name="connsiteX15" fmla="*/ 142877 w 205690"/>
                  <a:gd name="connsiteY15" fmla="*/ 540576 h 1605961"/>
                  <a:gd name="connsiteX16" fmla="*/ 114234 w 205690"/>
                  <a:gd name="connsiteY16" fmla="*/ 534793 h 1605961"/>
                  <a:gd name="connsiteX17" fmla="*/ 114234 w 205690"/>
                  <a:gd name="connsiteY17" fmla="*/ 11392 h 1605961"/>
                  <a:gd name="connsiteX18" fmla="*/ 102842 w 205690"/>
                  <a:gd name="connsiteY18" fmla="*/ 0 h 160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605961">
                    <a:moveTo>
                      <a:pt x="102842" y="0"/>
                    </a:moveTo>
                    <a:cubicBezTo>
                      <a:pt x="96550" y="0"/>
                      <a:pt x="91450" y="5100"/>
                      <a:pt x="91450" y="11392"/>
                    </a:cubicBezTo>
                    <a:lnTo>
                      <a:pt x="91450" y="534795"/>
                    </a:lnTo>
                    <a:lnTo>
                      <a:pt x="62813" y="540576"/>
                    </a:lnTo>
                    <a:cubicBezTo>
                      <a:pt x="25900" y="556189"/>
                      <a:pt x="0" y="592739"/>
                      <a:pt x="0" y="635339"/>
                    </a:cubicBezTo>
                    <a:lnTo>
                      <a:pt x="0" y="1281604"/>
                    </a:lnTo>
                    <a:cubicBezTo>
                      <a:pt x="0" y="1324204"/>
                      <a:pt x="25900" y="1360755"/>
                      <a:pt x="62813" y="1376367"/>
                    </a:cubicBezTo>
                    <a:lnTo>
                      <a:pt x="91450" y="1382149"/>
                    </a:lnTo>
                    <a:lnTo>
                      <a:pt x="91450" y="1594569"/>
                    </a:lnTo>
                    <a:cubicBezTo>
                      <a:pt x="91450" y="1600861"/>
                      <a:pt x="96550" y="1605961"/>
                      <a:pt x="102842" y="1605961"/>
                    </a:cubicBezTo>
                    <a:cubicBezTo>
                      <a:pt x="109134" y="1605961"/>
                      <a:pt x="114234" y="1600861"/>
                      <a:pt x="114234" y="1594569"/>
                    </a:cubicBezTo>
                    <a:lnTo>
                      <a:pt x="114234" y="1382150"/>
                    </a:lnTo>
                    <a:lnTo>
                      <a:pt x="142877" y="1376367"/>
                    </a:lnTo>
                    <a:cubicBezTo>
                      <a:pt x="179790" y="1360755"/>
                      <a:pt x="205690" y="1324204"/>
                      <a:pt x="205690" y="1281604"/>
                    </a:cubicBezTo>
                    <a:lnTo>
                      <a:pt x="205690" y="635339"/>
                    </a:lnTo>
                    <a:cubicBezTo>
                      <a:pt x="205690" y="592739"/>
                      <a:pt x="179790" y="556189"/>
                      <a:pt x="142877" y="540576"/>
                    </a:cubicBezTo>
                    <a:lnTo>
                      <a:pt x="114234" y="534793"/>
                    </a:lnTo>
                    <a:lnTo>
                      <a:pt x="114234" y="11392"/>
                    </a:lnTo>
                    <a:cubicBezTo>
                      <a:pt x="114234" y="5100"/>
                      <a:pt x="109134" y="0"/>
                      <a:pt x="102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676D39FE-C655-4E6C-9EA2-D4B34687F510}"/>
                  </a:ext>
                </a:extLst>
              </p:cNvPr>
              <p:cNvSpPr/>
              <p:nvPr/>
            </p:nvSpPr>
            <p:spPr>
              <a:xfrm flipH="1">
                <a:off x="5740568" y="2016782"/>
                <a:ext cx="205690" cy="1518938"/>
              </a:xfrm>
              <a:custGeom>
                <a:avLst/>
                <a:gdLst>
                  <a:gd name="connsiteX0" fmla="*/ 102842 w 205690"/>
                  <a:gd name="connsiteY0" fmla="*/ 0 h 1518938"/>
                  <a:gd name="connsiteX1" fmla="*/ 91450 w 205690"/>
                  <a:gd name="connsiteY1" fmla="*/ 11392 h 1518938"/>
                  <a:gd name="connsiteX2" fmla="*/ 91450 w 205690"/>
                  <a:gd name="connsiteY2" fmla="*/ 505941 h 1518938"/>
                  <a:gd name="connsiteX3" fmla="*/ 62813 w 205690"/>
                  <a:gd name="connsiteY3" fmla="*/ 511722 h 1518938"/>
                  <a:gd name="connsiteX4" fmla="*/ 0 w 205690"/>
                  <a:gd name="connsiteY4" fmla="*/ 606485 h 1518938"/>
                  <a:gd name="connsiteX5" fmla="*/ 0 w 205690"/>
                  <a:gd name="connsiteY5" fmla="*/ 1031925 h 1518938"/>
                  <a:gd name="connsiteX6" fmla="*/ 62813 w 205690"/>
                  <a:gd name="connsiteY6" fmla="*/ 1126688 h 1518938"/>
                  <a:gd name="connsiteX7" fmla="*/ 91450 w 205690"/>
                  <a:gd name="connsiteY7" fmla="*/ 1132470 h 1518938"/>
                  <a:gd name="connsiteX8" fmla="*/ 91450 w 205690"/>
                  <a:gd name="connsiteY8" fmla="*/ 1507546 h 1518938"/>
                  <a:gd name="connsiteX9" fmla="*/ 102842 w 205690"/>
                  <a:gd name="connsiteY9" fmla="*/ 1518938 h 1518938"/>
                  <a:gd name="connsiteX10" fmla="*/ 114234 w 205690"/>
                  <a:gd name="connsiteY10" fmla="*/ 1507546 h 1518938"/>
                  <a:gd name="connsiteX11" fmla="*/ 114234 w 205690"/>
                  <a:gd name="connsiteY11" fmla="*/ 1132471 h 1518938"/>
                  <a:gd name="connsiteX12" fmla="*/ 142877 w 205690"/>
                  <a:gd name="connsiteY12" fmla="*/ 1126688 h 1518938"/>
                  <a:gd name="connsiteX13" fmla="*/ 205690 w 205690"/>
                  <a:gd name="connsiteY13" fmla="*/ 1031925 h 1518938"/>
                  <a:gd name="connsiteX14" fmla="*/ 205690 w 205690"/>
                  <a:gd name="connsiteY14" fmla="*/ 606485 h 1518938"/>
                  <a:gd name="connsiteX15" fmla="*/ 142877 w 205690"/>
                  <a:gd name="connsiteY15" fmla="*/ 511722 h 1518938"/>
                  <a:gd name="connsiteX16" fmla="*/ 114234 w 205690"/>
                  <a:gd name="connsiteY16" fmla="*/ 505939 h 1518938"/>
                  <a:gd name="connsiteX17" fmla="*/ 114234 w 205690"/>
                  <a:gd name="connsiteY17" fmla="*/ 11392 h 1518938"/>
                  <a:gd name="connsiteX18" fmla="*/ 102842 w 205690"/>
                  <a:gd name="connsiteY18" fmla="*/ 0 h 151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518938">
                    <a:moveTo>
                      <a:pt x="102842" y="0"/>
                    </a:moveTo>
                    <a:cubicBezTo>
                      <a:pt x="96550" y="0"/>
                      <a:pt x="91450" y="5100"/>
                      <a:pt x="91450" y="11392"/>
                    </a:cubicBezTo>
                    <a:lnTo>
                      <a:pt x="91450" y="505941"/>
                    </a:lnTo>
                    <a:lnTo>
                      <a:pt x="62813" y="511722"/>
                    </a:lnTo>
                    <a:cubicBezTo>
                      <a:pt x="25900" y="527335"/>
                      <a:pt x="0" y="563885"/>
                      <a:pt x="0" y="606485"/>
                    </a:cubicBezTo>
                    <a:lnTo>
                      <a:pt x="0" y="1031925"/>
                    </a:lnTo>
                    <a:cubicBezTo>
                      <a:pt x="0" y="1074525"/>
                      <a:pt x="25900" y="1111075"/>
                      <a:pt x="62813" y="1126688"/>
                    </a:cubicBezTo>
                    <a:lnTo>
                      <a:pt x="91450" y="1132470"/>
                    </a:lnTo>
                    <a:lnTo>
                      <a:pt x="91450" y="1507546"/>
                    </a:lnTo>
                    <a:cubicBezTo>
                      <a:pt x="91450" y="1513838"/>
                      <a:pt x="96550" y="1518938"/>
                      <a:pt x="102842" y="1518938"/>
                    </a:cubicBezTo>
                    <a:cubicBezTo>
                      <a:pt x="109134" y="1518938"/>
                      <a:pt x="114234" y="1513838"/>
                      <a:pt x="114234" y="1507546"/>
                    </a:cubicBezTo>
                    <a:lnTo>
                      <a:pt x="114234" y="1132471"/>
                    </a:lnTo>
                    <a:lnTo>
                      <a:pt x="142877" y="1126688"/>
                    </a:lnTo>
                    <a:cubicBezTo>
                      <a:pt x="179790" y="1111075"/>
                      <a:pt x="205690" y="1074525"/>
                      <a:pt x="205690" y="1031925"/>
                    </a:cubicBezTo>
                    <a:lnTo>
                      <a:pt x="205690" y="606485"/>
                    </a:lnTo>
                    <a:cubicBezTo>
                      <a:pt x="205690" y="563885"/>
                      <a:pt x="179790" y="527335"/>
                      <a:pt x="142877" y="511722"/>
                    </a:cubicBezTo>
                    <a:lnTo>
                      <a:pt x="114234" y="505939"/>
                    </a:lnTo>
                    <a:lnTo>
                      <a:pt x="114234" y="11392"/>
                    </a:lnTo>
                    <a:cubicBezTo>
                      <a:pt x="114234" y="5100"/>
                      <a:pt x="109134" y="0"/>
                      <a:pt x="102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자유형: 도형 99">
                <a:extLst>
                  <a:ext uri="{FF2B5EF4-FFF2-40B4-BE49-F238E27FC236}">
                    <a16:creationId xmlns:a16="http://schemas.microsoft.com/office/drawing/2014/main" id="{AA712879-39FA-413F-84B5-B5E0C3B58C4C}"/>
                  </a:ext>
                </a:extLst>
              </p:cNvPr>
              <p:cNvSpPr/>
              <p:nvPr/>
            </p:nvSpPr>
            <p:spPr>
              <a:xfrm flipH="1">
                <a:off x="2303861" y="1949682"/>
                <a:ext cx="205690" cy="1518938"/>
              </a:xfrm>
              <a:custGeom>
                <a:avLst/>
                <a:gdLst>
                  <a:gd name="connsiteX0" fmla="*/ 102842 w 205690"/>
                  <a:gd name="connsiteY0" fmla="*/ 0 h 1518938"/>
                  <a:gd name="connsiteX1" fmla="*/ 91450 w 205690"/>
                  <a:gd name="connsiteY1" fmla="*/ 11392 h 1518938"/>
                  <a:gd name="connsiteX2" fmla="*/ 91450 w 205690"/>
                  <a:gd name="connsiteY2" fmla="*/ 505941 h 1518938"/>
                  <a:gd name="connsiteX3" fmla="*/ 62813 w 205690"/>
                  <a:gd name="connsiteY3" fmla="*/ 511722 h 1518938"/>
                  <a:gd name="connsiteX4" fmla="*/ 0 w 205690"/>
                  <a:gd name="connsiteY4" fmla="*/ 606485 h 1518938"/>
                  <a:gd name="connsiteX5" fmla="*/ 0 w 205690"/>
                  <a:gd name="connsiteY5" fmla="*/ 912452 h 1518938"/>
                  <a:gd name="connsiteX6" fmla="*/ 62813 w 205690"/>
                  <a:gd name="connsiteY6" fmla="*/ 1007215 h 1518938"/>
                  <a:gd name="connsiteX7" fmla="*/ 91450 w 205690"/>
                  <a:gd name="connsiteY7" fmla="*/ 1012997 h 1518938"/>
                  <a:gd name="connsiteX8" fmla="*/ 91450 w 205690"/>
                  <a:gd name="connsiteY8" fmla="*/ 1507546 h 1518938"/>
                  <a:gd name="connsiteX9" fmla="*/ 102842 w 205690"/>
                  <a:gd name="connsiteY9" fmla="*/ 1518938 h 1518938"/>
                  <a:gd name="connsiteX10" fmla="*/ 114234 w 205690"/>
                  <a:gd name="connsiteY10" fmla="*/ 1507546 h 1518938"/>
                  <a:gd name="connsiteX11" fmla="*/ 114234 w 205690"/>
                  <a:gd name="connsiteY11" fmla="*/ 1012998 h 1518938"/>
                  <a:gd name="connsiteX12" fmla="*/ 142877 w 205690"/>
                  <a:gd name="connsiteY12" fmla="*/ 1007215 h 1518938"/>
                  <a:gd name="connsiteX13" fmla="*/ 205690 w 205690"/>
                  <a:gd name="connsiteY13" fmla="*/ 912452 h 1518938"/>
                  <a:gd name="connsiteX14" fmla="*/ 205690 w 205690"/>
                  <a:gd name="connsiteY14" fmla="*/ 606485 h 1518938"/>
                  <a:gd name="connsiteX15" fmla="*/ 142877 w 205690"/>
                  <a:gd name="connsiteY15" fmla="*/ 511722 h 1518938"/>
                  <a:gd name="connsiteX16" fmla="*/ 114234 w 205690"/>
                  <a:gd name="connsiteY16" fmla="*/ 505939 h 1518938"/>
                  <a:gd name="connsiteX17" fmla="*/ 114234 w 205690"/>
                  <a:gd name="connsiteY17" fmla="*/ 11392 h 1518938"/>
                  <a:gd name="connsiteX18" fmla="*/ 102842 w 205690"/>
                  <a:gd name="connsiteY18" fmla="*/ 0 h 151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518938">
                    <a:moveTo>
                      <a:pt x="102842" y="0"/>
                    </a:moveTo>
                    <a:cubicBezTo>
                      <a:pt x="96550" y="0"/>
                      <a:pt x="91450" y="5100"/>
                      <a:pt x="91450" y="11392"/>
                    </a:cubicBezTo>
                    <a:lnTo>
                      <a:pt x="91450" y="505941"/>
                    </a:lnTo>
                    <a:lnTo>
                      <a:pt x="62813" y="511722"/>
                    </a:lnTo>
                    <a:cubicBezTo>
                      <a:pt x="25900" y="527335"/>
                      <a:pt x="0" y="563885"/>
                      <a:pt x="0" y="606485"/>
                    </a:cubicBezTo>
                    <a:lnTo>
                      <a:pt x="0" y="912452"/>
                    </a:lnTo>
                    <a:cubicBezTo>
                      <a:pt x="0" y="955052"/>
                      <a:pt x="25900" y="991602"/>
                      <a:pt x="62813" y="1007215"/>
                    </a:cubicBezTo>
                    <a:lnTo>
                      <a:pt x="91450" y="1012997"/>
                    </a:lnTo>
                    <a:lnTo>
                      <a:pt x="91450" y="1507546"/>
                    </a:lnTo>
                    <a:cubicBezTo>
                      <a:pt x="91450" y="1513838"/>
                      <a:pt x="96550" y="1518938"/>
                      <a:pt x="102842" y="1518938"/>
                    </a:cubicBezTo>
                    <a:cubicBezTo>
                      <a:pt x="109134" y="1518938"/>
                      <a:pt x="114234" y="1513838"/>
                      <a:pt x="114234" y="1507546"/>
                    </a:cubicBezTo>
                    <a:lnTo>
                      <a:pt x="114234" y="1012998"/>
                    </a:lnTo>
                    <a:lnTo>
                      <a:pt x="142877" y="1007215"/>
                    </a:lnTo>
                    <a:cubicBezTo>
                      <a:pt x="179790" y="991602"/>
                      <a:pt x="205690" y="955052"/>
                      <a:pt x="205690" y="912452"/>
                    </a:cubicBezTo>
                    <a:lnTo>
                      <a:pt x="205690" y="606485"/>
                    </a:lnTo>
                    <a:cubicBezTo>
                      <a:pt x="205690" y="563885"/>
                      <a:pt x="179790" y="527335"/>
                      <a:pt x="142877" y="511722"/>
                    </a:cubicBezTo>
                    <a:lnTo>
                      <a:pt x="114234" y="505939"/>
                    </a:lnTo>
                    <a:lnTo>
                      <a:pt x="114234" y="11392"/>
                    </a:lnTo>
                    <a:cubicBezTo>
                      <a:pt x="114234" y="5100"/>
                      <a:pt x="109134" y="0"/>
                      <a:pt x="102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1" name="자유형: 도형 110">
                <a:extLst>
                  <a:ext uri="{FF2B5EF4-FFF2-40B4-BE49-F238E27FC236}">
                    <a16:creationId xmlns:a16="http://schemas.microsoft.com/office/drawing/2014/main" id="{6C50D842-B222-4B5F-ADC0-6A923E60E6C5}"/>
                  </a:ext>
                </a:extLst>
              </p:cNvPr>
              <p:cNvSpPr/>
              <p:nvPr/>
            </p:nvSpPr>
            <p:spPr>
              <a:xfrm flipH="1">
                <a:off x="4998125" y="3302260"/>
                <a:ext cx="205690" cy="1518938"/>
              </a:xfrm>
              <a:custGeom>
                <a:avLst/>
                <a:gdLst>
                  <a:gd name="connsiteX0" fmla="*/ 92985 w 205690"/>
                  <a:gd name="connsiteY0" fmla="*/ 0 h 1518938"/>
                  <a:gd name="connsiteX1" fmla="*/ 81593 w 205690"/>
                  <a:gd name="connsiteY1" fmla="*/ 11392 h 1518938"/>
                  <a:gd name="connsiteX2" fmla="*/ 81593 w 205690"/>
                  <a:gd name="connsiteY2" fmla="*/ 207647 h 1518938"/>
                  <a:gd name="connsiteX3" fmla="*/ 62813 w 205690"/>
                  <a:gd name="connsiteY3" fmla="*/ 211438 h 1518938"/>
                  <a:gd name="connsiteX4" fmla="*/ 0 w 205690"/>
                  <a:gd name="connsiteY4" fmla="*/ 306201 h 1518938"/>
                  <a:gd name="connsiteX5" fmla="*/ 0 w 205690"/>
                  <a:gd name="connsiteY5" fmla="*/ 978148 h 1518938"/>
                  <a:gd name="connsiteX6" fmla="*/ 62813 w 205690"/>
                  <a:gd name="connsiteY6" fmla="*/ 1072911 h 1518938"/>
                  <a:gd name="connsiteX7" fmla="*/ 81593 w 205690"/>
                  <a:gd name="connsiteY7" fmla="*/ 1076703 h 1518938"/>
                  <a:gd name="connsiteX8" fmla="*/ 81593 w 205690"/>
                  <a:gd name="connsiteY8" fmla="*/ 1507546 h 1518938"/>
                  <a:gd name="connsiteX9" fmla="*/ 92985 w 205690"/>
                  <a:gd name="connsiteY9" fmla="*/ 1518938 h 1518938"/>
                  <a:gd name="connsiteX10" fmla="*/ 104377 w 205690"/>
                  <a:gd name="connsiteY10" fmla="*/ 1507546 h 1518938"/>
                  <a:gd name="connsiteX11" fmla="*/ 104377 w 205690"/>
                  <a:gd name="connsiteY11" fmla="*/ 1080684 h 1518938"/>
                  <a:gd name="connsiteX12" fmla="*/ 142877 w 205690"/>
                  <a:gd name="connsiteY12" fmla="*/ 1072911 h 1518938"/>
                  <a:gd name="connsiteX13" fmla="*/ 205690 w 205690"/>
                  <a:gd name="connsiteY13" fmla="*/ 978148 h 1518938"/>
                  <a:gd name="connsiteX14" fmla="*/ 205690 w 205690"/>
                  <a:gd name="connsiteY14" fmla="*/ 306201 h 1518938"/>
                  <a:gd name="connsiteX15" fmla="*/ 142877 w 205690"/>
                  <a:gd name="connsiteY15" fmla="*/ 211438 h 1518938"/>
                  <a:gd name="connsiteX16" fmla="*/ 104377 w 205690"/>
                  <a:gd name="connsiteY16" fmla="*/ 203665 h 1518938"/>
                  <a:gd name="connsiteX17" fmla="*/ 104377 w 205690"/>
                  <a:gd name="connsiteY17" fmla="*/ 11392 h 1518938"/>
                  <a:gd name="connsiteX18" fmla="*/ 92985 w 205690"/>
                  <a:gd name="connsiteY18" fmla="*/ 0 h 151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518938">
                    <a:moveTo>
                      <a:pt x="92985" y="0"/>
                    </a:moveTo>
                    <a:cubicBezTo>
                      <a:pt x="86693" y="0"/>
                      <a:pt x="81593" y="5100"/>
                      <a:pt x="81593" y="11392"/>
                    </a:cubicBezTo>
                    <a:lnTo>
                      <a:pt x="81593" y="207647"/>
                    </a:lnTo>
                    <a:lnTo>
                      <a:pt x="62813" y="211438"/>
                    </a:lnTo>
                    <a:cubicBezTo>
                      <a:pt x="25900" y="227051"/>
                      <a:pt x="0" y="263601"/>
                      <a:pt x="0" y="306201"/>
                    </a:cubicBezTo>
                    <a:lnTo>
                      <a:pt x="0" y="978148"/>
                    </a:lnTo>
                    <a:cubicBezTo>
                      <a:pt x="0" y="1020748"/>
                      <a:pt x="25900" y="1057299"/>
                      <a:pt x="62813" y="1072911"/>
                    </a:cubicBezTo>
                    <a:lnTo>
                      <a:pt x="81593" y="1076703"/>
                    </a:lnTo>
                    <a:lnTo>
                      <a:pt x="81593" y="1507546"/>
                    </a:lnTo>
                    <a:cubicBezTo>
                      <a:pt x="81593" y="1513838"/>
                      <a:pt x="86693" y="1518938"/>
                      <a:pt x="92985" y="1518938"/>
                    </a:cubicBezTo>
                    <a:cubicBezTo>
                      <a:pt x="99277" y="1518938"/>
                      <a:pt x="104377" y="1513838"/>
                      <a:pt x="104377" y="1507546"/>
                    </a:cubicBezTo>
                    <a:lnTo>
                      <a:pt x="104377" y="1080684"/>
                    </a:lnTo>
                    <a:lnTo>
                      <a:pt x="142877" y="1072911"/>
                    </a:lnTo>
                    <a:cubicBezTo>
                      <a:pt x="179790" y="1057299"/>
                      <a:pt x="205690" y="1020748"/>
                      <a:pt x="205690" y="978148"/>
                    </a:cubicBezTo>
                    <a:lnTo>
                      <a:pt x="205690" y="306201"/>
                    </a:lnTo>
                    <a:cubicBezTo>
                      <a:pt x="205690" y="263601"/>
                      <a:pt x="179790" y="227051"/>
                      <a:pt x="142877" y="211438"/>
                    </a:cubicBezTo>
                    <a:lnTo>
                      <a:pt x="104377" y="203665"/>
                    </a:lnTo>
                    <a:lnTo>
                      <a:pt x="104377" y="11392"/>
                    </a:lnTo>
                    <a:cubicBezTo>
                      <a:pt x="104377" y="5100"/>
                      <a:pt x="99277" y="0"/>
                      <a:pt x="929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0" name="자유형: 도형 109">
                <a:extLst>
                  <a:ext uri="{FF2B5EF4-FFF2-40B4-BE49-F238E27FC236}">
                    <a16:creationId xmlns:a16="http://schemas.microsoft.com/office/drawing/2014/main" id="{11348A4F-78CF-481E-A5E7-D56F93D5837B}"/>
                  </a:ext>
                </a:extLst>
              </p:cNvPr>
              <p:cNvSpPr/>
              <p:nvPr/>
            </p:nvSpPr>
            <p:spPr>
              <a:xfrm flipH="1">
                <a:off x="4754609" y="4080903"/>
                <a:ext cx="205690" cy="911363"/>
              </a:xfrm>
              <a:custGeom>
                <a:avLst/>
                <a:gdLst>
                  <a:gd name="connsiteX0" fmla="*/ 102842 w 205690"/>
                  <a:gd name="connsiteY0" fmla="*/ 0 h 911363"/>
                  <a:gd name="connsiteX1" fmla="*/ 91450 w 205690"/>
                  <a:gd name="connsiteY1" fmla="*/ 11392 h 911363"/>
                  <a:gd name="connsiteX2" fmla="*/ 91450 w 205690"/>
                  <a:gd name="connsiteY2" fmla="*/ 202154 h 911363"/>
                  <a:gd name="connsiteX3" fmla="*/ 62813 w 205690"/>
                  <a:gd name="connsiteY3" fmla="*/ 207935 h 911363"/>
                  <a:gd name="connsiteX4" fmla="*/ 0 w 205690"/>
                  <a:gd name="connsiteY4" fmla="*/ 302698 h 911363"/>
                  <a:gd name="connsiteX5" fmla="*/ 0 w 205690"/>
                  <a:gd name="connsiteY5" fmla="*/ 608665 h 911363"/>
                  <a:gd name="connsiteX6" fmla="*/ 62813 w 205690"/>
                  <a:gd name="connsiteY6" fmla="*/ 703428 h 911363"/>
                  <a:gd name="connsiteX7" fmla="*/ 91450 w 205690"/>
                  <a:gd name="connsiteY7" fmla="*/ 709210 h 911363"/>
                  <a:gd name="connsiteX8" fmla="*/ 91450 w 205690"/>
                  <a:gd name="connsiteY8" fmla="*/ 899971 h 911363"/>
                  <a:gd name="connsiteX9" fmla="*/ 102842 w 205690"/>
                  <a:gd name="connsiteY9" fmla="*/ 911363 h 911363"/>
                  <a:gd name="connsiteX10" fmla="*/ 114234 w 205690"/>
                  <a:gd name="connsiteY10" fmla="*/ 899971 h 911363"/>
                  <a:gd name="connsiteX11" fmla="*/ 114234 w 205690"/>
                  <a:gd name="connsiteY11" fmla="*/ 709211 h 911363"/>
                  <a:gd name="connsiteX12" fmla="*/ 142877 w 205690"/>
                  <a:gd name="connsiteY12" fmla="*/ 703428 h 911363"/>
                  <a:gd name="connsiteX13" fmla="*/ 205690 w 205690"/>
                  <a:gd name="connsiteY13" fmla="*/ 608665 h 911363"/>
                  <a:gd name="connsiteX14" fmla="*/ 205690 w 205690"/>
                  <a:gd name="connsiteY14" fmla="*/ 302698 h 911363"/>
                  <a:gd name="connsiteX15" fmla="*/ 142877 w 205690"/>
                  <a:gd name="connsiteY15" fmla="*/ 207935 h 911363"/>
                  <a:gd name="connsiteX16" fmla="*/ 114234 w 205690"/>
                  <a:gd name="connsiteY16" fmla="*/ 202153 h 911363"/>
                  <a:gd name="connsiteX17" fmla="*/ 114234 w 205690"/>
                  <a:gd name="connsiteY17" fmla="*/ 11392 h 911363"/>
                  <a:gd name="connsiteX18" fmla="*/ 102842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2" y="0"/>
                    </a:moveTo>
                    <a:cubicBezTo>
                      <a:pt x="96550" y="0"/>
                      <a:pt x="91450" y="5100"/>
                      <a:pt x="91450" y="11392"/>
                    </a:cubicBezTo>
                    <a:lnTo>
                      <a:pt x="91450" y="202154"/>
                    </a:lnTo>
                    <a:lnTo>
                      <a:pt x="62813" y="207935"/>
                    </a:lnTo>
                    <a:cubicBezTo>
                      <a:pt x="25900" y="223548"/>
                      <a:pt x="0" y="260098"/>
                      <a:pt x="0" y="302698"/>
                    </a:cubicBezTo>
                    <a:lnTo>
                      <a:pt x="0" y="608665"/>
                    </a:lnTo>
                    <a:cubicBezTo>
                      <a:pt x="0" y="651265"/>
                      <a:pt x="25900" y="687816"/>
                      <a:pt x="62813" y="703428"/>
                    </a:cubicBezTo>
                    <a:lnTo>
                      <a:pt x="91450" y="709210"/>
                    </a:lnTo>
                    <a:lnTo>
                      <a:pt x="91450" y="899971"/>
                    </a:lnTo>
                    <a:cubicBezTo>
                      <a:pt x="91450" y="906263"/>
                      <a:pt x="96550" y="911363"/>
                      <a:pt x="102842" y="911363"/>
                    </a:cubicBezTo>
                    <a:cubicBezTo>
                      <a:pt x="109134" y="911363"/>
                      <a:pt x="114234" y="906263"/>
                      <a:pt x="114234" y="899971"/>
                    </a:cubicBezTo>
                    <a:lnTo>
                      <a:pt x="114234" y="709211"/>
                    </a:lnTo>
                    <a:lnTo>
                      <a:pt x="142877" y="703428"/>
                    </a:lnTo>
                    <a:cubicBezTo>
                      <a:pt x="179790" y="687816"/>
                      <a:pt x="205690" y="651265"/>
                      <a:pt x="205690" y="608665"/>
                    </a:cubicBezTo>
                    <a:lnTo>
                      <a:pt x="205690" y="302698"/>
                    </a:lnTo>
                    <a:cubicBezTo>
                      <a:pt x="205690" y="260098"/>
                      <a:pt x="179790" y="223548"/>
                      <a:pt x="142877" y="207935"/>
                    </a:cubicBezTo>
                    <a:lnTo>
                      <a:pt x="114234" y="202153"/>
                    </a:lnTo>
                    <a:lnTo>
                      <a:pt x="114234" y="11392"/>
                    </a:lnTo>
                    <a:cubicBezTo>
                      <a:pt x="114234" y="5100"/>
                      <a:pt x="109134" y="0"/>
                      <a:pt x="102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CAB1A275-03A2-4FB7-94EC-A672823DBBE8}"/>
                  </a:ext>
                </a:extLst>
              </p:cNvPr>
              <p:cNvSpPr/>
              <p:nvPr/>
            </p:nvSpPr>
            <p:spPr>
              <a:xfrm flipH="1">
                <a:off x="1289261" y="1374535"/>
                <a:ext cx="205690" cy="1605961"/>
              </a:xfrm>
              <a:custGeom>
                <a:avLst/>
                <a:gdLst>
                  <a:gd name="connsiteX0" fmla="*/ 102842 w 205690"/>
                  <a:gd name="connsiteY0" fmla="*/ 0 h 1605961"/>
                  <a:gd name="connsiteX1" fmla="*/ 91450 w 205690"/>
                  <a:gd name="connsiteY1" fmla="*/ 11392 h 1605961"/>
                  <a:gd name="connsiteX2" fmla="*/ 91450 w 205690"/>
                  <a:gd name="connsiteY2" fmla="*/ 534796 h 1605961"/>
                  <a:gd name="connsiteX3" fmla="*/ 62813 w 205690"/>
                  <a:gd name="connsiteY3" fmla="*/ 540577 h 1605961"/>
                  <a:gd name="connsiteX4" fmla="*/ 0 w 205690"/>
                  <a:gd name="connsiteY4" fmla="*/ 635340 h 1605961"/>
                  <a:gd name="connsiteX5" fmla="*/ 0 w 205690"/>
                  <a:gd name="connsiteY5" fmla="*/ 934794 h 1605961"/>
                  <a:gd name="connsiteX6" fmla="*/ 62813 w 205690"/>
                  <a:gd name="connsiteY6" fmla="*/ 1029557 h 1605961"/>
                  <a:gd name="connsiteX7" fmla="*/ 91450 w 205690"/>
                  <a:gd name="connsiteY7" fmla="*/ 1035339 h 1605961"/>
                  <a:gd name="connsiteX8" fmla="*/ 91450 w 205690"/>
                  <a:gd name="connsiteY8" fmla="*/ 1594569 h 1605961"/>
                  <a:gd name="connsiteX9" fmla="*/ 102842 w 205690"/>
                  <a:gd name="connsiteY9" fmla="*/ 1605961 h 1605961"/>
                  <a:gd name="connsiteX10" fmla="*/ 114234 w 205690"/>
                  <a:gd name="connsiteY10" fmla="*/ 1594569 h 1605961"/>
                  <a:gd name="connsiteX11" fmla="*/ 114234 w 205690"/>
                  <a:gd name="connsiteY11" fmla="*/ 1035340 h 1605961"/>
                  <a:gd name="connsiteX12" fmla="*/ 142877 w 205690"/>
                  <a:gd name="connsiteY12" fmla="*/ 1029557 h 1605961"/>
                  <a:gd name="connsiteX13" fmla="*/ 205690 w 205690"/>
                  <a:gd name="connsiteY13" fmla="*/ 934794 h 1605961"/>
                  <a:gd name="connsiteX14" fmla="*/ 205690 w 205690"/>
                  <a:gd name="connsiteY14" fmla="*/ 635340 h 1605961"/>
                  <a:gd name="connsiteX15" fmla="*/ 142877 w 205690"/>
                  <a:gd name="connsiteY15" fmla="*/ 540577 h 1605961"/>
                  <a:gd name="connsiteX16" fmla="*/ 114234 w 205690"/>
                  <a:gd name="connsiteY16" fmla="*/ 534794 h 1605961"/>
                  <a:gd name="connsiteX17" fmla="*/ 114234 w 205690"/>
                  <a:gd name="connsiteY17" fmla="*/ 11392 h 1605961"/>
                  <a:gd name="connsiteX18" fmla="*/ 102842 w 205690"/>
                  <a:gd name="connsiteY18" fmla="*/ 0 h 160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605961">
                    <a:moveTo>
                      <a:pt x="102842" y="0"/>
                    </a:moveTo>
                    <a:cubicBezTo>
                      <a:pt x="96550" y="0"/>
                      <a:pt x="91450" y="5100"/>
                      <a:pt x="91450" y="11392"/>
                    </a:cubicBezTo>
                    <a:lnTo>
                      <a:pt x="91450" y="534796"/>
                    </a:lnTo>
                    <a:lnTo>
                      <a:pt x="62813" y="540577"/>
                    </a:lnTo>
                    <a:cubicBezTo>
                      <a:pt x="25900" y="556190"/>
                      <a:pt x="0" y="592740"/>
                      <a:pt x="0" y="635340"/>
                    </a:cubicBezTo>
                    <a:lnTo>
                      <a:pt x="0" y="934794"/>
                    </a:lnTo>
                    <a:cubicBezTo>
                      <a:pt x="0" y="977394"/>
                      <a:pt x="25900" y="1013944"/>
                      <a:pt x="62813" y="1029557"/>
                    </a:cubicBezTo>
                    <a:lnTo>
                      <a:pt x="91450" y="1035339"/>
                    </a:lnTo>
                    <a:lnTo>
                      <a:pt x="91450" y="1594569"/>
                    </a:lnTo>
                    <a:cubicBezTo>
                      <a:pt x="91450" y="1600861"/>
                      <a:pt x="96550" y="1605961"/>
                      <a:pt x="102842" y="1605961"/>
                    </a:cubicBezTo>
                    <a:cubicBezTo>
                      <a:pt x="109134" y="1605961"/>
                      <a:pt x="114234" y="1600861"/>
                      <a:pt x="114234" y="1594569"/>
                    </a:cubicBezTo>
                    <a:lnTo>
                      <a:pt x="114234" y="1035340"/>
                    </a:lnTo>
                    <a:lnTo>
                      <a:pt x="142877" y="1029557"/>
                    </a:lnTo>
                    <a:cubicBezTo>
                      <a:pt x="179790" y="1013944"/>
                      <a:pt x="205690" y="977394"/>
                      <a:pt x="205690" y="934794"/>
                    </a:cubicBezTo>
                    <a:lnTo>
                      <a:pt x="205690" y="635340"/>
                    </a:lnTo>
                    <a:cubicBezTo>
                      <a:pt x="205690" y="592740"/>
                      <a:pt x="179790" y="556190"/>
                      <a:pt x="142877" y="540577"/>
                    </a:cubicBezTo>
                    <a:lnTo>
                      <a:pt x="114234" y="534794"/>
                    </a:lnTo>
                    <a:lnTo>
                      <a:pt x="114234" y="11392"/>
                    </a:lnTo>
                    <a:cubicBezTo>
                      <a:pt x="114234" y="5100"/>
                      <a:pt x="109134" y="0"/>
                      <a:pt x="102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" name="자유형: 도형 96">
                <a:extLst>
                  <a:ext uri="{FF2B5EF4-FFF2-40B4-BE49-F238E27FC236}">
                    <a16:creationId xmlns:a16="http://schemas.microsoft.com/office/drawing/2014/main" id="{3DEC895F-636F-4467-BD7B-B782D4A12971}"/>
                  </a:ext>
                </a:extLst>
              </p:cNvPr>
              <p:cNvSpPr/>
              <p:nvPr/>
            </p:nvSpPr>
            <p:spPr>
              <a:xfrm flipH="1">
                <a:off x="1547894" y="1676936"/>
                <a:ext cx="205690" cy="911363"/>
              </a:xfrm>
              <a:custGeom>
                <a:avLst/>
                <a:gdLst>
                  <a:gd name="connsiteX0" fmla="*/ 102842 w 205690"/>
                  <a:gd name="connsiteY0" fmla="*/ 0 h 911363"/>
                  <a:gd name="connsiteX1" fmla="*/ 91450 w 205690"/>
                  <a:gd name="connsiteY1" fmla="*/ 11392 h 911363"/>
                  <a:gd name="connsiteX2" fmla="*/ 91450 w 205690"/>
                  <a:gd name="connsiteY2" fmla="*/ 67996 h 911363"/>
                  <a:gd name="connsiteX3" fmla="*/ 62813 w 205690"/>
                  <a:gd name="connsiteY3" fmla="*/ 73777 h 911363"/>
                  <a:gd name="connsiteX4" fmla="*/ 0 w 205690"/>
                  <a:gd name="connsiteY4" fmla="*/ 168540 h 911363"/>
                  <a:gd name="connsiteX5" fmla="*/ 0 w 205690"/>
                  <a:gd name="connsiteY5" fmla="*/ 474507 h 911363"/>
                  <a:gd name="connsiteX6" fmla="*/ 62813 w 205690"/>
                  <a:gd name="connsiteY6" fmla="*/ 569270 h 911363"/>
                  <a:gd name="connsiteX7" fmla="*/ 91450 w 205690"/>
                  <a:gd name="connsiteY7" fmla="*/ 575052 h 911363"/>
                  <a:gd name="connsiteX8" fmla="*/ 91450 w 205690"/>
                  <a:gd name="connsiteY8" fmla="*/ 899971 h 911363"/>
                  <a:gd name="connsiteX9" fmla="*/ 102842 w 205690"/>
                  <a:gd name="connsiteY9" fmla="*/ 911363 h 911363"/>
                  <a:gd name="connsiteX10" fmla="*/ 114234 w 205690"/>
                  <a:gd name="connsiteY10" fmla="*/ 899971 h 911363"/>
                  <a:gd name="connsiteX11" fmla="*/ 114234 w 205690"/>
                  <a:gd name="connsiteY11" fmla="*/ 575053 h 911363"/>
                  <a:gd name="connsiteX12" fmla="*/ 142877 w 205690"/>
                  <a:gd name="connsiteY12" fmla="*/ 569270 h 911363"/>
                  <a:gd name="connsiteX13" fmla="*/ 205690 w 205690"/>
                  <a:gd name="connsiteY13" fmla="*/ 474507 h 911363"/>
                  <a:gd name="connsiteX14" fmla="*/ 205690 w 205690"/>
                  <a:gd name="connsiteY14" fmla="*/ 168540 h 911363"/>
                  <a:gd name="connsiteX15" fmla="*/ 142877 w 205690"/>
                  <a:gd name="connsiteY15" fmla="*/ 73777 h 911363"/>
                  <a:gd name="connsiteX16" fmla="*/ 114234 w 205690"/>
                  <a:gd name="connsiteY16" fmla="*/ 67994 h 911363"/>
                  <a:gd name="connsiteX17" fmla="*/ 114234 w 205690"/>
                  <a:gd name="connsiteY17" fmla="*/ 11392 h 911363"/>
                  <a:gd name="connsiteX18" fmla="*/ 102842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2" y="0"/>
                    </a:moveTo>
                    <a:cubicBezTo>
                      <a:pt x="96550" y="0"/>
                      <a:pt x="91450" y="5100"/>
                      <a:pt x="91450" y="11392"/>
                    </a:cubicBezTo>
                    <a:lnTo>
                      <a:pt x="91450" y="67996"/>
                    </a:lnTo>
                    <a:lnTo>
                      <a:pt x="62813" y="73777"/>
                    </a:lnTo>
                    <a:cubicBezTo>
                      <a:pt x="25900" y="89390"/>
                      <a:pt x="0" y="125940"/>
                      <a:pt x="0" y="168540"/>
                    </a:cubicBezTo>
                    <a:lnTo>
                      <a:pt x="0" y="474507"/>
                    </a:lnTo>
                    <a:cubicBezTo>
                      <a:pt x="0" y="517107"/>
                      <a:pt x="25900" y="553657"/>
                      <a:pt x="62813" y="569270"/>
                    </a:cubicBezTo>
                    <a:lnTo>
                      <a:pt x="91450" y="575052"/>
                    </a:lnTo>
                    <a:lnTo>
                      <a:pt x="91450" y="899971"/>
                    </a:lnTo>
                    <a:cubicBezTo>
                      <a:pt x="91450" y="906263"/>
                      <a:pt x="96550" y="911363"/>
                      <a:pt x="102842" y="911363"/>
                    </a:cubicBezTo>
                    <a:cubicBezTo>
                      <a:pt x="109134" y="911363"/>
                      <a:pt x="114234" y="906263"/>
                      <a:pt x="114234" y="899971"/>
                    </a:cubicBezTo>
                    <a:lnTo>
                      <a:pt x="114234" y="575053"/>
                    </a:lnTo>
                    <a:lnTo>
                      <a:pt x="142877" y="569270"/>
                    </a:lnTo>
                    <a:cubicBezTo>
                      <a:pt x="179790" y="553657"/>
                      <a:pt x="205690" y="517107"/>
                      <a:pt x="205690" y="474507"/>
                    </a:cubicBezTo>
                    <a:lnTo>
                      <a:pt x="205690" y="168540"/>
                    </a:lnTo>
                    <a:cubicBezTo>
                      <a:pt x="205690" y="125940"/>
                      <a:pt x="179790" y="89390"/>
                      <a:pt x="142877" y="73777"/>
                    </a:cubicBezTo>
                    <a:lnTo>
                      <a:pt x="114234" y="67994"/>
                    </a:lnTo>
                    <a:lnTo>
                      <a:pt x="114234" y="11392"/>
                    </a:lnTo>
                    <a:cubicBezTo>
                      <a:pt x="114234" y="5100"/>
                      <a:pt x="109134" y="0"/>
                      <a:pt x="102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7" name="자유형: 도형 106">
                <a:extLst>
                  <a:ext uri="{FF2B5EF4-FFF2-40B4-BE49-F238E27FC236}">
                    <a16:creationId xmlns:a16="http://schemas.microsoft.com/office/drawing/2014/main" id="{0FEBACF9-463A-4110-95A1-CCC376498803}"/>
                  </a:ext>
                </a:extLst>
              </p:cNvPr>
              <p:cNvSpPr/>
              <p:nvPr/>
            </p:nvSpPr>
            <p:spPr>
              <a:xfrm flipH="1">
                <a:off x="3760353" y="3132904"/>
                <a:ext cx="205690" cy="911363"/>
              </a:xfrm>
              <a:custGeom>
                <a:avLst/>
                <a:gdLst>
                  <a:gd name="connsiteX0" fmla="*/ 102842 w 205690"/>
                  <a:gd name="connsiteY0" fmla="*/ 0 h 911363"/>
                  <a:gd name="connsiteX1" fmla="*/ 91450 w 205690"/>
                  <a:gd name="connsiteY1" fmla="*/ 11392 h 911363"/>
                  <a:gd name="connsiteX2" fmla="*/ 91450 w 205690"/>
                  <a:gd name="connsiteY2" fmla="*/ 202154 h 911363"/>
                  <a:gd name="connsiteX3" fmla="*/ 62813 w 205690"/>
                  <a:gd name="connsiteY3" fmla="*/ 207935 h 911363"/>
                  <a:gd name="connsiteX4" fmla="*/ 0 w 205690"/>
                  <a:gd name="connsiteY4" fmla="*/ 302698 h 911363"/>
                  <a:gd name="connsiteX5" fmla="*/ 0 w 205690"/>
                  <a:gd name="connsiteY5" fmla="*/ 608665 h 911363"/>
                  <a:gd name="connsiteX6" fmla="*/ 62813 w 205690"/>
                  <a:gd name="connsiteY6" fmla="*/ 703428 h 911363"/>
                  <a:gd name="connsiteX7" fmla="*/ 91450 w 205690"/>
                  <a:gd name="connsiteY7" fmla="*/ 709210 h 911363"/>
                  <a:gd name="connsiteX8" fmla="*/ 91450 w 205690"/>
                  <a:gd name="connsiteY8" fmla="*/ 899971 h 911363"/>
                  <a:gd name="connsiteX9" fmla="*/ 102842 w 205690"/>
                  <a:gd name="connsiteY9" fmla="*/ 911363 h 911363"/>
                  <a:gd name="connsiteX10" fmla="*/ 114234 w 205690"/>
                  <a:gd name="connsiteY10" fmla="*/ 899971 h 911363"/>
                  <a:gd name="connsiteX11" fmla="*/ 114234 w 205690"/>
                  <a:gd name="connsiteY11" fmla="*/ 709211 h 911363"/>
                  <a:gd name="connsiteX12" fmla="*/ 142877 w 205690"/>
                  <a:gd name="connsiteY12" fmla="*/ 703428 h 911363"/>
                  <a:gd name="connsiteX13" fmla="*/ 205690 w 205690"/>
                  <a:gd name="connsiteY13" fmla="*/ 608665 h 911363"/>
                  <a:gd name="connsiteX14" fmla="*/ 205690 w 205690"/>
                  <a:gd name="connsiteY14" fmla="*/ 302698 h 911363"/>
                  <a:gd name="connsiteX15" fmla="*/ 142877 w 205690"/>
                  <a:gd name="connsiteY15" fmla="*/ 207935 h 911363"/>
                  <a:gd name="connsiteX16" fmla="*/ 114234 w 205690"/>
                  <a:gd name="connsiteY16" fmla="*/ 202152 h 911363"/>
                  <a:gd name="connsiteX17" fmla="*/ 114234 w 205690"/>
                  <a:gd name="connsiteY17" fmla="*/ 11392 h 911363"/>
                  <a:gd name="connsiteX18" fmla="*/ 102842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2" y="0"/>
                    </a:moveTo>
                    <a:cubicBezTo>
                      <a:pt x="96550" y="0"/>
                      <a:pt x="91450" y="5100"/>
                      <a:pt x="91450" y="11392"/>
                    </a:cubicBezTo>
                    <a:lnTo>
                      <a:pt x="91450" y="202154"/>
                    </a:lnTo>
                    <a:lnTo>
                      <a:pt x="62813" y="207935"/>
                    </a:lnTo>
                    <a:cubicBezTo>
                      <a:pt x="25900" y="223548"/>
                      <a:pt x="0" y="260098"/>
                      <a:pt x="0" y="302698"/>
                    </a:cubicBezTo>
                    <a:lnTo>
                      <a:pt x="0" y="608665"/>
                    </a:lnTo>
                    <a:cubicBezTo>
                      <a:pt x="0" y="651265"/>
                      <a:pt x="25900" y="687815"/>
                      <a:pt x="62813" y="703428"/>
                    </a:cubicBezTo>
                    <a:lnTo>
                      <a:pt x="91450" y="709210"/>
                    </a:lnTo>
                    <a:lnTo>
                      <a:pt x="91450" y="899971"/>
                    </a:lnTo>
                    <a:cubicBezTo>
                      <a:pt x="91450" y="906263"/>
                      <a:pt x="96550" y="911363"/>
                      <a:pt x="102842" y="911363"/>
                    </a:cubicBezTo>
                    <a:cubicBezTo>
                      <a:pt x="109134" y="911363"/>
                      <a:pt x="114234" y="906263"/>
                      <a:pt x="114234" y="899971"/>
                    </a:cubicBezTo>
                    <a:lnTo>
                      <a:pt x="114234" y="709211"/>
                    </a:lnTo>
                    <a:lnTo>
                      <a:pt x="142877" y="703428"/>
                    </a:lnTo>
                    <a:cubicBezTo>
                      <a:pt x="179790" y="687815"/>
                      <a:pt x="205690" y="651265"/>
                      <a:pt x="205690" y="608665"/>
                    </a:cubicBezTo>
                    <a:lnTo>
                      <a:pt x="205690" y="302698"/>
                    </a:lnTo>
                    <a:cubicBezTo>
                      <a:pt x="205690" y="260098"/>
                      <a:pt x="179790" y="223548"/>
                      <a:pt x="142877" y="207935"/>
                    </a:cubicBezTo>
                    <a:lnTo>
                      <a:pt x="114234" y="202152"/>
                    </a:lnTo>
                    <a:lnTo>
                      <a:pt x="114234" y="11392"/>
                    </a:lnTo>
                    <a:cubicBezTo>
                      <a:pt x="114234" y="5100"/>
                      <a:pt x="109134" y="0"/>
                      <a:pt x="102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그룹 117">
              <a:extLst>
                <a:ext uri="{FF2B5EF4-FFF2-40B4-BE49-F238E27FC236}">
                  <a16:creationId xmlns:a16="http://schemas.microsoft.com/office/drawing/2014/main" id="{1CF5F759-1636-4841-8094-799028A9CC88}"/>
                </a:ext>
              </a:extLst>
            </p:cNvPr>
            <p:cNvGrpSpPr/>
            <p:nvPr/>
          </p:nvGrpSpPr>
          <p:grpSpPr>
            <a:xfrm>
              <a:off x="544749" y="1348145"/>
              <a:ext cx="5875575" cy="4082274"/>
              <a:chOff x="544749" y="1348145"/>
              <a:chExt cx="5875575" cy="4082274"/>
            </a:xfrm>
            <a:solidFill>
              <a:schemeClr val="accent1">
                <a:alpha val="50000"/>
              </a:schemeClr>
            </a:solidFill>
          </p:grpSpPr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F0D1B329-08B2-412B-836C-72298BDB4A2E}"/>
                  </a:ext>
                </a:extLst>
              </p:cNvPr>
              <p:cNvSpPr/>
              <p:nvPr/>
            </p:nvSpPr>
            <p:spPr>
              <a:xfrm flipH="1">
                <a:off x="2785019" y="2334125"/>
                <a:ext cx="205690" cy="1746779"/>
              </a:xfrm>
              <a:custGeom>
                <a:avLst/>
                <a:gdLst>
                  <a:gd name="connsiteX0" fmla="*/ 102845 w 205690"/>
                  <a:gd name="connsiteY0" fmla="*/ 0 h 1746779"/>
                  <a:gd name="connsiteX1" fmla="*/ 91453 w 205690"/>
                  <a:gd name="connsiteY1" fmla="*/ 11392 h 1746779"/>
                  <a:gd name="connsiteX2" fmla="*/ 91453 w 205690"/>
                  <a:gd name="connsiteY2" fmla="*/ 116883 h 1746779"/>
                  <a:gd name="connsiteX3" fmla="*/ 57981 w 205690"/>
                  <a:gd name="connsiteY3" fmla="*/ 123640 h 1746779"/>
                  <a:gd name="connsiteX4" fmla="*/ 0 w 205690"/>
                  <a:gd name="connsiteY4" fmla="*/ 211114 h 1746779"/>
                  <a:gd name="connsiteX5" fmla="*/ 0 w 205690"/>
                  <a:gd name="connsiteY5" fmla="*/ 1436436 h 1746779"/>
                  <a:gd name="connsiteX6" fmla="*/ 57981 w 205690"/>
                  <a:gd name="connsiteY6" fmla="*/ 1523910 h 1746779"/>
                  <a:gd name="connsiteX7" fmla="*/ 91453 w 205690"/>
                  <a:gd name="connsiteY7" fmla="*/ 1530667 h 1746779"/>
                  <a:gd name="connsiteX8" fmla="*/ 91453 w 205690"/>
                  <a:gd name="connsiteY8" fmla="*/ 1735387 h 1746779"/>
                  <a:gd name="connsiteX9" fmla="*/ 102845 w 205690"/>
                  <a:gd name="connsiteY9" fmla="*/ 1746779 h 1746779"/>
                  <a:gd name="connsiteX10" fmla="*/ 114237 w 205690"/>
                  <a:gd name="connsiteY10" fmla="*/ 1735387 h 1746779"/>
                  <a:gd name="connsiteX11" fmla="*/ 114237 w 205690"/>
                  <a:gd name="connsiteY11" fmla="*/ 1530667 h 1746779"/>
                  <a:gd name="connsiteX12" fmla="*/ 147709 w 205690"/>
                  <a:gd name="connsiteY12" fmla="*/ 1523910 h 1746779"/>
                  <a:gd name="connsiteX13" fmla="*/ 205690 w 205690"/>
                  <a:gd name="connsiteY13" fmla="*/ 1436436 h 1746779"/>
                  <a:gd name="connsiteX14" fmla="*/ 205690 w 205690"/>
                  <a:gd name="connsiteY14" fmla="*/ 211114 h 1746779"/>
                  <a:gd name="connsiteX15" fmla="*/ 147709 w 205690"/>
                  <a:gd name="connsiteY15" fmla="*/ 123640 h 1746779"/>
                  <a:gd name="connsiteX16" fmla="*/ 114237 w 205690"/>
                  <a:gd name="connsiteY16" fmla="*/ 116883 h 1746779"/>
                  <a:gd name="connsiteX17" fmla="*/ 114237 w 205690"/>
                  <a:gd name="connsiteY17" fmla="*/ 11392 h 1746779"/>
                  <a:gd name="connsiteX18" fmla="*/ 102845 w 205690"/>
                  <a:gd name="connsiteY18" fmla="*/ 0 h 1746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746779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116883"/>
                    </a:lnTo>
                    <a:lnTo>
                      <a:pt x="57981" y="123640"/>
                    </a:lnTo>
                    <a:cubicBezTo>
                      <a:pt x="23908" y="138052"/>
                      <a:pt x="0" y="171791"/>
                      <a:pt x="0" y="211114"/>
                    </a:cubicBezTo>
                    <a:lnTo>
                      <a:pt x="0" y="1436436"/>
                    </a:lnTo>
                    <a:cubicBezTo>
                      <a:pt x="0" y="1475759"/>
                      <a:pt x="23908" y="1509498"/>
                      <a:pt x="57981" y="1523910"/>
                    </a:cubicBezTo>
                    <a:lnTo>
                      <a:pt x="91453" y="1530667"/>
                    </a:lnTo>
                    <a:lnTo>
                      <a:pt x="91453" y="1735387"/>
                    </a:lnTo>
                    <a:cubicBezTo>
                      <a:pt x="91453" y="1741679"/>
                      <a:pt x="96553" y="1746779"/>
                      <a:pt x="102845" y="1746779"/>
                    </a:cubicBezTo>
                    <a:cubicBezTo>
                      <a:pt x="109137" y="1746779"/>
                      <a:pt x="114237" y="1741679"/>
                      <a:pt x="114237" y="1735387"/>
                    </a:cubicBezTo>
                    <a:lnTo>
                      <a:pt x="114237" y="1530667"/>
                    </a:lnTo>
                    <a:lnTo>
                      <a:pt x="147709" y="1523910"/>
                    </a:lnTo>
                    <a:cubicBezTo>
                      <a:pt x="181782" y="1509498"/>
                      <a:pt x="205690" y="1475759"/>
                      <a:pt x="205690" y="1436436"/>
                    </a:cubicBezTo>
                    <a:lnTo>
                      <a:pt x="205690" y="211114"/>
                    </a:lnTo>
                    <a:cubicBezTo>
                      <a:pt x="205690" y="171791"/>
                      <a:pt x="181782" y="138052"/>
                      <a:pt x="147709" y="123640"/>
                    </a:cubicBezTo>
                    <a:lnTo>
                      <a:pt x="114237" y="116883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E35F770C-B9BE-4908-B1D5-F1A566EDC559}"/>
                  </a:ext>
                </a:extLst>
              </p:cNvPr>
              <p:cNvSpPr/>
              <p:nvPr/>
            </p:nvSpPr>
            <p:spPr>
              <a:xfrm flipH="1">
                <a:off x="5261367" y="3033400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202153 h 911363"/>
                  <a:gd name="connsiteX3" fmla="*/ 62813 w 205690"/>
                  <a:gd name="connsiteY3" fmla="*/ 207935 h 911363"/>
                  <a:gd name="connsiteX4" fmla="*/ 0 w 205690"/>
                  <a:gd name="connsiteY4" fmla="*/ 302698 h 911363"/>
                  <a:gd name="connsiteX5" fmla="*/ 0 w 205690"/>
                  <a:gd name="connsiteY5" fmla="*/ 608665 h 911363"/>
                  <a:gd name="connsiteX6" fmla="*/ 62813 w 205690"/>
                  <a:gd name="connsiteY6" fmla="*/ 703428 h 911363"/>
                  <a:gd name="connsiteX7" fmla="*/ 91453 w 205690"/>
                  <a:gd name="connsiteY7" fmla="*/ 709210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709210 h 911363"/>
                  <a:gd name="connsiteX12" fmla="*/ 142877 w 205690"/>
                  <a:gd name="connsiteY12" fmla="*/ 703428 h 911363"/>
                  <a:gd name="connsiteX13" fmla="*/ 205690 w 205690"/>
                  <a:gd name="connsiteY13" fmla="*/ 608665 h 911363"/>
                  <a:gd name="connsiteX14" fmla="*/ 205690 w 205690"/>
                  <a:gd name="connsiteY14" fmla="*/ 302698 h 911363"/>
                  <a:gd name="connsiteX15" fmla="*/ 142877 w 205690"/>
                  <a:gd name="connsiteY15" fmla="*/ 207935 h 911363"/>
                  <a:gd name="connsiteX16" fmla="*/ 114237 w 205690"/>
                  <a:gd name="connsiteY16" fmla="*/ 202153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202153"/>
                    </a:lnTo>
                    <a:lnTo>
                      <a:pt x="62813" y="207935"/>
                    </a:lnTo>
                    <a:cubicBezTo>
                      <a:pt x="25901" y="223548"/>
                      <a:pt x="0" y="260098"/>
                      <a:pt x="0" y="302698"/>
                    </a:cubicBezTo>
                    <a:lnTo>
                      <a:pt x="0" y="608665"/>
                    </a:lnTo>
                    <a:cubicBezTo>
                      <a:pt x="0" y="651265"/>
                      <a:pt x="25901" y="687815"/>
                      <a:pt x="62813" y="703428"/>
                    </a:cubicBezTo>
                    <a:lnTo>
                      <a:pt x="91453" y="709210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709210"/>
                    </a:lnTo>
                    <a:lnTo>
                      <a:pt x="142877" y="703428"/>
                    </a:lnTo>
                    <a:cubicBezTo>
                      <a:pt x="179790" y="687815"/>
                      <a:pt x="205690" y="651265"/>
                      <a:pt x="205690" y="608665"/>
                    </a:cubicBezTo>
                    <a:lnTo>
                      <a:pt x="205690" y="302698"/>
                    </a:lnTo>
                    <a:cubicBezTo>
                      <a:pt x="205690" y="260098"/>
                      <a:pt x="179790" y="223548"/>
                      <a:pt x="142877" y="207935"/>
                    </a:cubicBezTo>
                    <a:lnTo>
                      <a:pt x="114237" y="202153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C9220D59-3222-44BD-A6E4-7FCC91C04754}"/>
                  </a:ext>
                </a:extLst>
              </p:cNvPr>
              <p:cNvSpPr/>
              <p:nvPr/>
            </p:nvSpPr>
            <p:spPr>
              <a:xfrm flipH="1">
                <a:off x="4500688" y="3911481"/>
                <a:ext cx="205690" cy="1518938"/>
              </a:xfrm>
              <a:custGeom>
                <a:avLst/>
                <a:gdLst>
                  <a:gd name="connsiteX0" fmla="*/ 87590 w 205690"/>
                  <a:gd name="connsiteY0" fmla="*/ 0 h 1518938"/>
                  <a:gd name="connsiteX1" fmla="*/ 76198 w 205690"/>
                  <a:gd name="connsiteY1" fmla="*/ 11392 h 1518938"/>
                  <a:gd name="connsiteX2" fmla="*/ 76198 w 205690"/>
                  <a:gd name="connsiteY2" fmla="*/ 232179 h 1518938"/>
                  <a:gd name="connsiteX3" fmla="*/ 62813 w 205690"/>
                  <a:gd name="connsiteY3" fmla="*/ 234881 h 1518938"/>
                  <a:gd name="connsiteX4" fmla="*/ 0 w 205690"/>
                  <a:gd name="connsiteY4" fmla="*/ 329644 h 1518938"/>
                  <a:gd name="connsiteX5" fmla="*/ 0 w 205690"/>
                  <a:gd name="connsiteY5" fmla="*/ 725488 h 1518938"/>
                  <a:gd name="connsiteX6" fmla="*/ 62813 w 205690"/>
                  <a:gd name="connsiteY6" fmla="*/ 820251 h 1518938"/>
                  <a:gd name="connsiteX7" fmla="*/ 76198 w 205690"/>
                  <a:gd name="connsiteY7" fmla="*/ 822954 h 1518938"/>
                  <a:gd name="connsiteX8" fmla="*/ 76198 w 205690"/>
                  <a:gd name="connsiteY8" fmla="*/ 1507546 h 1518938"/>
                  <a:gd name="connsiteX9" fmla="*/ 87590 w 205690"/>
                  <a:gd name="connsiteY9" fmla="*/ 1518938 h 1518938"/>
                  <a:gd name="connsiteX10" fmla="*/ 98982 w 205690"/>
                  <a:gd name="connsiteY10" fmla="*/ 1507546 h 1518938"/>
                  <a:gd name="connsiteX11" fmla="*/ 98982 w 205690"/>
                  <a:gd name="connsiteY11" fmla="*/ 827553 h 1518938"/>
                  <a:gd name="connsiteX12" fmla="*/ 102845 w 205690"/>
                  <a:gd name="connsiteY12" fmla="*/ 828333 h 1518938"/>
                  <a:gd name="connsiteX13" fmla="*/ 205690 w 205690"/>
                  <a:gd name="connsiteY13" fmla="*/ 725488 h 1518938"/>
                  <a:gd name="connsiteX14" fmla="*/ 205690 w 205690"/>
                  <a:gd name="connsiteY14" fmla="*/ 329644 h 1518938"/>
                  <a:gd name="connsiteX15" fmla="*/ 102845 w 205690"/>
                  <a:gd name="connsiteY15" fmla="*/ 226799 h 1518938"/>
                  <a:gd name="connsiteX16" fmla="*/ 98982 w 205690"/>
                  <a:gd name="connsiteY16" fmla="*/ 227579 h 1518938"/>
                  <a:gd name="connsiteX17" fmla="*/ 98982 w 205690"/>
                  <a:gd name="connsiteY17" fmla="*/ 11392 h 1518938"/>
                  <a:gd name="connsiteX18" fmla="*/ 87590 w 205690"/>
                  <a:gd name="connsiteY18" fmla="*/ 0 h 151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518938">
                    <a:moveTo>
                      <a:pt x="87590" y="0"/>
                    </a:moveTo>
                    <a:cubicBezTo>
                      <a:pt x="81298" y="0"/>
                      <a:pt x="76198" y="5100"/>
                      <a:pt x="76198" y="11392"/>
                    </a:cubicBezTo>
                    <a:lnTo>
                      <a:pt x="76198" y="232179"/>
                    </a:lnTo>
                    <a:lnTo>
                      <a:pt x="62813" y="234881"/>
                    </a:lnTo>
                    <a:cubicBezTo>
                      <a:pt x="25901" y="250494"/>
                      <a:pt x="0" y="287044"/>
                      <a:pt x="0" y="329644"/>
                    </a:cubicBezTo>
                    <a:lnTo>
                      <a:pt x="0" y="725488"/>
                    </a:lnTo>
                    <a:cubicBezTo>
                      <a:pt x="0" y="768088"/>
                      <a:pt x="25901" y="804639"/>
                      <a:pt x="62813" y="820251"/>
                    </a:cubicBezTo>
                    <a:lnTo>
                      <a:pt x="76198" y="822954"/>
                    </a:lnTo>
                    <a:lnTo>
                      <a:pt x="76198" y="1507546"/>
                    </a:lnTo>
                    <a:cubicBezTo>
                      <a:pt x="76198" y="1513838"/>
                      <a:pt x="81298" y="1518938"/>
                      <a:pt x="87590" y="1518938"/>
                    </a:cubicBezTo>
                    <a:cubicBezTo>
                      <a:pt x="93882" y="1518938"/>
                      <a:pt x="98982" y="1513838"/>
                      <a:pt x="98982" y="1507546"/>
                    </a:cubicBezTo>
                    <a:lnTo>
                      <a:pt x="98982" y="827553"/>
                    </a:lnTo>
                    <a:lnTo>
                      <a:pt x="102845" y="828333"/>
                    </a:lnTo>
                    <a:cubicBezTo>
                      <a:pt x="159645" y="828333"/>
                      <a:pt x="205690" y="782288"/>
                      <a:pt x="205690" y="725488"/>
                    </a:cubicBezTo>
                    <a:lnTo>
                      <a:pt x="205690" y="329644"/>
                    </a:lnTo>
                    <a:cubicBezTo>
                      <a:pt x="205690" y="272844"/>
                      <a:pt x="159645" y="226799"/>
                      <a:pt x="102845" y="226799"/>
                    </a:cubicBezTo>
                    <a:lnTo>
                      <a:pt x="98982" y="227579"/>
                    </a:lnTo>
                    <a:lnTo>
                      <a:pt x="98982" y="11392"/>
                    </a:lnTo>
                    <a:cubicBezTo>
                      <a:pt x="98982" y="5100"/>
                      <a:pt x="93882" y="0"/>
                      <a:pt x="875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자유형: 도형 98">
                <a:extLst>
                  <a:ext uri="{FF2B5EF4-FFF2-40B4-BE49-F238E27FC236}">
                    <a16:creationId xmlns:a16="http://schemas.microsoft.com/office/drawing/2014/main" id="{E2EBDCC8-FFB6-4F90-AC64-26EEC2EE56AA}"/>
                  </a:ext>
                </a:extLst>
              </p:cNvPr>
              <p:cNvSpPr/>
              <p:nvPr/>
            </p:nvSpPr>
            <p:spPr>
              <a:xfrm flipH="1">
                <a:off x="2051752" y="1790691"/>
                <a:ext cx="205690" cy="1518938"/>
              </a:xfrm>
              <a:custGeom>
                <a:avLst/>
                <a:gdLst>
                  <a:gd name="connsiteX0" fmla="*/ 102831 w 205690"/>
                  <a:gd name="connsiteY0" fmla="*/ 0 h 1518938"/>
                  <a:gd name="connsiteX1" fmla="*/ 91439 w 205690"/>
                  <a:gd name="connsiteY1" fmla="*/ 11392 h 1518938"/>
                  <a:gd name="connsiteX2" fmla="*/ 91439 w 205690"/>
                  <a:gd name="connsiteY2" fmla="*/ 250115 h 1518938"/>
                  <a:gd name="connsiteX3" fmla="*/ 62813 w 205690"/>
                  <a:gd name="connsiteY3" fmla="*/ 255894 h 1518938"/>
                  <a:gd name="connsiteX4" fmla="*/ 0 w 205690"/>
                  <a:gd name="connsiteY4" fmla="*/ 350657 h 1518938"/>
                  <a:gd name="connsiteX5" fmla="*/ 0 w 205690"/>
                  <a:gd name="connsiteY5" fmla="*/ 987909 h 1518938"/>
                  <a:gd name="connsiteX6" fmla="*/ 62813 w 205690"/>
                  <a:gd name="connsiteY6" fmla="*/ 1082672 h 1518938"/>
                  <a:gd name="connsiteX7" fmla="*/ 91439 w 205690"/>
                  <a:gd name="connsiteY7" fmla="*/ 1088451 h 1518938"/>
                  <a:gd name="connsiteX8" fmla="*/ 91439 w 205690"/>
                  <a:gd name="connsiteY8" fmla="*/ 1507546 h 1518938"/>
                  <a:gd name="connsiteX9" fmla="*/ 102831 w 205690"/>
                  <a:gd name="connsiteY9" fmla="*/ 1518938 h 1518938"/>
                  <a:gd name="connsiteX10" fmla="*/ 114223 w 205690"/>
                  <a:gd name="connsiteY10" fmla="*/ 1507546 h 1518938"/>
                  <a:gd name="connsiteX11" fmla="*/ 114223 w 205690"/>
                  <a:gd name="connsiteY11" fmla="*/ 1088457 h 1518938"/>
                  <a:gd name="connsiteX12" fmla="*/ 142877 w 205690"/>
                  <a:gd name="connsiteY12" fmla="*/ 1082672 h 1518938"/>
                  <a:gd name="connsiteX13" fmla="*/ 205690 w 205690"/>
                  <a:gd name="connsiteY13" fmla="*/ 987909 h 1518938"/>
                  <a:gd name="connsiteX14" fmla="*/ 205690 w 205690"/>
                  <a:gd name="connsiteY14" fmla="*/ 350657 h 1518938"/>
                  <a:gd name="connsiteX15" fmla="*/ 142877 w 205690"/>
                  <a:gd name="connsiteY15" fmla="*/ 255894 h 1518938"/>
                  <a:gd name="connsiteX16" fmla="*/ 114223 w 205690"/>
                  <a:gd name="connsiteY16" fmla="*/ 250109 h 1518938"/>
                  <a:gd name="connsiteX17" fmla="*/ 114223 w 205690"/>
                  <a:gd name="connsiteY17" fmla="*/ 11392 h 1518938"/>
                  <a:gd name="connsiteX18" fmla="*/ 102831 w 205690"/>
                  <a:gd name="connsiteY18" fmla="*/ 0 h 151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518938">
                    <a:moveTo>
                      <a:pt x="102831" y="0"/>
                    </a:moveTo>
                    <a:cubicBezTo>
                      <a:pt x="96539" y="0"/>
                      <a:pt x="91439" y="5100"/>
                      <a:pt x="91439" y="11392"/>
                    </a:cubicBezTo>
                    <a:lnTo>
                      <a:pt x="91439" y="250115"/>
                    </a:lnTo>
                    <a:lnTo>
                      <a:pt x="62813" y="255894"/>
                    </a:lnTo>
                    <a:cubicBezTo>
                      <a:pt x="25900" y="271507"/>
                      <a:pt x="0" y="308057"/>
                      <a:pt x="0" y="350657"/>
                    </a:cubicBezTo>
                    <a:lnTo>
                      <a:pt x="0" y="987909"/>
                    </a:lnTo>
                    <a:cubicBezTo>
                      <a:pt x="0" y="1030509"/>
                      <a:pt x="25900" y="1067059"/>
                      <a:pt x="62813" y="1082672"/>
                    </a:cubicBezTo>
                    <a:lnTo>
                      <a:pt x="91439" y="1088451"/>
                    </a:lnTo>
                    <a:lnTo>
                      <a:pt x="91439" y="1507546"/>
                    </a:lnTo>
                    <a:cubicBezTo>
                      <a:pt x="91439" y="1513838"/>
                      <a:pt x="96539" y="1518938"/>
                      <a:pt x="102831" y="1518938"/>
                    </a:cubicBezTo>
                    <a:cubicBezTo>
                      <a:pt x="109123" y="1518938"/>
                      <a:pt x="114223" y="1513838"/>
                      <a:pt x="114223" y="1507546"/>
                    </a:cubicBezTo>
                    <a:lnTo>
                      <a:pt x="114223" y="1088457"/>
                    </a:lnTo>
                    <a:lnTo>
                      <a:pt x="142877" y="1082672"/>
                    </a:lnTo>
                    <a:cubicBezTo>
                      <a:pt x="179790" y="1067059"/>
                      <a:pt x="205690" y="1030509"/>
                      <a:pt x="205690" y="987909"/>
                    </a:cubicBezTo>
                    <a:lnTo>
                      <a:pt x="205690" y="350657"/>
                    </a:lnTo>
                    <a:cubicBezTo>
                      <a:pt x="205690" y="308057"/>
                      <a:pt x="179790" y="271507"/>
                      <a:pt x="142877" y="255894"/>
                    </a:cubicBezTo>
                    <a:lnTo>
                      <a:pt x="114223" y="250109"/>
                    </a:lnTo>
                    <a:lnTo>
                      <a:pt x="114223" y="11392"/>
                    </a:lnTo>
                    <a:cubicBezTo>
                      <a:pt x="114223" y="5100"/>
                      <a:pt x="109123" y="0"/>
                      <a:pt x="1028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402D38BF-AEEB-4266-9673-2D1830869B23}"/>
                  </a:ext>
                </a:extLst>
              </p:cNvPr>
              <p:cNvSpPr/>
              <p:nvPr/>
            </p:nvSpPr>
            <p:spPr>
              <a:xfrm flipH="1">
                <a:off x="2540214" y="2052950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202153 h 911363"/>
                  <a:gd name="connsiteX3" fmla="*/ 62813 w 205690"/>
                  <a:gd name="connsiteY3" fmla="*/ 207935 h 911363"/>
                  <a:gd name="connsiteX4" fmla="*/ 0 w 205690"/>
                  <a:gd name="connsiteY4" fmla="*/ 302698 h 911363"/>
                  <a:gd name="connsiteX5" fmla="*/ 0 w 205690"/>
                  <a:gd name="connsiteY5" fmla="*/ 420411 h 911363"/>
                  <a:gd name="connsiteX6" fmla="*/ 62813 w 205690"/>
                  <a:gd name="connsiteY6" fmla="*/ 515174 h 911363"/>
                  <a:gd name="connsiteX7" fmla="*/ 91453 w 205690"/>
                  <a:gd name="connsiteY7" fmla="*/ 520956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520956 h 911363"/>
                  <a:gd name="connsiteX12" fmla="*/ 142877 w 205690"/>
                  <a:gd name="connsiteY12" fmla="*/ 515174 h 911363"/>
                  <a:gd name="connsiteX13" fmla="*/ 205690 w 205690"/>
                  <a:gd name="connsiteY13" fmla="*/ 420411 h 911363"/>
                  <a:gd name="connsiteX14" fmla="*/ 205690 w 205690"/>
                  <a:gd name="connsiteY14" fmla="*/ 302698 h 911363"/>
                  <a:gd name="connsiteX15" fmla="*/ 142877 w 205690"/>
                  <a:gd name="connsiteY15" fmla="*/ 207935 h 911363"/>
                  <a:gd name="connsiteX16" fmla="*/ 114237 w 205690"/>
                  <a:gd name="connsiteY16" fmla="*/ 202153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202153"/>
                    </a:lnTo>
                    <a:lnTo>
                      <a:pt x="62813" y="207935"/>
                    </a:lnTo>
                    <a:cubicBezTo>
                      <a:pt x="25900" y="223548"/>
                      <a:pt x="0" y="260098"/>
                      <a:pt x="0" y="302698"/>
                    </a:cubicBezTo>
                    <a:lnTo>
                      <a:pt x="0" y="420411"/>
                    </a:lnTo>
                    <a:cubicBezTo>
                      <a:pt x="0" y="463011"/>
                      <a:pt x="25900" y="499561"/>
                      <a:pt x="62813" y="515174"/>
                    </a:cubicBezTo>
                    <a:lnTo>
                      <a:pt x="91453" y="520956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520956"/>
                    </a:lnTo>
                    <a:lnTo>
                      <a:pt x="142877" y="515174"/>
                    </a:lnTo>
                    <a:cubicBezTo>
                      <a:pt x="179790" y="499561"/>
                      <a:pt x="205690" y="463011"/>
                      <a:pt x="205690" y="420411"/>
                    </a:cubicBezTo>
                    <a:lnTo>
                      <a:pt x="205690" y="302698"/>
                    </a:lnTo>
                    <a:cubicBezTo>
                      <a:pt x="205690" y="260098"/>
                      <a:pt x="179790" y="223548"/>
                      <a:pt x="142877" y="207935"/>
                    </a:cubicBezTo>
                    <a:lnTo>
                      <a:pt x="114237" y="202153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C9CBF8A3-3FA2-45F3-92E7-30CB1A41BF8D}"/>
                  </a:ext>
                </a:extLst>
              </p:cNvPr>
              <p:cNvSpPr/>
              <p:nvPr/>
            </p:nvSpPr>
            <p:spPr>
              <a:xfrm flipH="1">
                <a:off x="5980170" y="2344138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202153 h 911363"/>
                  <a:gd name="connsiteX3" fmla="*/ 62813 w 205690"/>
                  <a:gd name="connsiteY3" fmla="*/ 207935 h 911363"/>
                  <a:gd name="connsiteX4" fmla="*/ 0 w 205690"/>
                  <a:gd name="connsiteY4" fmla="*/ 302698 h 911363"/>
                  <a:gd name="connsiteX5" fmla="*/ 0 w 205690"/>
                  <a:gd name="connsiteY5" fmla="*/ 608666 h 911363"/>
                  <a:gd name="connsiteX6" fmla="*/ 62813 w 205690"/>
                  <a:gd name="connsiteY6" fmla="*/ 703429 h 911363"/>
                  <a:gd name="connsiteX7" fmla="*/ 91453 w 205690"/>
                  <a:gd name="connsiteY7" fmla="*/ 709211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709211 h 911363"/>
                  <a:gd name="connsiteX12" fmla="*/ 142877 w 205690"/>
                  <a:gd name="connsiteY12" fmla="*/ 703429 h 911363"/>
                  <a:gd name="connsiteX13" fmla="*/ 205690 w 205690"/>
                  <a:gd name="connsiteY13" fmla="*/ 608666 h 911363"/>
                  <a:gd name="connsiteX14" fmla="*/ 205690 w 205690"/>
                  <a:gd name="connsiteY14" fmla="*/ 302698 h 911363"/>
                  <a:gd name="connsiteX15" fmla="*/ 142877 w 205690"/>
                  <a:gd name="connsiteY15" fmla="*/ 207935 h 911363"/>
                  <a:gd name="connsiteX16" fmla="*/ 114237 w 205690"/>
                  <a:gd name="connsiteY16" fmla="*/ 202153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202153"/>
                    </a:lnTo>
                    <a:lnTo>
                      <a:pt x="62813" y="207935"/>
                    </a:lnTo>
                    <a:cubicBezTo>
                      <a:pt x="25901" y="223548"/>
                      <a:pt x="0" y="260098"/>
                      <a:pt x="0" y="302698"/>
                    </a:cubicBezTo>
                    <a:lnTo>
                      <a:pt x="0" y="608666"/>
                    </a:lnTo>
                    <a:cubicBezTo>
                      <a:pt x="0" y="651266"/>
                      <a:pt x="25901" y="687816"/>
                      <a:pt x="62813" y="703429"/>
                    </a:cubicBezTo>
                    <a:lnTo>
                      <a:pt x="91453" y="709211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709211"/>
                    </a:lnTo>
                    <a:lnTo>
                      <a:pt x="142877" y="703429"/>
                    </a:lnTo>
                    <a:cubicBezTo>
                      <a:pt x="179790" y="687816"/>
                      <a:pt x="205690" y="651266"/>
                      <a:pt x="205690" y="608666"/>
                    </a:cubicBezTo>
                    <a:lnTo>
                      <a:pt x="205690" y="302698"/>
                    </a:lnTo>
                    <a:cubicBezTo>
                      <a:pt x="205690" y="260098"/>
                      <a:pt x="179790" y="223548"/>
                      <a:pt x="142877" y="207935"/>
                    </a:cubicBezTo>
                    <a:lnTo>
                      <a:pt x="114237" y="202153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029DD633-C815-4D3F-AE39-E0A5CB99177D}"/>
                  </a:ext>
                </a:extLst>
              </p:cNvPr>
              <p:cNvSpPr/>
              <p:nvPr/>
            </p:nvSpPr>
            <p:spPr>
              <a:xfrm flipH="1">
                <a:off x="6214634" y="2621164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67995 h 911363"/>
                  <a:gd name="connsiteX3" fmla="*/ 62813 w 205690"/>
                  <a:gd name="connsiteY3" fmla="*/ 73777 h 911363"/>
                  <a:gd name="connsiteX4" fmla="*/ 0 w 205690"/>
                  <a:gd name="connsiteY4" fmla="*/ 168540 h 911363"/>
                  <a:gd name="connsiteX5" fmla="*/ 0 w 205690"/>
                  <a:gd name="connsiteY5" fmla="*/ 474508 h 911363"/>
                  <a:gd name="connsiteX6" fmla="*/ 62813 w 205690"/>
                  <a:gd name="connsiteY6" fmla="*/ 569271 h 911363"/>
                  <a:gd name="connsiteX7" fmla="*/ 91453 w 205690"/>
                  <a:gd name="connsiteY7" fmla="*/ 575053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575053 h 911363"/>
                  <a:gd name="connsiteX12" fmla="*/ 142877 w 205690"/>
                  <a:gd name="connsiteY12" fmla="*/ 569271 h 911363"/>
                  <a:gd name="connsiteX13" fmla="*/ 205690 w 205690"/>
                  <a:gd name="connsiteY13" fmla="*/ 474508 h 911363"/>
                  <a:gd name="connsiteX14" fmla="*/ 205690 w 205690"/>
                  <a:gd name="connsiteY14" fmla="*/ 168540 h 911363"/>
                  <a:gd name="connsiteX15" fmla="*/ 142877 w 205690"/>
                  <a:gd name="connsiteY15" fmla="*/ 73777 h 911363"/>
                  <a:gd name="connsiteX16" fmla="*/ 114237 w 205690"/>
                  <a:gd name="connsiteY16" fmla="*/ 67995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67995"/>
                    </a:lnTo>
                    <a:lnTo>
                      <a:pt x="62813" y="73777"/>
                    </a:lnTo>
                    <a:cubicBezTo>
                      <a:pt x="25901" y="89390"/>
                      <a:pt x="0" y="125940"/>
                      <a:pt x="0" y="168540"/>
                    </a:cubicBezTo>
                    <a:lnTo>
                      <a:pt x="0" y="474508"/>
                    </a:lnTo>
                    <a:cubicBezTo>
                      <a:pt x="0" y="517108"/>
                      <a:pt x="25901" y="553658"/>
                      <a:pt x="62813" y="569271"/>
                    </a:cubicBezTo>
                    <a:lnTo>
                      <a:pt x="91453" y="575053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575053"/>
                    </a:lnTo>
                    <a:lnTo>
                      <a:pt x="142877" y="569271"/>
                    </a:lnTo>
                    <a:cubicBezTo>
                      <a:pt x="179790" y="553658"/>
                      <a:pt x="205690" y="517108"/>
                      <a:pt x="205690" y="474508"/>
                    </a:cubicBezTo>
                    <a:lnTo>
                      <a:pt x="205690" y="168540"/>
                    </a:lnTo>
                    <a:cubicBezTo>
                      <a:pt x="205690" y="125940"/>
                      <a:pt x="179790" y="89390"/>
                      <a:pt x="142877" y="73777"/>
                    </a:cubicBezTo>
                    <a:lnTo>
                      <a:pt x="114237" y="67995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46A75192-E7FC-42A6-9C5E-DD907AB2473F}"/>
                  </a:ext>
                </a:extLst>
              </p:cNvPr>
              <p:cNvSpPr/>
              <p:nvPr/>
            </p:nvSpPr>
            <p:spPr>
              <a:xfrm flipH="1">
                <a:off x="544749" y="2477852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67996 h 911363"/>
                  <a:gd name="connsiteX3" fmla="*/ 62813 w 205690"/>
                  <a:gd name="connsiteY3" fmla="*/ 73778 h 911363"/>
                  <a:gd name="connsiteX4" fmla="*/ 0 w 205690"/>
                  <a:gd name="connsiteY4" fmla="*/ 168541 h 911363"/>
                  <a:gd name="connsiteX5" fmla="*/ 0 w 205690"/>
                  <a:gd name="connsiteY5" fmla="*/ 474509 h 911363"/>
                  <a:gd name="connsiteX6" fmla="*/ 62813 w 205690"/>
                  <a:gd name="connsiteY6" fmla="*/ 569272 h 911363"/>
                  <a:gd name="connsiteX7" fmla="*/ 91453 w 205690"/>
                  <a:gd name="connsiteY7" fmla="*/ 575054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575054 h 911363"/>
                  <a:gd name="connsiteX12" fmla="*/ 142877 w 205690"/>
                  <a:gd name="connsiteY12" fmla="*/ 569272 h 911363"/>
                  <a:gd name="connsiteX13" fmla="*/ 205690 w 205690"/>
                  <a:gd name="connsiteY13" fmla="*/ 474509 h 911363"/>
                  <a:gd name="connsiteX14" fmla="*/ 205690 w 205690"/>
                  <a:gd name="connsiteY14" fmla="*/ 168541 h 911363"/>
                  <a:gd name="connsiteX15" fmla="*/ 142877 w 205690"/>
                  <a:gd name="connsiteY15" fmla="*/ 73778 h 911363"/>
                  <a:gd name="connsiteX16" fmla="*/ 114237 w 205690"/>
                  <a:gd name="connsiteY16" fmla="*/ 67996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67996"/>
                    </a:lnTo>
                    <a:lnTo>
                      <a:pt x="62813" y="73778"/>
                    </a:lnTo>
                    <a:cubicBezTo>
                      <a:pt x="25900" y="89391"/>
                      <a:pt x="0" y="125941"/>
                      <a:pt x="0" y="168541"/>
                    </a:cubicBezTo>
                    <a:lnTo>
                      <a:pt x="0" y="474509"/>
                    </a:lnTo>
                    <a:cubicBezTo>
                      <a:pt x="0" y="517109"/>
                      <a:pt x="25900" y="553659"/>
                      <a:pt x="62813" y="569272"/>
                    </a:cubicBezTo>
                    <a:lnTo>
                      <a:pt x="91453" y="575054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575054"/>
                    </a:lnTo>
                    <a:lnTo>
                      <a:pt x="142877" y="569272"/>
                    </a:lnTo>
                    <a:cubicBezTo>
                      <a:pt x="179790" y="553659"/>
                      <a:pt x="205690" y="517109"/>
                      <a:pt x="205690" y="474509"/>
                    </a:cubicBezTo>
                    <a:lnTo>
                      <a:pt x="205690" y="168541"/>
                    </a:lnTo>
                    <a:cubicBezTo>
                      <a:pt x="205690" y="125941"/>
                      <a:pt x="179790" y="89391"/>
                      <a:pt x="142877" y="73778"/>
                    </a:cubicBezTo>
                    <a:lnTo>
                      <a:pt x="114237" y="67996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5B9ADCD7-FAAB-4C0B-9276-E7BEC0DAC16A}"/>
                  </a:ext>
                </a:extLst>
              </p:cNvPr>
              <p:cNvSpPr/>
              <p:nvPr/>
            </p:nvSpPr>
            <p:spPr>
              <a:xfrm flipH="1">
                <a:off x="1048095" y="1766601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67995 h 911363"/>
                  <a:gd name="connsiteX3" fmla="*/ 62813 w 205690"/>
                  <a:gd name="connsiteY3" fmla="*/ 73777 h 911363"/>
                  <a:gd name="connsiteX4" fmla="*/ 0 w 205690"/>
                  <a:gd name="connsiteY4" fmla="*/ 168540 h 911363"/>
                  <a:gd name="connsiteX5" fmla="*/ 0 w 205690"/>
                  <a:gd name="connsiteY5" fmla="*/ 542727 h 911363"/>
                  <a:gd name="connsiteX6" fmla="*/ 62813 w 205690"/>
                  <a:gd name="connsiteY6" fmla="*/ 637490 h 911363"/>
                  <a:gd name="connsiteX7" fmla="*/ 91453 w 205690"/>
                  <a:gd name="connsiteY7" fmla="*/ 643272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643272 h 911363"/>
                  <a:gd name="connsiteX12" fmla="*/ 142877 w 205690"/>
                  <a:gd name="connsiteY12" fmla="*/ 637490 h 911363"/>
                  <a:gd name="connsiteX13" fmla="*/ 205690 w 205690"/>
                  <a:gd name="connsiteY13" fmla="*/ 542727 h 911363"/>
                  <a:gd name="connsiteX14" fmla="*/ 205690 w 205690"/>
                  <a:gd name="connsiteY14" fmla="*/ 168540 h 911363"/>
                  <a:gd name="connsiteX15" fmla="*/ 142877 w 205690"/>
                  <a:gd name="connsiteY15" fmla="*/ 73777 h 911363"/>
                  <a:gd name="connsiteX16" fmla="*/ 114237 w 205690"/>
                  <a:gd name="connsiteY16" fmla="*/ 67995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67995"/>
                    </a:lnTo>
                    <a:lnTo>
                      <a:pt x="62813" y="73777"/>
                    </a:lnTo>
                    <a:cubicBezTo>
                      <a:pt x="25900" y="89390"/>
                      <a:pt x="0" y="125940"/>
                      <a:pt x="0" y="168540"/>
                    </a:cubicBezTo>
                    <a:lnTo>
                      <a:pt x="0" y="542727"/>
                    </a:lnTo>
                    <a:cubicBezTo>
                      <a:pt x="0" y="585327"/>
                      <a:pt x="25900" y="621877"/>
                      <a:pt x="62813" y="637490"/>
                    </a:cubicBezTo>
                    <a:lnTo>
                      <a:pt x="91453" y="643272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643272"/>
                    </a:lnTo>
                    <a:lnTo>
                      <a:pt x="142877" y="637490"/>
                    </a:lnTo>
                    <a:cubicBezTo>
                      <a:pt x="179790" y="621877"/>
                      <a:pt x="205690" y="585327"/>
                      <a:pt x="205690" y="542727"/>
                    </a:cubicBezTo>
                    <a:lnTo>
                      <a:pt x="205690" y="168540"/>
                    </a:lnTo>
                    <a:cubicBezTo>
                      <a:pt x="205690" y="125940"/>
                      <a:pt x="179790" y="89390"/>
                      <a:pt x="142877" y="73777"/>
                    </a:cubicBezTo>
                    <a:lnTo>
                      <a:pt x="114237" y="67995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28B65198-3338-44B3-B97E-CE7F4E5AA5B2}"/>
                  </a:ext>
                </a:extLst>
              </p:cNvPr>
              <p:cNvSpPr/>
              <p:nvPr/>
            </p:nvSpPr>
            <p:spPr>
              <a:xfrm flipH="1">
                <a:off x="1784751" y="1348145"/>
                <a:ext cx="205690" cy="1518938"/>
              </a:xfrm>
              <a:custGeom>
                <a:avLst/>
                <a:gdLst>
                  <a:gd name="connsiteX0" fmla="*/ 102845 w 205690"/>
                  <a:gd name="connsiteY0" fmla="*/ 0 h 1518938"/>
                  <a:gd name="connsiteX1" fmla="*/ 91453 w 205690"/>
                  <a:gd name="connsiteY1" fmla="*/ 11392 h 1518938"/>
                  <a:gd name="connsiteX2" fmla="*/ 91453 w 205690"/>
                  <a:gd name="connsiteY2" fmla="*/ 505940 h 1518938"/>
                  <a:gd name="connsiteX3" fmla="*/ 62813 w 205690"/>
                  <a:gd name="connsiteY3" fmla="*/ 511722 h 1518938"/>
                  <a:gd name="connsiteX4" fmla="*/ 0 w 205690"/>
                  <a:gd name="connsiteY4" fmla="*/ 606485 h 1518938"/>
                  <a:gd name="connsiteX5" fmla="*/ 0 w 205690"/>
                  <a:gd name="connsiteY5" fmla="*/ 912452 h 1518938"/>
                  <a:gd name="connsiteX6" fmla="*/ 62813 w 205690"/>
                  <a:gd name="connsiteY6" fmla="*/ 1007215 h 1518938"/>
                  <a:gd name="connsiteX7" fmla="*/ 91453 w 205690"/>
                  <a:gd name="connsiteY7" fmla="*/ 1012997 h 1518938"/>
                  <a:gd name="connsiteX8" fmla="*/ 91453 w 205690"/>
                  <a:gd name="connsiteY8" fmla="*/ 1507546 h 1518938"/>
                  <a:gd name="connsiteX9" fmla="*/ 102845 w 205690"/>
                  <a:gd name="connsiteY9" fmla="*/ 1518938 h 1518938"/>
                  <a:gd name="connsiteX10" fmla="*/ 114237 w 205690"/>
                  <a:gd name="connsiteY10" fmla="*/ 1507546 h 1518938"/>
                  <a:gd name="connsiteX11" fmla="*/ 114237 w 205690"/>
                  <a:gd name="connsiteY11" fmla="*/ 1012997 h 1518938"/>
                  <a:gd name="connsiteX12" fmla="*/ 142877 w 205690"/>
                  <a:gd name="connsiteY12" fmla="*/ 1007215 h 1518938"/>
                  <a:gd name="connsiteX13" fmla="*/ 205690 w 205690"/>
                  <a:gd name="connsiteY13" fmla="*/ 912452 h 1518938"/>
                  <a:gd name="connsiteX14" fmla="*/ 205690 w 205690"/>
                  <a:gd name="connsiteY14" fmla="*/ 606485 h 1518938"/>
                  <a:gd name="connsiteX15" fmla="*/ 142877 w 205690"/>
                  <a:gd name="connsiteY15" fmla="*/ 511722 h 1518938"/>
                  <a:gd name="connsiteX16" fmla="*/ 114237 w 205690"/>
                  <a:gd name="connsiteY16" fmla="*/ 505940 h 1518938"/>
                  <a:gd name="connsiteX17" fmla="*/ 114237 w 205690"/>
                  <a:gd name="connsiteY17" fmla="*/ 11392 h 1518938"/>
                  <a:gd name="connsiteX18" fmla="*/ 102845 w 205690"/>
                  <a:gd name="connsiteY18" fmla="*/ 0 h 151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518938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505940"/>
                    </a:lnTo>
                    <a:lnTo>
                      <a:pt x="62813" y="511722"/>
                    </a:lnTo>
                    <a:cubicBezTo>
                      <a:pt x="25900" y="527335"/>
                      <a:pt x="0" y="563885"/>
                      <a:pt x="0" y="606485"/>
                    </a:cubicBezTo>
                    <a:lnTo>
                      <a:pt x="0" y="912452"/>
                    </a:lnTo>
                    <a:cubicBezTo>
                      <a:pt x="0" y="955052"/>
                      <a:pt x="25900" y="991602"/>
                      <a:pt x="62813" y="1007215"/>
                    </a:cubicBezTo>
                    <a:lnTo>
                      <a:pt x="91453" y="1012997"/>
                    </a:lnTo>
                    <a:lnTo>
                      <a:pt x="91453" y="1507546"/>
                    </a:lnTo>
                    <a:cubicBezTo>
                      <a:pt x="91453" y="1513838"/>
                      <a:pt x="96553" y="1518938"/>
                      <a:pt x="102845" y="1518938"/>
                    </a:cubicBezTo>
                    <a:cubicBezTo>
                      <a:pt x="109137" y="1518938"/>
                      <a:pt x="114237" y="1513838"/>
                      <a:pt x="114237" y="1507546"/>
                    </a:cubicBezTo>
                    <a:lnTo>
                      <a:pt x="114237" y="1012997"/>
                    </a:lnTo>
                    <a:lnTo>
                      <a:pt x="142877" y="1007215"/>
                    </a:lnTo>
                    <a:cubicBezTo>
                      <a:pt x="179790" y="991602"/>
                      <a:pt x="205690" y="955052"/>
                      <a:pt x="205690" y="912452"/>
                    </a:cubicBezTo>
                    <a:lnTo>
                      <a:pt x="205690" y="606485"/>
                    </a:lnTo>
                    <a:cubicBezTo>
                      <a:pt x="205690" y="563885"/>
                      <a:pt x="179790" y="527335"/>
                      <a:pt x="142877" y="511722"/>
                    </a:cubicBezTo>
                    <a:lnTo>
                      <a:pt x="114237" y="505940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3" name="자유형: 도형 112">
                <a:extLst>
                  <a:ext uri="{FF2B5EF4-FFF2-40B4-BE49-F238E27FC236}">
                    <a16:creationId xmlns:a16="http://schemas.microsoft.com/office/drawing/2014/main" id="{86BF2E39-0D8A-438A-9365-C7B73BD3B50D}"/>
                  </a:ext>
                </a:extLst>
              </p:cNvPr>
              <p:cNvSpPr/>
              <p:nvPr/>
            </p:nvSpPr>
            <p:spPr>
              <a:xfrm flipH="1">
                <a:off x="5498671" y="2077400"/>
                <a:ext cx="205690" cy="1518938"/>
              </a:xfrm>
              <a:custGeom>
                <a:avLst/>
                <a:gdLst>
                  <a:gd name="connsiteX0" fmla="*/ 102845 w 205690"/>
                  <a:gd name="connsiteY0" fmla="*/ 0 h 1518938"/>
                  <a:gd name="connsiteX1" fmla="*/ 91453 w 205690"/>
                  <a:gd name="connsiteY1" fmla="*/ 11392 h 1518938"/>
                  <a:gd name="connsiteX2" fmla="*/ 91453 w 205690"/>
                  <a:gd name="connsiteY2" fmla="*/ 505940 h 1518938"/>
                  <a:gd name="connsiteX3" fmla="*/ 62813 w 205690"/>
                  <a:gd name="connsiteY3" fmla="*/ 511722 h 1518938"/>
                  <a:gd name="connsiteX4" fmla="*/ 0 w 205690"/>
                  <a:gd name="connsiteY4" fmla="*/ 606485 h 1518938"/>
                  <a:gd name="connsiteX5" fmla="*/ 0 w 205690"/>
                  <a:gd name="connsiteY5" fmla="*/ 1096768 h 1518938"/>
                  <a:gd name="connsiteX6" fmla="*/ 62813 w 205690"/>
                  <a:gd name="connsiteY6" fmla="*/ 1191531 h 1518938"/>
                  <a:gd name="connsiteX7" fmla="*/ 91453 w 205690"/>
                  <a:gd name="connsiteY7" fmla="*/ 1197313 h 1518938"/>
                  <a:gd name="connsiteX8" fmla="*/ 91453 w 205690"/>
                  <a:gd name="connsiteY8" fmla="*/ 1507546 h 1518938"/>
                  <a:gd name="connsiteX9" fmla="*/ 102845 w 205690"/>
                  <a:gd name="connsiteY9" fmla="*/ 1518938 h 1518938"/>
                  <a:gd name="connsiteX10" fmla="*/ 114237 w 205690"/>
                  <a:gd name="connsiteY10" fmla="*/ 1507546 h 1518938"/>
                  <a:gd name="connsiteX11" fmla="*/ 114237 w 205690"/>
                  <a:gd name="connsiteY11" fmla="*/ 1197313 h 1518938"/>
                  <a:gd name="connsiteX12" fmla="*/ 142877 w 205690"/>
                  <a:gd name="connsiteY12" fmla="*/ 1191531 h 1518938"/>
                  <a:gd name="connsiteX13" fmla="*/ 205690 w 205690"/>
                  <a:gd name="connsiteY13" fmla="*/ 1096768 h 1518938"/>
                  <a:gd name="connsiteX14" fmla="*/ 205690 w 205690"/>
                  <a:gd name="connsiteY14" fmla="*/ 606485 h 1518938"/>
                  <a:gd name="connsiteX15" fmla="*/ 142877 w 205690"/>
                  <a:gd name="connsiteY15" fmla="*/ 511722 h 1518938"/>
                  <a:gd name="connsiteX16" fmla="*/ 114237 w 205690"/>
                  <a:gd name="connsiteY16" fmla="*/ 505940 h 1518938"/>
                  <a:gd name="connsiteX17" fmla="*/ 114237 w 205690"/>
                  <a:gd name="connsiteY17" fmla="*/ 11392 h 1518938"/>
                  <a:gd name="connsiteX18" fmla="*/ 102845 w 205690"/>
                  <a:gd name="connsiteY18" fmla="*/ 0 h 151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518938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505940"/>
                    </a:lnTo>
                    <a:lnTo>
                      <a:pt x="62813" y="511722"/>
                    </a:lnTo>
                    <a:cubicBezTo>
                      <a:pt x="25900" y="527335"/>
                      <a:pt x="0" y="563885"/>
                      <a:pt x="0" y="606485"/>
                    </a:cubicBezTo>
                    <a:lnTo>
                      <a:pt x="0" y="1096768"/>
                    </a:lnTo>
                    <a:cubicBezTo>
                      <a:pt x="0" y="1139368"/>
                      <a:pt x="25900" y="1175918"/>
                      <a:pt x="62813" y="1191531"/>
                    </a:cubicBezTo>
                    <a:lnTo>
                      <a:pt x="91453" y="1197313"/>
                    </a:lnTo>
                    <a:lnTo>
                      <a:pt x="91453" y="1507546"/>
                    </a:lnTo>
                    <a:cubicBezTo>
                      <a:pt x="91453" y="1513838"/>
                      <a:pt x="96553" y="1518938"/>
                      <a:pt x="102845" y="1518938"/>
                    </a:cubicBezTo>
                    <a:cubicBezTo>
                      <a:pt x="109137" y="1518938"/>
                      <a:pt x="114237" y="1513838"/>
                      <a:pt x="114237" y="1507546"/>
                    </a:cubicBezTo>
                    <a:lnTo>
                      <a:pt x="114237" y="1197313"/>
                    </a:lnTo>
                    <a:lnTo>
                      <a:pt x="142877" y="1191531"/>
                    </a:lnTo>
                    <a:cubicBezTo>
                      <a:pt x="179790" y="1175918"/>
                      <a:pt x="205690" y="1139368"/>
                      <a:pt x="205690" y="1096768"/>
                    </a:cubicBezTo>
                    <a:lnTo>
                      <a:pt x="205690" y="606485"/>
                    </a:lnTo>
                    <a:cubicBezTo>
                      <a:pt x="205690" y="563885"/>
                      <a:pt x="179790" y="527335"/>
                      <a:pt x="142877" y="511722"/>
                    </a:cubicBezTo>
                    <a:lnTo>
                      <a:pt x="114237" y="505940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8" name="자유형: 도형 107">
                <a:extLst>
                  <a:ext uri="{FF2B5EF4-FFF2-40B4-BE49-F238E27FC236}">
                    <a16:creationId xmlns:a16="http://schemas.microsoft.com/office/drawing/2014/main" id="{9ED0026A-C0F0-4820-9A32-107E15E56157}"/>
                  </a:ext>
                </a:extLst>
              </p:cNvPr>
              <p:cNvSpPr/>
              <p:nvPr/>
            </p:nvSpPr>
            <p:spPr>
              <a:xfrm flipH="1">
                <a:off x="4263933" y="3815198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67995 h 911363"/>
                  <a:gd name="connsiteX3" fmla="*/ 62813 w 205690"/>
                  <a:gd name="connsiteY3" fmla="*/ 73777 h 911363"/>
                  <a:gd name="connsiteX4" fmla="*/ 0 w 205690"/>
                  <a:gd name="connsiteY4" fmla="*/ 168540 h 911363"/>
                  <a:gd name="connsiteX5" fmla="*/ 0 w 205690"/>
                  <a:gd name="connsiteY5" fmla="*/ 580898 h 911363"/>
                  <a:gd name="connsiteX6" fmla="*/ 62813 w 205690"/>
                  <a:gd name="connsiteY6" fmla="*/ 675661 h 911363"/>
                  <a:gd name="connsiteX7" fmla="*/ 91453 w 205690"/>
                  <a:gd name="connsiteY7" fmla="*/ 681443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681443 h 911363"/>
                  <a:gd name="connsiteX12" fmla="*/ 142877 w 205690"/>
                  <a:gd name="connsiteY12" fmla="*/ 675661 h 911363"/>
                  <a:gd name="connsiteX13" fmla="*/ 205690 w 205690"/>
                  <a:gd name="connsiteY13" fmla="*/ 580898 h 911363"/>
                  <a:gd name="connsiteX14" fmla="*/ 205690 w 205690"/>
                  <a:gd name="connsiteY14" fmla="*/ 168540 h 911363"/>
                  <a:gd name="connsiteX15" fmla="*/ 142877 w 205690"/>
                  <a:gd name="connsiteY15" fmla="*/ 73777 h 911363"/>
                  <a:gd name="connsiteX16" fmla="*/ 114237 w 205690"/>
                  <a:gd name="connsiteY16" fmla="*/ 67995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67995"/>
                    </a:lnTo>
                    <a:lnTo>
                      <a:pt x="62813" y="73777"/>
                    </a:lnTo>
                    <a:cubicBezTo>
                      <a:pt x="25901" y="89390"/>
                      <a:pt x="0" y="125940"/>
                      <a:pt x="0" y="168540"/>
                    </a:cubicBezTo>
                    <a:lnTo>
                      <a:pt x="0" y="580898"/>
                    </a:lnTo>
                    <a:cubicBezTo>
                      <a:pt x="0" y="623498"/>
                      <a:pt x="25901" y="660049"/>
                      <a:pt x="62813" y="675661"/>
                    </a:cubicBezTo>
                    <a:lnTo>
                      <a:pt x="91453" y="681443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681443"/>
                    </a:lnTo>
                    <a:lnTo>
                      <a:pt x="142877" y="675661"/>
                    </a:lnTo>
                    <a:cubicBezTo>
                      <a:pt x="179790" y="660049"/>
                      <a:pt x="205690" y="623498"/>
                      <a:pt x="205690" y="580898"/>
                    </a:cubicBezTo>
                    <a:lnTo>
                      <a:pt x="205690" y="168540"/>
                    </a:lnTo>
                    <a:cubicBezTo>
                      <a:pt x="205690" y="125940"/>
                      <a:pt x="179790" y="89390"/>
                      <a:pt x="142877" y="73777"/>
                    </a:cubicBezTo>
                    <a:lnTo>
                      <a:pt x="114237" y="67995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" name="자유형: 도형 104">
                <a:extLst>
                  <a:ext uri="{FF2B5EF4-FFF2-40B4-BE49-F238E27FC236}">
                    <a16:creationId xmlns:a16="http://schemas.microsoft.com/office/drawing/2014/main" id="{F80AD744-C7DF-4C72-A36C-667A6101362A}"/>
                  </a:ext>
                </a:extLst>
              </p:cNvPr>
              <p:cNvSpPr/>
              <p:nvPr/>
            </p:nvSpPr>
            <p:spPr>
              <a:xfrm flipH="1">
                <a:off x="4004757" y="3369394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67995 h 911363"/>
                  <a:gd name="connsiteX3" fmla="*/ 62813 w 205690"/>
                  <a:gd name="connsiteY3" fmla="*/ 73777 h 911363"/>
                  <a:gd name="connsiteX4" fmla="*/ 0 w 205690"/>
                  <a:gd name="connsiteY4" fmla="*/ 168540 h 911363"/>
                  <a:gd name="connsiteX5" fmla="*/ 0 w 205690"/>
                  <a:gd name="connsiteY5" fmla="*/ 614326 h 911363"/>
                  <a:gd name="connsiteX6" fmla="*/ 62813 w 205690"/>
                  <a:gd name="connsiteY6" fmla="*/ 709089 h 911363"/>
                  <a:gd name="connsiteX7" fmla="*/ 91453 w 205690"/>
                  <a:gd name="connsiteY7" fmla="*/ 714871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714871 h 911363"/>
                  <a:gd name="connsiteX12" fmla="*/ 142877 w 205690"/>
                  <a:gd name="connsiteY12" fmla="*/ 709089 h 911363"/>
                  <a:gd name="connsiteX13" fmla="*/ 205690 w 205690"/>
                  <a:gd name="connsiteY13" fmla="*/ 614326 h 911363"/>
                  <a:gd name="connsiteX14" fmla="*/ 205690 w 205690"/>
                  <a:gd name="connsiteY14" fmla="*/ 168540 h 911363"/>
                  <a:gd name="connsiteX15" fmla="*/ 142877 w 205690"/>
                  <a:gd name="connsiteY15" fmla="*/ 73777 h 911363"/>
                  <a:gd name="connsiteX16" fmla="*/ 114237 w 205690"/>
                  <a:gd name="connsiteY16" fmla="*/ 67995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67995"/>
                    </a:lnTo>
                    <a:lnTo>
                      <a:pt x="62813" y="73777"/>
                    </a:lnTo>
                    <a:cubicBezTo>
                      <a:pt x="25900" y="89390"/>
                      <a:pt x="0" y="125940"/>
                      <a:pt x="0" y="168540"/>
                    </a:cubicBezTo>
                    <a:lnTo>
                      <a:pt x="0" y="614326"/>
                    </a:lnTo>
                    <a:cubicBezTo>
                      <a:pt x="0" y="656926"/>
                      <a:pt x="25900" y="693476"/>
                      <a:pt x="62813" y="709089"/>
                    </a:cubicBezTo>
                    <a:lnTo>
                      <a:pt x="91453" y="714871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714871"/>
                    </a:lnTo>
                    <a:lnTo>
                      <a:pt x="142877" y="709089"/>
                    </a:lnTo>
                    <a:cubicBezTo>
                      <a:pt x="179790" y="693476"/>
                      <a:pt x="205690" y="656926"/>
                      <a:pt x="205690" y="614326"/>
                    </a:cubicBezTo>
                    <a:lnTo>
                      <a:pt x="205690" y="168540"/>
                    </a:lnTo>
                    <a:cubicBezTo>
                      <a:pt x="205690" y="125940"/>
                      <a:pt x="179790" y="89390"/>
                      <a:pt x="142877" y="73777"/>
                    </a:cubicBezTo>
                    <a:lnTo>
                      <a:pt x="114237" y="67995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" name="자유형: 도형 102">
                <a:extLst>
                  <a:ext uri="{FF2B5EF4-FFF2-40B4-BE49-F238E27FC236}">
                    <a16:creationId xmlns:a16="http://schemas.microsoft.com/office/drawing/2014/main" id="{44C2892B-9C73-4C10-869F-7D4BA9D2EF5C}"/>
                  </a:ext>
                </a:extLst>
              </p:cNvPr>
              <p:cNvSpPr/>
              <p:nvPr/>
            </p:nvSpPr>
            <p:spPr>
              <a:xfrm flipH="1">
                <a:off x="3020871" y="3382543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202153 h 911363"/>
                  <a:gd name="connsiteX3" fmla="*/ 62813 w 205690"/>
                  <a:gd name="connsiteY3" fmla="*/ 207935 h 911363"/>
                  <a:gd name="connsiteX4" fmla="*/ 0 w 205690"/>
                  <a:gd name="connsiteY4" fmla="*/ 302698 h 911363"/>
                  <a:gd name="connsiteX5" fmla="*/ 0 w 205690"/>
                  <a:gd name="connsiteY5" fmla="*/ 426092 h 911363"/>
                  <a:gd name="connsiteX6" fmla="*/ 62813 w 205690"/>
                  <a:gd name="connsiteY6" fmla="*/ 520855 h 911363"/>
                  <a:gd name="connsiteX7" fmla="*/ 91453 w 205690"/>
                  <a:gd name="connsiteY7" fmla="*/ 526637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526637 h 911363"/>
                  <a:gd name="connsiteX12" fmla="*/ 142877 w 205690"/>
                  <a:gd name="connsiteY12" fmla="*/ 520855 h 911363"/>
                  <a:gd name="connsiteX13" fmla="*/ 205690 w 205690"/>
                  <a:gd name="connsiteY13" fmla="*/ 426092 h 911363"/>
                  <a:gd name="connsiteX14" fmla="*/ 205690 w 205690"/>
                  <a:gd name="connsiteY14" fmla="*/ 302698 h 911363"/>
                  <a:gd name="connsiteX15" fmla="*/ 142877 w 205690"/>
                  <a:gd name="connsiteY15" fmla="*/ 207935 h 911363"/>
                  <a:gd name="connsiteX16" fmla="*/ 114237 w 205690"/>
                  <a:gd name="connsiteY16" fmla="*/ 202153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202153"/>
                    </a:lnTo>
                    <a:lnTo>
                      <a:pt x="62813" y="207935"/>
                    </a:lnTo>
                    <a:cubicBezTo>
                      <a:pt x="25900" y="223548"/>
                      <a:pt x="0" y="260098"/>
                      <a:pt x="0" y="302698"/>
                    </a:cubicBezTo>
                    <a:lnTo>
                      <a:pt x="0" y="426092"/>
                    </a:lnTo>
                    <a:cubicBezTo>
                      <a:pt x="0" y="468692"/>
                      <a:pt x="25900" y="505242"/>
                      <a:pt x="62813" y="520855"/>
                    </a:cubicBezTo>
                    <a:lnTo>
                      <a:pt x="91453" y="526637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526637"/>
                    </a:lnTo>
                    <a:lnTo>
                      <a:pt x="142877" y="520855"/>
                    </a:lnTo>
                    <a:cubicBezTo>
                      <a:pt x="179790" y="505242"/>
                      <a:pt x="205690" y="468692"/>
                      <a:pt x="205690" y="426092"/>
                    </a:cubicBezTo>
                    <a:lnTo>
                      <a:pt x="205690" y="302698"/>
                    </a:lnTo>
                    <a:cubicBezTo>
                      <a:pt x="205690" y="260098"/>
                      <a:pt x="179790" y="223548"/>
                      <a:pt x="142877" y="207935"/>
                    </a:cubicBezTo>
                    <a:lnTo>
                      <a:pt x="114237" y="202153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47FDB2C2-2A46-496E-AC0D-E827567E14E9}"/>
                  </a:ext>
                </a:extLst>
              </p:cNvPr>
              <p:cNvSpPr/>
              <p:nvPr/>
            </p:nvSpPr>
            <p:spPr>
              <a:xfrm flipH="1">
                <a:off x="3292346" y="3475304"/>
                <a:ext cx="205690" cy="1518938"/>
              </a:xfrm>
              <a:custGeom>
                <a:avLst/>
                <a:gdLst>
                  <a:gd name="connsiteX0" fmla="*/ 102845 w 205690"/>
                  <a:gd name="connsiteY0" fmla="*/ 0 h 1518938"/>
                  <a:gd name="connsiteX1" fmla="*/ 91453 w 205690"/>
                  <a:gd name="connsiteY1" fmla="*/ 11392 h 1518938"/>
                  <a:gd name="connsiteX2" fmla="*/ 91453 w 205690"/>
                  <a:gd name="connsiteY2" fmla="*/ 505941 h 1518938"/>
                  <a:gd name="connsiteX3" fmla="*/ 62813 w 205690"/>
                  <a:gd name="connsiteY3" fmla="*/ 511723 h 1518938"/>
                  <a:gd name="connsiteX4" fmla="*/ 0 w 205690"/>
                  <a:gd name="connsiteY4" fmla="*/ 606486 h 1518938"/>
                  <a:gd name="connsiteX5" fmla="*/ 0 w 205690"/>
                  <a:gd name="connsiteY5" fmla="*/ 702609 h 1518938"/>
                  <a:gd name="connsiteX6" fmla="*/ 62813 w 205690"/>
                  <a:gd name="connsiteY6" fmla="*/ 797372 h 1518938"/>
                  <a:gd name="connsiteX7" fmla="*/ 91453 w 205690"/>
                  <a:gd name="connsiteY7" fmla="*/ 803154 h 1518938"/>
                  <a:gd name="connsiteX8" fmla="*/ 91453 w 205690"/>
                  <a:gd name="connsiteY8" fmla="*/ 1507546 h 1518938"/>
                  <a:gd name="connsiteX9" fmla="*/ 102845 w 205690"/>
                  <a:gd name="connsiteY9" fmla="*/ 1518938 h 1518938"/>
                  <a:gd name="connsiteX10" fmla="*/ 114237 w 205690"/>
                  <a:gd name="connsiteY10" fmla="*/ 1507546 h 1518938"/>
                  <a:gd name="connsiteX11" fmla="*/ 114237 w 205690"/>
                  <a:gd name="connsiteY11" fmla="*/ 803154 h 1518938"/>
                  <a:gd name="connsiteX12" fmla="*/ 142877 w 205690"/>
                  <a:gd name="connsiteY12" fmla="*/ 797372 h 1518938"/>
                  <a:gd name="connsiteX13" fmla="*/ 205690 w 205690"/>
                  <a:gd name="connsiteY13" fmla="*/ 702609 h 1518938"/>
                  <a:gd name="connsiteX14" fmla="*/ 205690 w 205690"/>
                  <a:gd name="connsiteY14" fmla="*/ 606486 h 1518938"/>
                  <a:gd name="connsiteX15" fmla="*/ 142877 w 205690"/>
                  <a:gd name="connsiteY15" fmla="*/ 511723 h 1518938"/>
                  <a:gd name="connsiteX16" fmla="*/ 114237 w 205690"/>
                  <a:gd name="connsiteY16" fmla="*/ 505941 h 1518938"/>
                  <a:gd name="connsiteX17" fmla="*/ 114237 w 205690"/>
                  <a:gd name="connsiteY17" fmla="*/ 11392 h 1518938"/>
                  <a:gd name="connsiteX18" fmla="*/ 102845 w 205690"/>
                  <a:gd name="connsiteY18" fmla="*/ 0 h 151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518938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505941"/>
                    </a:lnTo>
                    <a:lnTo>
                      <a:pt x="62813" y="511723"/>
                    </a:lnTo>
                    <a:cubicBezTo>
                      <a:pt x="25900" y="527336"/>
                      <a:pt x="0" y="563886"/>
                      <a:pt x="0" y="606486"/>
                    </a:cubicBezTo>
                    <a:lnTo>
                      <a:pt x="0" y="702609"/>
                    </a:lnTo>
                    <a:cubicBezTo>
                      <a:pt x="0" y="745209"/>
                      <a:pt x="25900" y="781760"/>
                      <a:pt x="62813" y="797372"/>
                    </a:cubicBezTo>
                    <a:lnTo>
                      <a:pt x="91453" y="803154"/>
                    </a:lnTo>
                    <a:lnTo>
                      <a:pt x="91453" y="1507546"/>
                    </a:lnTo>
                    <a:cubicBezTo>
                      <a:pt x="91453" y="1513838"/>
                      <a:pt x="96553" y="1518938"/>
                      <a:pt x="102845" y="1518938"/>
                    </a:cubicBezTo>
                    <a:cubicBezTo>
                      <a:pt x="109137" y="1518938"/>
                      <a:pt x="114237" y="1513838"/>
                      <a:pt x="114237" y="1507546"/>
                    </a:cubicBezTo>
                    <a:lnTo>
                      <a:pt x="114237" y="803154"/>
                    </a:lnTo>
                    <a:lnTo>
                      <a:pt x="142877" y="797372"/>
                    </a:lnTo>
                    <a:cubicBezTo>
                      <a:pt x="179790" y="781760"/>
                      <a:pt x="205690" y="745209"/>
                      <a:pt x="205690" y="702609"/>
                    </a:cubicBezTo>
                    <a:lnTo>
                      <a:pt x="205690" y="606486"/>
                    </a:lnTo>
                    <a:cubicBezTo>
                      <a:pt x="205690" y="563886"/>
                      <a:pt x="179790" y="527336"/>
                      <a:pt x="142877" y="511723"/>
                    </a:cubicBezTo>
                    <a:lnTo>
                      <a:pt x="114237" y="505941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C087AA4C-56F5-4ACD-B5EF-8A0EFD5F1EB4}"/>
                  </a:ext>
                </a:extLst>
              </p:cNvPr>
              <p:cNvSpPr/>
              <p:nvPr/>
            </p:nvSpPr>
            <p:spPr>
              <a:xfrm flipH="1">
                <a:off x="807815" y="1909443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67996 h 911363"/>
                  <a:gd name="connsiteX3" fmla="*/ 62813 w 205690"/>
                  <a:gd name="connsiteY3" fmla="*/ 73778 h 911363"/>
                  <a:gd name="connsiteX4" fmla="*/ 0 w 205690"/>
                  <a:gd name="connsiteY4" fmla="*/ 168541 h 911363"/>
                  <a:gd name="connsiteX5" fmla="*/ 0 w 205690"/>
                  <a:gd name="connsiteY5" fmla="*/ 648710 h 911363"/>
                  <a:gd name="connsiteX6" fmla="*/ 62813 w 205690"/>
                  <a:gd name="connsiteY6" fmla="*/ 743473 h 911363"/>
                  <a:gd name="connsiteX7" fmla="*/ 91453 w 205690"/>
                  <a:gd name="connsiteY7" fmla="*/ 749255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749255 h 911363"/>
                  <a:gd name="connsiteX12" fmla="*/ 142877 w 205690"/>
                  <a:gd name="connsiteY12" fmla="*/ 743473 h 911363"/>
                  <a:gd name="connsiteX13" fmla="*/ 205690 w 205690"/>
                  <a:gd name="connsiteY13" fmla="*/ 648710 h 911363"/>
                  <a:gd name="connsiteX14" fmla="*/ 205690 w 205690"/>
                  <a:gd name="connsiteY14" fmla="*/ 168541 h 911363"/>
                  <a:gd name="connsiteX15" fmla="*/ 142877 w 205690"/>
                  <a:gd name="connsiteY15" fmla="*/ 73778 h 911363"/>
                  <a:gd name="connsiteX16" fmla="*/ 114237 w 205690"/>
                  <a:gd name="connsiteY16" fmla="*/ 67996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67996"/>
                    </a:lnTo>
                    <a:lnTo>
                      <a:pt x="62813" y="73778"/>
                    </a:lnTo>
                    <a:cubicBezTo>
                      <a:pt x="25900" y="89391"/>
                      <a:pt x="0" y="125941"/>
                      <a:pt x="0" y="168541"/>
                    </a:cubicBezTo>
                    <a:lnTo>
                      <a:pt x="0" y="648710"/>
                    </a:lnTo>
                    <a:cubicBezTo>
                      <a:pt x="0" y="691310"/>
                      <a:pt x="25900" y="727860"/>
                      <a:pt x="62813" y="743473"/>
                    </a:cubicBezTo>
                    <a:lnTo>
                      <a:pt x="91453" y="749255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749255"/>
                    </a:lnTo>
                    <a:lnTo>
                      <a:pt x="142877" y="743473"/>
                    </a:lnTo>
                    <a:cubicBezTo>
                      <a:pt x="179790" y="727860"/>
                      <a:pt x="205690" y="691310"/>
                      <a:pt x="205690" y="648710"/>
                    </a:cubicBezTo>
                    <a:lnTo>
                      <a:pt x="205690" y="168541"/>
                    </a:lnTo>
                    <a:cubicBezTo>
                      <a:pt x="205690" y="125941"/>
                      <a:pt x="179790" y="89391"/>
                      <a:pt x="142877" y="73778"/>
                    </a:cubicBezTo>
                    <a:lnTo>
                      <a:pt x="114237" y="67996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59DCA20-AF1B-46E9-A9D9-133129B3F2B1}"/>
              </a:ext>
            </a:extLst>
          </p:cNvPr>
          <p:cNvGrpSpPr/>
          <p:nvPr/>
        </p:nvGrpSpPr>
        <p:grpSpPr>
          <a:xfrm>
            <a:off x="544749" y="3906691"/>
            <a:ext cx="6131146" cy="2325354"/>
            <a:chOff x="32" y="1117331"/>
            <a:chExt cx="12193130" cy="4624477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07CD3CEB-375E-4A9C-ACF8-9B7AD9F4BF73}"/>
                </a:ext>
              </a:extLst>
            </p:cNvPr>
            <p:cNvSpPr/>
            <p:nvPr/>
          </p:nvSpPr>
          <p:spPr>
            <a:xfrm>
              <a:off x="3980213" y="1332521"/>
              <a:ext cx="8212949" cy="2973053"/>
            </a:xfrm>
            <a:custGeom>
              <a:avLst/>
              <a:gdLst>
                <a:gd name="connsiteX0" fmla="*/ 34361 w 8212949"/>
                <a:gd name="connsiteY0" fmla="*/ 2921833 h 2973053"/>
                <a:gd name="connsiteX1" fmla="*/ 2864734 w 8212949"/>
                <a:gd name="connsiteY1" fmla="*/ 909901 h 2973053"/>
                <a:gd name="connsiteX2" fmla="*/ 2960153 w 8212949"/>
                <a:gd name="connsiteY2" fmla="*/ 916454 h 2973053"/>
                <a:gd name="connsiteX3" fmla="*/ 4053976 w 8212949"/>
                <a:gd name="connsiteY3" fmla="*/ 1944600 h 2973053"/>
                <a:gd name="connsiteX4" fmla="*/ 4174600 w 8212949"/>
                <a:gd name="connsiteY4" fmla="*/ 1957419 h 2973053"/>
                <a:gd name="connsiteX5" fmla="*/ 6650952 w 8212949"/>
                <a:gd name="connsiteY5" fmla="*/ 464061 h 2973053"/>
                <a:gd name="connsiteX6" fmla="*/ 6663915 w 8212949"/>
                <a:gd name="connsiteY6" fmla="*/ 423733 h 2973053"/>
                <a:gd name="connsiteX7" fmla="*/ 6504259 w 8212949"/>
                <a:gd name="connsiteY7" fmla="*/ 53796 h 2973053"/>
                <a:gd name="connsiteX8" fmla="*/ 6541922 w 8212949"/>
                <a:gd name="connsiteY8" fmla="*/ 73 h 2973053"/>
                <a:gd name="connsiteX9" fmla="*/ 8176428 w 8212949"/>
                <a:gd name="connsiteY9" fmla="*/ 96068 h 2973053"/>
                <a:gd name="connsiteX10" fmla="*/ 8206314 w 8212949"/>
                <a:gd name="connsiteY10" fmla="*/ 156344 h 2973053"/>
                <a:gd name="connsiteX11" fmla="*/ 7296846 w 8212949"/>
                <a:gd name="connsiteY11" fmla="*/ 1511219 h 2973053"/>
                <a:gd name="connsiteX12" fmla="*/ 7231961 w 8212949"/>
                <a:gd name="connsiteY12" fmla="*/ 1507402 h 2973053"/>
                <a:gd name="connsiteX13" fmla="*/ 7072162 w 8212949"/>
                <a:gd name="connsiteY13" fmla="*/ 1195077 h 2973053"/>
                <a:gd name="connsiteX14" fmla="*/ 6989274 w 8212949"/>
                <a:gd name="connsiteY14" fmla="*/ 1168503 h 2973053"/>
                <a:gd name="connsiteX15" fmla="*/ 4025026 w 8212949"/>
                <a:gd name="connsiteY15" fmla="*/ 2705358 h 2973053"/>
                <a:gd name="connsiteX16" fmla="*/ 3932272 w 8212949"/>
                <a:gd name="connsiteY16" fmla="*/ 2694052 h 2973053"/>
                <a:gd name="connsiteX17" fmla="*/ 2896853 w 8212949"/>
                <a:gd name="connsiteY17" fmla="*/ 1783000 h 2973053"/>
                <a:gd name="connsiteX18" fmla="*/ 2754625 w 8212949"/>
                <a:gd name="connsiteY18" fmla="*/ 1761396 h 2973053"/>
                <a:gd name="connsiteX19" fmla="*/ 56037 w 8212949"/>
                <a:gd name="connsiteY19" fmla="*/ 2964969 h 2973053"/>
                <a:gd name="connsiteX20" fmla="*/ 34361 w 8212949"/>
                <a:gd name="connsiteY20" fmla="*/ 2921833 h 297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949" h="2973053">
                  <a:moveTo>
                    <a:pt x="34361" y="2921833"/>
                  </a:moveTo>
                  <a:lnTo>
                    <a:pt x="2864734" y="909901"/>
                  </a:lnTo>
                  <a:cubicBezTo>
                    <a:pt x="2894044" y="889088"/>
                    <a:pt x="2934012" y="891825"/>
                    <a:pt x="2960153" y="916454"/>
                  </a:cubicBezTo>
                  <a:lnTo>
                    <a:pt x="4053976" y="1944600"/>
                  </a:lnTo>
                  <a:cubicBezTo>
                    <a:pt x="4086742" y="1975422"/>
                    <a:pt x="4136073" y="1980679"/>
                    <a:pt x="4174600" y="1957419"/>
                  </a:cubicBezTo>
                  <a:lnTo>
                    <a:pt x="6650952" y="464061"/>
                  </a:lnTo>
                  <a:cubicBezTo>
                    <a:pt x="6664779" y="455707"/>
                    <a:pt x="6670251" y="438496"/>
                    <a:pt x="6663915" y="423733"/>
                  </a:cubicBezTo>
                  <a:lnTo>
                    <a:pt x="6504259" y="53796"/>
                  </a:lnTo>
                  <a:cubicBezTo>
                    <a:pt x="6492881" y="27439"/>
                    <a:pt x="6513261" y="-1655"/>
                    <a:pt x="6541922" y="73"/>
                  </a:cubicBezTo>
                  <a:lnTo>
                    <a:pt x="8176428" y="96068"/>
                  </a:lnTo>
                  <a:cubicBezTo>
                    <a:pt x="8206386" y="97797"/>
                    <a:pt x="8223021" y="131427"/>
                    <a:pt x="8206314" y="156344"/>
                  </a:cubicBezTo>
                  <a:lnTo>
                    <a:pt x="7296846" y="1511219"/>
                  </a:lnTo>
                  <a:cubicBezTo>
                    <a:pt x="7280859" y="1535056"/>
                    <a:pt x="7245069" y="1532967"/>
                    <a:pt x="7231961" y="1507402"/>
                  </a:cubicBezTo>
                  <a:lnTo>
                    <a:pt x="7072162" y="1195077"/>
                  </a:lnTo>
                  <a:cubicBezTo>
                    <a:pt x="7056679" y="1164759"/>
                    <a:pt x="7019448" y="1152876"/>
                    <a:pt x="6989274" y="1168503"/>
                  </a:cubicBezTo>
                  <a:lnTo>
                    <a:pt x="4025026" y="2705358"/>
                  </a:lnTo>
                  <a:cubicBezTo>
                    <a:pt x="3994709" y="2721057"/>
                    <a:pt x="3957910" y="2716592"/>
                    <a:pt x="3932272" y="2694052"/>
                  </a:cubicBezTo>
                  <a:lnTo>
                    <a:pt x="2896853" y="1783000"/>
                  </a:lnTo>
                  <a:cubicBezTo>
                    <a:pt x="2857749" y="1748578"/>
                    <a:pt x="2802226" y="1740152"/>
                    <a:pt x="2754625" y="1761396"/>
                  </a:cubicBezTo>
                  <a:lnTo>
                    <a:pt x="56037" y="2964969"/>
                  </a:lnTo>
                  <a:cubicBezTo>
                    <a:pt x="20102" y="2979444"/>
                    <a:pt x="-37509" y="2979588"/>
                    <a:pt x="34361" y="292183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BCD96E34-E9AF-4585-B8D3-4303C2D9162E}"/>
                </a:ext>
              </a:extLst>
            </p:cNvPr>
            <p:cNvSpPr/>
            <p:nvPr/>
          </p:nvSpPr>
          <p:spPr>
            <a:xfrm>
              <a:off x="3908202" y="1259931"/>
              <a:ext cx="8212946" cy="2973053"/>
            </a:xfrm>
            <a:custGeom>
              <a:avLst/>
              <a:gdLst>
                <a:gd name="connsiteX0" fmla="*/ 34358 w 8212946"/>
                <a:gd name="connsiteY0" fmla="*/ 2921833 h 2973053"/>
                <a:gd name="connsiteX1" fmla="*/ 2864731 w 8212946"/>
                <a:gd name="connsiteY1" fmla="*/ 909901 h 2973053"/>
                <a:gd name="connsiteX2" fmla="*/ 2960150 w 8212946"/>
                <a:gd name="connsiteY2" fmla="*/ 916454 h 2973053"/>
                <a:gd name="connsiteX3" fmla="*/ 4053973 w 8212946"/>
                <a:gd name="connsiteY3" fmla="*/ 1944600 h 2973053"/>
                <a:gd name="connsiteX4" fmla="*/ 4174597 w 8212946"/>
                <a:gd name="connsiteY4" fmla="*/ 1957419 h 2973053"/>
                <a:gd name="connsiteX5" fmla="*/ 6650949 w 8212946"/>
                <a:gd name="connsiteY5" fmla="*/ 464061 h 2973053"/>
                <a:gd name="connsiteX6" fmla="*/ 6663911 w 8212946"/>
                <a:gd name="connsiteY6" fmla="*/ 423733 h 2973053"/>
                <a:gd name="connsiteX7" fmla="*/ 6504256 w 8212946"/>
                <a:gd name="connsiteY7" fmla="*/ 53796 h 2973053"/>
                <a:gd name="connsiteX8" fmla="*/ 6541919 w 8212946"/>
                <a:gd name="connsiteY8" fmla="*/ 73 h 2973053"/>
                <a:gd name="connsiteX9" fmla="*/ 8176425 w 8212946"/>
                <a:gd name="connsiteY9" fmla="*/ 96068 h 2973053"/>
                <a:gd name="connsiteX10" fmla="*/ 8206311 w 8212946"/>
                <a:gd name="connsiteY10" fmla="*/ 156344 h 2973053"/>
                <a:gd name="connsiteX11" fmla="*/ 7296843 w 8212946"/>
                <a:gd name="connsiteY11" fmla="*/ 1511219 h 2973053"/>
                <a:gd name="connsiteX12" fmla="*/ 7231958 w 8212946"/>
                <a:gd name="connsiteY12" fmla="*/ 1507402 h 2973053"/>
                <a:gd name="connsiteX13" fmla="*/ 7072159 w 8212946"/>
                <a:gd name="connsiteY13" fmla="*/ 1195077 h 2973053"/>
                <a:gd name="connsiteX14" fmla="*/ 6989271 w 8212946"/>
                <a:gd name="connsiteY14" fmla="*/ 1168503 h 2973053"/>
                <a:gd name="connsiteX15" fmla="*/ 4025023 w 8212946"/>
                <a:gd name="connsiteY15" fmla="*/ 2705358 h 2973053"/>
                <a:gd name="connsiteX16" fmla="*/ 3932269 w 8212946"/>
                <a:gd name="connsiteY16" fmla="*/ 2694052 h 2973053"/>
                <a:gd name="connsiteX17" fmla="*/ 2896921 w 8212946"/>
                <a:gd name="connsiteY17" fmla="*/ 1783001 h 2973053"/>
                <a:gd name="connsiteX18" fmla="*/ 2754693 w 8212946"/>
                <a:gd name="connsiteY18" fmla="*/ 1761396 h 2973053"/>
                <a:gd name="connsiteX19" fmla="*/ 56106 w 8212946"/>
                <a:gd name="connsiteY19" fmla="*/ 2964969 h 2973053"/>
                <a:gd name="connsiteX20" fmla="*/ 34358 w 8212946"/>
                <a:gd name="connsiteY20" fmla="*/ 2921833 h 297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946" h="2973053">
                  <a:moveTo>
                    <a:pt x="34358" y="2921833"/>
                  </a:moveTo>
                  <a:lnTo>
                    <a:pt x="2864731" y="909901"/>
                  </a:lnTo>
                  <a:cubicBezTo>
                    <a:pt x="2894041" y="889088"/>
                    <a:pt x="2934009" y="891825"/>
                    <a:pt x="2960150" y="916454"/>
                  </a:cubicBezTo>
                  <a:lnTo>
                    <a:pt x="4053973" y="1944600"/>
                  </a:lnTo>
                  <a:cubicBezTo>
                    <a:pt x="4086739" y="1975422"/>
                    <a:pt x="4136070" y="1980679"/>
                    <a:pt x="4174597" y="1957419"/>
                  </a:cubicBezTo>
                  <a:lnTo>
                    <a:pt x="6650949" y="464061"/>
                  </a:lnTo>
                  <a:cubicBezTo>
                    <a:pt x="6664776" y="455707"/>
                    <a:pt x="6670248" y="438496"/>
                    <a:pt x="6663911" y="423733"/>
                  </a:cubicBezTo>
                  <a:lnTo>
                    <a:pt x="6504256" y="53796"/>
                  </a:lnTo>
                  <a:cubicBezTo>
                    <a:pt x="6492878" y="27439"/>
                    <a:pt x="6513258" y="-1655"/>
                    <a:pt x="6541919" y="73"/>
                  </a:cubicBezTo>
                  <a:lnTo>
                    <a:pt x="8176425" y="96068"/>
                  </a:lnTo>
                  <a:cubicBezTo>
                    <a:pt x="8206383" y="97797"/>
                    <a:pt x="8223018" y="131427"/>
                    <a:pt x="8206311" y="156344"/>
                  </a:cubicBezTo>
                  <a:lnTo>
                    <a:pt x="7296843" y="1511219"/>
                  </a:lnTo>
                  <a:cubicBezTo>
                    <a:pt x="7280856" y="1535056"/>
                    <a:pt x="7245066" y="1532967"/>
                    <a:pt x="7231958" y="1507402"/>
                  </a:cubicBezTo>
                  <a:lnTo>
                    <a:pt x="7072159" y="1195077"/>
                  </a:lnTo>
                  <a:cubicBezTo>
                    <a:pt x="7056676" y="1164759"/>
                    <a:pt x="7019445" y="1152876"/>
                    <a:pt x="6989271" y="1168503"/>
                  </a:cubicBezTo>
                  <a:lnTo>
                    <a:pt x="4025023" y="2705358"/>
                  </a:lnTo>
                  <a:cubicBezTo>
                    <a:pt x="3994706" y="2721057"/>
                    <a:pt x="3957907" y="2716592"/>
                    <a:pt x="3932269" y="2694052"/>
                  </a:cubicBezTo>
                  <a:lnTo>
                    <a:pt x="2896921" y="1783001"/>
                  </a:lnTo>
                  <a:cubicBezTo>
                    <a:pt x="2857818" y="1748578"/>
                    <a:pt x="2802295" y="1740152"/>
                    <a:pt x="2754693" y="1761396"/>
                  </a:cubicBezTo>
                  <a:lnTo>
                    <a:pt x="56106" y="2964969"/>
                  </a:lnTo>
                  <a:cubicBezTo>
                    <a:pt x="20099" y="2979444"/>
                    <a:pt x="-37512" y="2979588"/>
                    <a:pt x="34358" y="292183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93F6EE15-760F-483D-A738-F96B669BCE4F}"/>
                </a:ext>
              </a:extLst>
            </p:cNvPr>
            <p:cNvSpPr/>
            <p:nvPr/>
          </p:nvSpPr>
          <p:spPr>
            <a:xfrm>
              <a:off x="10923038" y="1748693"/>
              <a:ext cx="223243" cy="223243"/>
            </a:xfrm>
            <a:custGeom>
              <a:avLst/>
              <a:gdLst>
                <a:gd name="connsiteX0" fmla="*/ 223244 w 223243"/>
                <a:gd name="connsiteY0" fmla="*/ 111622 h 223243"/>
                <a:gd name="connsiteX1" fmla="*/ 111622 w 223243"/>
                <a:gd name="connsiteY1" fmla="*/ 223244 h 223243"/>
                <a:gd name="connsiteX2" fmla="*/ 0 w 223243"/>
                <a:gd name="connsiteY2" fmla="*/ 111622 h 223243"/>
                <a:gd name="connsiteX3" fmla="*/ 111622 w 223243"/>
                <a:gd name="connsiteY3" fmla="*/ 0 h 223243"/>
                <a:gd name="connsiteX4" fmla="*/ 223244 w 223243"/>
                <a:gd name="connsiteY4" fmla="*/ 111622 h 22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43" h="223243">
                  <a:moveTo>
                    <a:pt x="223244" y="111622"/>
                  </a:moveTo>
                  <a:cubicBezTo>
                    <a:pt x="223244" y="173269"/>
                    <a:pt x="173269" y="223244"/>
                    <a:pt x="111622" y="223244"/>
                  </a:cubicBezTo>
                  <a:cubicBezTo>
                    <a:pt x="49975" y="223244"/>
                    <a:pt x="0" y="173269"/>
                    <a:pt x="0" y="111622"/>
                  </a:cubicBezTo>
                  <a:cubicBezTo>
                    <a:pt x="0" y="49975"/>
                    <a:pt x="49975" y="0"/>
                    <a:pt x="111622" y="0"/>
                  </a:cubicBezTo>
                  <a:cubicBezTo>
                    <a:pt x="173269" y="0"/>
                    <a:pt x="223244" y="49975"/>
                    <a:pt x="223244" y="111622"/>
                  </a:cubicBezTo>
                  <a:close/>
                </a:path>
              </a:pathLst>
            </a:custGeom>
            <a:solidFill>
              <a:srgbClr val="175351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888583A-D8FB-40C8-AC83-A7E5E0A0E334}"/>
                </a:ext>
              </a:extLst>
            </p:cNvPr>
            <p:cNvSpPr/>
            <p:nvPr/>
          </p:nvSpPr>
          <p:spPr>
            <a:xfrm>
              <a:off x="71759" y="2712162"/>
              <a:ext cx="8220081" cy="2956839"/>
            </a:xfrm>
            <a:custGeom>
              <a:avLst/>
              <a:gdLst>
                <a:gd name="connsiteX0" fmla="*/ 34462 w 8220081"/>
                <a:gd name="connsiteY0" fmla="*/ 51210 h 2956839"/>
                <a:gd name="connsiteX1" fmla="*/ 2869876 w 8220081"/>
                <a:gd name="connsiteY1" fmla="*/ 2056085 h 2956839"/>
                <a:gd name="connsiteX2" fmla="*/ 2965295 w 8220081"/>
                <a:gd name="connsiteY2" fmla="*/ 2049315 h 2956839"/>
                <a:gd name="connsiteX3" fmla="*/ 4056526 w 8220081"/>
                <a:gd name="connsiteY3" fmla="*/ 1018432 h 2956839"/>
                <a:gd name="connsiteX4" fmla="*/ 4177077 w 8220081"/>
                <a:gd name="connsiteY4" fmla="*/ 1005326 h 2956839"/>
                <a:gd name="connsiteX5" fmla="*/ 6657246 w 8220081"/>
                <a:gd name="connsiteY5" fmla="*/ 2492419 h 2956839"/>
                <a:gd name="connsiteX6" fmla="*/ 6670281 w 8220081"/>
                <a:gd name="connsiteY6" fmla="*/ 2532746 h 2956839"/>
                <a:gd name="connsiteX7" fmla="*/ 6511561 w 8220081"/>
                <a:gd name="connsiteY7" fmla="*/ 2903116 h 2956839"/>
                <a:gd name="connsiteX8" fmla="*/ 6549368 w 8220081"/>
                <a:gd name="connsiteY8" fmla="*/ 2956766 h 2956839"/>
                <a:gd name="connsiteX9" fmla="*/ 8183658 w 8220081"/>
                <a:gd name="connsiteY9" fmla="*/ 2856739 h 2956839"/>
                <a:gd name="connsiteX10" fmla="*/ 8213400 w 8220081"/>
                <a:gd name="connsiteY10" fmla="*/ 2796391 h 2956839"/>
                <a:gd name="connsiteX11" fmla="*/ 7300548 w 8220081"/>
                <a:gd name="connsiteY11" fmla="*/ 1443820 h 2956839"/>
                <a:gd name="connsiteX12" fmla="*/ 7235663 w 8220081"/>
                <a:gd name="connsiteY12" fmla="*/ 1447853 h 2956839"/>
                <a:gd name="connsiteX13" fmla="*/ 7076656 w 8220081"/>
                <a:gd name="connsiteY13" fmla="*/ 1760611 h 2956839"/>
                <a:gd name="connsiteX14" fmla="*/ 6993840 w 8220081"/>
                <a:gd name="connsiteY14" fmla="*/ 1787328 h 2956839"/>
                <a:gd name="connsiteX15" fmla="*/ 4025776 w 8220081"/>
                <a:gd name="connsiteY15" fmla="*/ 257819 h 2956839"/>
                <a:gd name="connsiteX16" fmla="*/ 3933093 w 8220081"/>
                <a:gd name="connsiteY16" fmla="*/ 269413 h 2956839"/>
                <a:gd name="connsiteX17" fmla="*/ 2899834 w 8220081"/>
                <a:gd name="connsiteY17" fmla="*/ 1182841 h 2956839"/>
                <a:gd name="connsiteX18" fmla="*/ 2757678 w 8220081"/>
                <a:gd name="connsiteY18" fmla="*/ 1204805 h 2956839"/>
                <a:gd name="connsiteX19" fmla="*/ 56066 w 8220081"/>
                <a:gd name="connsiteY19" fmla="*/ 8002 h 2956839"/>
                <a:gd name="connsiteX20" fmla="*/ 34462 w 8220081"/>
                <a:gd name="connsiteY20" fmla="*/ 51210 h 295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20081" h="2956839">
                  <a:moveTo>
                    <a:pt x="34462" y="51210"/>
                  </a:moveTo>
                  <a:lnTo>
                    <a:pt x="2869876" y="2056085"/>
                  </a:lnTo>
                  <a:cubicBezTo>
                    <a:pt x="2899258" y="2076825"/>
                    <a:pt x="2939154" y="2074016"/>
                    <a:pt x="2965295" y="2049315"/>
                  </a:cubicBezTo>
                  <a:lnTo>
                    <a:pt x="4056526" y="1018432"/>
                  </a:lnTo>
                  <a:cubicBezTo>
                    <a:pt x="4089220" y="987538"/>
                    <a:pt x="4138478" y="982209"/>
                    <a:pt x="4177077" y="1005326"/>
                  </a:cubicBezTo>
                  <a:lnTo>
                    <a:pt x="6657246" y="2492419"/>
                  </a:lnTo>
                  <a:cubicBezTo>
                    <a:pt x="6671073" y="2500700"/>
                    <a:pt x="6676618" y="2517911"/>
                    <a:pt x="6670281" y="2532746"/>
                  </a:cubicBezTo>
                  <a:lnTo>
                    <a:pt x="6511561" y="2903116"/>
                  </a:lnTo>
                  <a:cubicBezTo>
                    <a:pt x="6500255" y="2929473"/>
                    <a:pt x="6520707" y="2958495"/>
                    <a:pt x="6549368" y="2956766"/>
                  </a:cubicBezTo>
                  <a:lnTo>
                    <a:pt x="8183658" y="2856739"/>
                  </a:lnTo>
                  <a:cubicBezTo>
                    <a:pt x="8213544" y="2854938"/>
                    <a:pt x="8230179" y="2821235"/>
                    <a:pt x="8213400" y="2796391"/>
                  </a:cubicBezTo>
                  <a:lnTo>
                    <a:pt x="7300548" y="1443820"/>
                  </a:lnTo>
                  <a:cubicBezTo>
                    <a:pt x="7284489" y="1419984"/>
                    <a:pt x="7248698" y="1422216"/>
                    <a:pt x="7235663" y="1447853"/>
                  </a:cubicBezTo>
                  <a:lnTo>
                    <a:pt x="7076656" y="1760611"/>
                  </a:lnTo>
                  <a:cubicBezTo>
                    <a:pt x="7061245" y="1790928"/>
                    <a:pt x="7024086" y="1802955"/>
                    <a:pt x="6993840" y="1787328"/>
                  </a:cubicBezTo>
                  <a:lnTo>
                    <a:pt x="4025776" y="257819"/>
                  </a:lnTo>
                  <a:cubicBezTo>
                    <a:pt x="3995458" y="242192"/>
                    <a:pt x="3958658" y="246801"/>
                    <a:pt x="3933093" y="269413"/>
                  </a:cubicBezTo>
                  <a:lnTo>
                    <a:pt x="2899834" y="1182841"/>
                  </a:lnTo>
                  <a:cubicBezTo>
                    <a:pt x="2860802" y="1217336"/>
                    <a:pt x="2805279" y="1225905"/>
                    <a:pt x="2757678" y="1204805"/>
                  </a:cubicBezTo>
                  <a:lnTo>
                    <a:pt x="56066" y="8002"/>
                  </a:lnTo>
                  <a:cubicBezTo>
                    <a:pt x="20059" y="-6401"/>
                    <a:pt x="-37552" y="-6401"/>
                    <a:pt x="34462" y="5121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C149D0BE-8289-49B6-8B4A-5E53C85A3DF4}"/>
                </a:ext>
              </a:extLst>
            </p:cNvPr>
            <p:cNvSpPr/>
            <p:nvPr/>
          </p:nvSpPr>
          <p:spPr>
            <a:xfrm>
              <a:off x="32" y="2784897"/>
              <a:ext cx="8220009" cy="2956911"/>
            </a:xfrm>
            <a:custGeom>
              <a:avLst/>
              <a:gdLst>
                <a:gd name="connsiteX0" fmla="*/ 34462 w 8220009"/>
                <a:gd name="connsiteY0" fmla="*/ 51210 h 2956911"/>
                <a:gd name="connsiteX1" fmla="*/ 2869876 w 8220009"/>
                <a:gd name="connsiteY1" fmla="*/ 2056085 h 2956911"/>
                <a:gd name="connsiteX2" fmla="*/ 2965295 w 8220009"/>
                <a:gd name="connsiteY2" fmla="*/ 2049315 h 2956911"/>
                <a:gd name="connsiteX3" fmla="*/ 4056526 w 8220009"/>
                <a:gd name="connsiteY3" fmla="*/ 1018433 h 2956911"/>
                <a:gd name="connsiteX4" fmla="*/ 4177077 w 8220009"/>
                <a:gd name="connsiteY4" fmla="*/ 1005326 h 2956911"/>
                <a:gd name="connsiteX5" fmla="*/ 6657174 w 8220009"/>
                <a:gd name="connsiteY5" fmla="*/ 2492491 h 2956911"/>
                <a:gd name="connsiteX6" fmla="*/ 6670208 w 8220009"/>
                <a:gd name="connsiteY6" fmla="*/ 2532819 h 2956911"/>
                <a:gd name="connsiteX7" fmla="*/ 6511489 w 8220009"/>
                <a:gd name="connsiteY7" fmla="*/ 2903188 h 2956911"/>
                <a:gd name="connsiteX8" fmla="*/ 6549297 w 8220009"/>
                <a:gd name="connsiteY8" fmla="*/ 2956838 h 2956911"/>
                <a:gd name="connsiteX9" fmla="*/ 8183586 w 8220009"/>
                <a:gd name="connsiteY9" fmla="*/ 2856811 h 2956911"/>
                <a:gd name="connsiteX10" fmla="*/ 8213328 w 8220009"/>
                <a:gd name="connsiteY10" fmla="*/ 2796463 h 2956911"/>
                <a:gd name="connsiteX11" fmla="*/ 7300477 w 8220009"/>
                <a:gd name="connsiteY11" fmla="*/ 1443892 h 2956911"/>
                <a:gd name="connsiteX12" fmla="*/ 7235592 w 8220009"/>
                <a:gd name="connsiteY12" fmla="*/ 1447925 h 2956911"/>
                <a:gd name="connsiteX13" fmla="*/ 7076584 w 8220009"/>
                <a:gd name="connsiteY13" fmla="*/ 1760683 h 2956911"/>
                <a:gd name="connsiteX14" fmla="*/ 6993768 w 8220009"/>
                <a:gd name="connsiteY14" fmla="*/ 1787400 h 2956911"/>
                <a:gd name="connsiteX15" fmla="*/ 4025704 w 8220009"/>
                <a:gd name="connsiteY15" fmla="*/ 257891 h 2956911"/>
                <a:gd name="connsiteX16" fmla="*/ 3933022 w 8220009"/>
                <a:gd name="connsiteY16" fmla="*/ 269485 h 2956911"/>
                <a:gd name="connsiteX17" fmla="*/ 2899762 w 8220009"/>
                <a:gd name="connsiteY17" fmla="*/ 1182841 h 2956911"/>
                <a:gd name="connsiteX18" fmla="*/ 2757606 w 8220009"/>
                <a:gd name="connsiteY18" fmla="*/ 1204805 h 2956911"/>
                <a:gd name="connsiteX19" fmla="*/ 56066 w 8220009"/>
                <a:gd name="connsiteY19" fmla="*/ 8002 h 2956911"/>
                <a:gd name="connsiteX20" fmla="*/ 34462 w 8220009"/>
                <a:gd name="connsiteY20" fmla="*/ 51210 h 295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20009" h="2956911">
                  <a:moveTo>
                    <a:pt x="34462" y="51210"/>
                  </a:moveTo>
                  <a:lnTo>
                    <a:pt x="2869876" y="2056085"/>
                  </a:lnTo>
                  <a:cubicBezTo>
                    <a:pt x="2899258" y="2076825"/>
                    <a:pt x="2939154" y="2074016"/>
                    <a:pt x="2965295" y="2049315"/>
                  </a:cubicBezTo>
                  <a:lnTo>
                    <a:pt x="4056526" y="1018433"/>
                  </a:lnTo>
                  <a:cubicBezTo>
                    <a:pt x="4089220" y="987538"/>
                    <a:pt x="4138478" y="982209"/>
                    <a:pt x="4177077" y="1005326"/>
                  </a:cubicBezTo>
                  <a:lnTo>
                    <a:pt x="6657174" y="2492491"/>
                  </a:lnTo>
                  <a:cubicBezTo>
                    <a:pt x="6671000" y="2500772"/>
                    <a:pt x="6676546" y="2517984"/>
                    <a:pt x="6670208" y="2532819"/>
                  </a:cubicBezTo>
                  <a:lnTo>
                    <a:pt x="6511489" y="2903188"/>
                  </a:lnTo>
                  <a:cubicBezTo>
                    <a:pt x="6500183" y="2929545"/>
                    <a:pt x="6520635" y="2958567"/>
                    <a:pt x="6549297" y="2956838"/>
                  </a:cubicBezTo>
                  <a:lnTo>
                    <a:pt x="8183586" y="2856811"/>
                  </a:lnTo>
                  <a:cubicBezTo>
                    <a:pt x="8213472" y="2855010"/>
                    <a:pt x="8230107" y="2821308"/>
                    <a:pt x="8213328" y="2796463"/>
                  </a:cubicBezTo>
                  <a:lnTo>
                    <a:pt x="7300477" y="1443892"/>
                  </a:lnTo>
                  <a:cubicBezTo>
                    <a:pt x="7284417" y="1420056"/>
                    <a:pt x="7248626" y="1422288"/>
                    <a:pt x="7235592" y="1447925"/>
                  </a:cubicBezTo>
                  <a:lnTo>
                    <a:pt x="7076584" y="1760683"/>
                  </a:lnTo>
                  <a:cubicBezTo>
                    <a:pt x="7061174" y="1791001"/>
                    <a:pt x="7024014" y="1803027"/>
                    <a:pt x="6993768" y="1787400"/>
                  </a:cubicBezTo>
                  <a:lnTo>
                    <a:pt x="4025704" y="257891"/>
                  </a:lnTo>
                  <a:cubicBezTo>
                    <a:pt x="3995386" y="242264"/>
                    <a:pt x="3958587" y="246873"/>
                    <a:pt x="3933022" y="269485"/>
                  </a:cubicBezTo>
                  <a:lnTo>
                    <a:pt x="2899762" y="1182841"/>
                  </a:lnTo>
                  <a:cubicBezTo>
                    <a:pt x="2860730" y="1217336"/>
                    <a:pt x="2805207" y="1225905"/>
                    <a:pt x="2757606" y="1204805"/>
                  </a:cubicBezTo>
                  <a:lnTo>
                    <a:pt x="56066" y="8002"/>
                  </a:lnTo>
                  <a:cubicBezTo>
                    <a:pt x="20059" y="-6401"/>
                    <a:pt x="-37552" y="-6401"/>
                    <a:pt x="34462" y="512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2A200073-C77A-44B4-B796-23CE1DAEBA3C}"/>
                </a:ext>
              </a:extLst>
            </p:cNvPr>
            <p:cNvSpPr/>
            <p:nvPr/>
          </p:nvSpPr>
          <p:spPr>
            <a:xfrm>
              <a:off x="7077071" y="1734290"/>
              <a:ext cx="3219960" cy="2515115"/>
            </a:xfrm>
            <a:custGeom>
              <a:avLst/>
              <a:gdLst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415273 w 3219960"/>
                <a:gd name="connsiteY29" fmla="*/ 34711 h 2515115"/>
                <a:gd name="connsiteX30" fmla="*/ 1466547 w 3219960"/>
                <a:gd name="connsiteY30" fmla="*/ 41120 h 2515115"/>
                <a:gd name="connsiteX31" fmla="*/ 1453656 w 3219960"/>
                <a:gd name="connsiteY31" fmla="*/ 160232 h 2515115"/>
                <a:gd name="connsiteX32" fmla="*/ 1444870 w 3219960"/>
                <a:gd name="connsiteY32" fmla="*/ 199983 h 2515115"/>
                <a:gd name="connsiteX33" fmla="*/ 1456609 w 3219960"/>
                <a:gd name="connsiteY33" fmla="*/ 435398 h 2515115"/>
                <a:gd name="connsiteX34" fmla="*/ 1415776 w 3219960"/>
                <a:gd name="connsiteY34" fmla="*/ 466076 h 2515115"/>
                <a:gd name="connsiteX35" fmla="*/ 1021283 w 3219960"/>
                <a:gd name="connsiteY35" fmla="*/ 562575 h 2515115"/>
                <a:gd name="connsiteX36" fmla="*/ 927305 w 3219960"/>
                <a:gd name="connsiteY36" fmla="*/ 586844 h 2515115"/>
                <a:gd name="connsiteX37" fmla="*/ 914342 w 3219960"/>
                <a:gd name="connsiteY37" fmla="*/ 617090 h 2515115"/>
                <a:gd name="connsiteX38" fmla="*/ 1120807 w 3219960"/>
                <a:gd name="connsiteY38" fmla="*/ 887863 h 2515115"/>
                <a:gd name="connsiteX39" fmla="*/ 1235741 w 3219960"/>
                <a:gd name="connsiteY39" fmla="*/ 926678 h 2515115"/>
                <a:gd name="connsiteX40" fmla="*/ 1280534 w 3219960"/>
                <a:gd name="connsiteY40" fmla="*/ 946266 h 2515115"/>
                <a:gd name="connsiteX41" fmla="*/ 1308547 w 3219960"/>
                <a:gd name="connsiteY41" fmla="*/ 951883 h 2515115"/>
                <a:gd name="connsiteX42" fmla="*/ 1550947 w 3219960"/>
                <a:gd name="connsiteY42" fmla="*/ 922934 h 2515115"/>
                <a:gd name="connsiteX43" fmla="*/ 1721693 w 3219960"/>
                <a:gd name="connsiteY43" fmla="*/ 938993 h 2515115"/>
                <a:gd name="connsiteX44" fmla="*/ 1885309 w 3219960"/>
                <a:gd name="connsiteY44" fmla="*/ 1003086 h 2515115"/>
                <a:gd name="connsiteX45" fmla="*/ 2877016 w 3219960"/>
                <a:gd name="connsiteY45" fmla="*/ 2046427 h 251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19960" h="2515115">
                  <a:moveTo>
                    <a:pt x="2877016" y="2046427"/>
                  </a:moveTo>
                  <a:cubicBezTo>
                    <a:pt x="2892859" y="2062774"/>
                    <a:pt x="2907191" y="2068031"/>
                    <a:pt x="2930667" y="2062342"/>
                  </a:cubicBezTo>
                  <a:cubicBezTo>
                    <a:pt x="2985182" y="2049091"/>
                    <a:pt x="3027310" y="2016469"/>
                    <a:pt x="3069582" y="1982910"/>
                  </a:cubicBezTo>
                  <a:cubicBezTo>
                    <a:pt x="3085497" y="1970308"/>
                    <a:pt x="3100980" y="1956985"/>
                    <a:pt x="3117832" y="1945823"/>
                  </a:cubicBezTo>
                  <a:cubicBezTo>
                    <a:pt x="3171338" y="1910464"/>
                    <a:pt x="3212818" y="1933077"/>
                    <a:pt x="3219228" y="1997889"/>
                  </a:cubicBezTo>
                  <a:cubicBezTo>
                    <a:pt x="3224341" y="2050172"/>
                    <a:pt x="3202088" y="2091364"/>
                    <a:pt x="3171194" y="2128955"/>
                  </a:cubicBezTo>
                  <a:cubicBezTo>
                    <a:pt x="3102636" y="2212276"/>
                    <a:pt x="3022773" y="2284866"/>
                    <a:pt x="2948094" y="2362425"/>
                  </a:cubicBezTo>
                  <a:cubicBezTo>
                    <a:pt x="2915760" y="2396056"/>
                    <a:pt x="2883209" y="2429542"/>
                    <a:pt x="2852459" y="2464613"/>
                  </a:cubicBezTo>
                  <a:cubicBezTo>
                    <a:pt x="2794848" y="2530362"/>
                    <a:pt x="2758409" y="2533099"/>
                    <a:pt x="2700582" y="2465837"/>
                  </a:cubicBezTo>
                  <a:cubicBezTo>
                    <a:pt x="2615533" y="2366890"/>
                    <a:pt x="2527316" y="2270823"/>
                    <a:pt x="2440970" y="2173100"/>
                  </a:cubicBezTo>
                  <a:cubicBezTo>
                    <a:pt x="2338710" y="2057373"/>
                    <a:pt x="1930462" y="1584384"/>
                    <a:pt x="1765117" y="1551041"/>
                  </a:cubicBezTo>
                  <a:cubicBezTo>
                    <a:pt x="1690511" y="1533326"/>
                    <a:pt x="1616048" y="1514314"/>
                    <a:pt x="1542522" y="1492638"/>
                  </a:cubicBezTo>
                  <a:cubicBezTo>
                    <a:pt x="1485847" y="1475931"/>
                    <a:pt x="1434357" y="1482556"/>
                    <a:pt x="1381786" y="1503800"/>
                  </a:cubicBezTo>
                  <a:cubicBezTo>
                    <a:pt x="1308404" y="1533470"/>
                    <a:pt x="1236318" y="1566092"/>
                    <a:pt x="1162935" y="1595906"/>
                  </a:cubicBezTo>
                  <a:cubicBezTo>
                    <a:pt x="1112309" y="1616502"/>
                    <a:pt x="1059955" y="1627304"/>
                    <a:pt x="1006016" y="1632561"/>
                  </a:cubicBezTo>
                  <a:cubicBezTo>
                    <a:pt x="978651" y="1635226"/>
                    <a:pt x="953157" y="1628169"/>
                    <a:pt x="929897" y="1615134"/>
                  </a:cubicBezTo>
                  <a:cubicBezTo>
                    <a:pt x="828357" y="1558459"/>
                    <a:pt x="735387" y="1493574"/>
                    <a:pt x="678495" y="1386273"/>
                  </a:cubicBezTo>
                  <a:cubicBezTo>
                    <a:pt x="623692" y="1282861"/>
                    <a:pt x="547933" y="1194427"/>
                    <a:pt x="466630" y="1110531"/>
                  </a:cubicBezTo>
                  <a:cubicBezTo>
                    <a:pt x="384965" y="1026274"/>
                    <a:pt x="188655" y="797341"/>
                    <a:pt x="166907" y="772208"/>
                  </a:cubicBezTo>
                  <a:cubicBezTo>
                    <a:pt x="107783" y="703795"/>
                    <a:pt x="67455" y="625371"/>
                    <a:pt x="44699" y="538954"/>
                  </a:cubicBezTo>
                  <a:cubicBezTo>
                    <a:pt x="28568" y="477670"/>
                    <a:pt x="23310" y="414586"/>
                    <a:pt x="31952" y="350493"/>
                  </a:cubicBezTo>
                  <a:cubicBezTo>
                    <a:pt x="37569" y="309085"/>
                    <a:pt x="39658" y="267245"/>
                    <a:pt x="48012" y="226125"/>
                  </a:cubicBezTo>
                  <a:cubicBezTo>
                    <a:pt x="51468" y="209201"/>
                    <a:pt x="45779" y="193070"/>
                    <a:pt x="38289" y="177587"/>
                  </a:cubicBezTo>
                  <a:cubicBezTo>
                    <a:pt x="28351" y="157135"/>
                    <a:pt x="17333" y="137115"/>
                    <a:pt x="8332" y="116303"/>
                  </a:cubicBezTo>
                  <a:cubicBezTo>
                    <a:pt x="-8448" y="77703"/>
                    <a:pt x="-1030" y="63805"/>
                    <a:pt x="41098" y="52426"/>
                  </a:cubicBezTo>
                  <a:cubicBezTo>
                    <a:pt x="36489" y="79360"/>
                    <a:pt x="187719" y="28950"/>
                    <a:pt x="321449" y="0"/>
                  </a:cubicBezTo>
                  <a:cubicBezTo>
                    <a:pt x="346078" y="36151"/>
                    <a:pt x="440489" y="63084"/>
                    <a:pt x="488810" y="93402"/>
                  </a:cubicBezTo>
                  <a:cubicBezTo>
                    <a:pt x="503501" y="102620"/>
                    <a:pt x="602952" y="171754"/>
                    <a:pt x="613395" y="188461"/>
                  </a:cubicBezTo>
                  <a:cubicBezTo>
                    <a:pt x="631758" y="217915"/>
                    <a:pt x="657035" y="221660"/>
                    <a:pt x="687569" y="213522"/>
                  </a:cubicBezTo>
                  <a:cubicBezTo>
                    <a:pt x="770746" y="191270"/>
                    <a:pt x="1256553" y="74823"/>
                    <a:pt x="1415273" y="34711"/>
                  </a:cubicBezTo>
                  <a:cubicBezTo>
                    <a:pt x="1433132" y="30174"/>
                    <a:pt x="1450775" y="28158"/>
                    <a:pt x="1466547" y="41120"/>
                  </a:cubicBezTo>
                  <a:cubicBezTo>
                    <a:pt x="1497441" y="96643"/>
                    <a:pt x="1495713" y="115007"/>
                    <a:pt x="1453656" y="160232"/>
                  </a:cubicBezTo>
                  <a:cubicBezTo>
                    <a:pt x="1442350" y="172330"/>
                    <a:pt x="1444439" y="185293"/>
                    <a:pt x="1444870" y="199983"/>
                  </a:cubicBezTo>
                  <a:cubicBezTo>
                    <a:pt x="1447174" y="278551"/>
                    <a:pt x="1458409" y="356686"/>
                    <a:pt x="1456609" y="435398"/>
                  </a:cubicBezTo>
                  <a:cubicBezTo>
                    <a:pt x="1451136" y="456354"/>
                    <a:pt x="1433060" y="461755"/>
                    <a:pt x="1415776" y="466076"/>
                  </a:cubicBezTo>
                  <a:cubicBezTo>
                    <a:pt x="1284351" y="498554"/>
                    <a:pt x="1153429" y="532977"/>
                    <a:pt x="1021283" y="562575"/>
                  </a:cubicBezTo>
                  <a:cubicBezTo>
                    <a:pt x="989741" y="569632"/>
                    <a:pt x="958775" y="579282"/>
                    <a:pt x="927305" y="586844"/>
                  </a:cubicBezTo>
                  <a:cubicBezTo>
                    <a:pt x="909589" y="591092"/>
                    <a:pt x="902532" y="598942"/>
                    <a:pt x="914342" y="617090"/>
                  </a:cubicBezTo>
                  <a:cubicBezTo>
                    <a:pt x="976347" y="712580"/>
                    <a:pt x="1036334" y="809511"/>
                    <a:pt x="1120807" y="887863"/>
                  </a:cubicBezTo>
                  <a:cubicBezTo>
                    <a:pt x="1153501" y="918253"/>
                    <a:pt x="1191020" y="932728"/>
                    <a:pt x="1235741" y="926678"/>
                  </a:cubicBezTo>
                  <a:cubicBezTo>
                    <a:pt x="1254609" y="924158"/>
                    <a:pt x="1271820" y="924590"/>
                    <a:pt x="1280534" y="946266"/>
                  </a:cubicBezTo>
                  <a:cubicBezTo>
                    <a:pt x="1286583" y="961317"/>
                    <a:pt x="1299042" y="953900"/>
                    <a:pt x="1308547" y="951883"/>
                  </a:cubicBezTo>
                  <a:cubicBezTo>
                    <a:pt x="1388484" y="934888"/>
                    <a:pt x="1469931" y="931071"/>
                    <a:pt x="1550947" y="922934"/>
                  </a:cubicBezTo>
                  <a:cubicBezTo>
                    <a:pt x="1565350" y="921493"/>
                    <a:pt x="1679205" y="933808"/>
                    <a:pt x="1721693" y="938993"/>
                  </a:cubicBezTo>
                  <a:cubicBezTo>
                    <a:pt x="1781320" y="946266"/>
                    <a:pt x="1839364" y="959733"/>
                    <a:pt x="1885309" y="1003086"/>
                  </a:cubicBezTo>
                  <a:cubicBezTo>
                    <a:pt x="2164436" y="1300648"/>
                    <a:pt x="2742782" y="1908304"/>
                    <a:pt x="2877016" y="2046427"/>
                  </a:cubicBezTo>
                  <a:close/>
                </a:path>
              </a:pathLst>
            </a:custGeom>
            <a:solidFill>
              <a:srgbClr val="000000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8E16184A-B8F0-40BD-8E55-28B860CD379E}"/>
                </a:ext>
              </a:extLst>
            </p:cNvPr>
            <p:cNvSpPr/>
            <p:nvPr/>
          </p:nvSpPr>
          <p:spPr>
            <a:xfrm>
              <a:off x="8639064" y="1806376"/>
              <a:ext cx="2446186" cy="280855"/>
            </a:xfrm>
            <a:custGeom>
              <a:avLst/>
              <a:gdLst>
                <a:gd name="connsiteX0" fmla="*/ 1004859 w 2446186"/>
                <a:gd name="connsiteY0" fmla="*/ 125881 h 280855"/>
                <a:gd name="connsiteX1" fmla="*/ 1614170 w 2446186"/>
                <a:gd name="connsiteY1" fmla="*/ 136827 h 280855"/>
                <a:gd name="connsiteX2" fmla="*/ 2379465 w 2446186"/>
                <a:gd name="connsiteY2" fmla="*/ 11378 h 280855"/>
                <a:gd name="connsiteX3" fmla="*/ 2444782 w 2446186"/>
                <a:gd name="connsiteY3" fmla="*/ 47745 h 280855"/>
                <a:gd name="connsiteX4" fmla="*/ 2402870 w 2446186"/>
                <a:gd name="connsiteY4" fmla="*/ 113782 h 280855"/>
                <a:gd name="connsiteX5" fmla="*/ 2046328 w 2446186"/>
                <a:gd name="connsiteY5" fmla="*/ 180035 h 280855"/>
                <a:gd name="connsiteX6" fmla="*/ 1455811 w 2446186"/>
                <a:gd name="connsiteY6" fmla="*/ 259251 h 280855"/>
                <a:gd name="connsiteX7" fmla="*/ 1218165 w 2446186"/>
                <a:gd name="connsiteY7" fmla="*/ 280855 h 280855"/>
                <a:gd name="connsiteX8" fmla="*/ 44333 w 2446186"/>
                <a:gd name="connsiteY8" fmla="*/ 136827 h 280855"/>
                <a:gd name="connsiteX9" fmla="*/ 1125 w 2446186"/>
                <a:gd name="connsiteY9" fmla="*/ 86417 h 280855"/>
                <a:gd name="connsiteX10" fmla="*/ 94743 w 2446186"/>
                <a:gd name="connsiteY10" fmla="*/ 64813 h 280855"/>
                <a:gd name="connsiteX11" fmla="*/ 217167 w 2446186"/>
                <a:gd name="connsiteY11" fmla="*/ 93618 h 280855"/>
                <a:gd name="connsiteX12" fmla="*/ 659550 w 2446186"/>
                <a:gd name="connsiteY12" fmla="*/ 167217 h 280855"/>
                <a:gd name="connsiteX13" fmla="*/ 1006515 w 2446186"/>
                <a:gd name="connsiteY13" fmla="*/ 208409 h 280855"/>
                <a:gd name="connsiteX14" fmla="*/ 1006659 w 2446186"/>
                <a:gd name="connsiteY14" fmla="*/ 199839 h 280855"/>
                <a:gd name="connsiteX15" fmla="*/ 224441 w 2446186"/>
                <a:gd name="connsiteY15" fmla="*/ 79216 h 280855"/>
                <a:gd name="connsiteX16" fmla="*/ 181232 w 2446186"/>
                <a:gd name="connsiteY16" fmla="*/ 0 h 280855"/>
                <a:gd name="connsiteX17" fmla="*/ 1004859 w 2446186"/>
                <a:gd name="connsiteY17" fmla="*/ 125881 h 28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46186" h="280855">
                  <a:moveTo>
                    <a:pt x="1004859" y="125881"/>
                  </a:moveTo>
                  <a:cubicBezTo>
                    <a:pt x="1218093" y="158431"/>
                    <a:pt x="1412531" y="158431"/>
                    <a:pt x="1614170" y="136827"/>
                  </a:cubicBezTo>
                  <a:cubicBezTo>
                    <a:pt x="1952637" y="100820"/>
                    <a:pt x="2347707" y="15483"/>
                    <a:pt x="2379465" y="11378"/>
                  </a:cubicBezTo>
                  <a:cubicBezTo>
                    <a:pt x="2413960" y="6913"/>
                    <a:pt x="2438733" y="21820"/>
                    <a:pt x="2444782" y="47745"/>
                  </a:cubicBezTo>
                  <a:cubicBezTo>
                    <a:pt x="2451263" y="75255"/>
                    <a:pt x="2434988" y="102980"/>
                    <a:pt x="2402870" y="113782"/>
                  </a:cubicBezTo>
                  <a:cubicBezTo>
                    <a:pt x="2371328" y="124440"/>
                    <a:pt x="2133248" y="164336"/>
                    <a:pt x="2046328" y="180035"/>
                  </a:cubicBezTo>
                  <a:cubicBezTo>
                    <a:pt x="1848576" y="215682"/>
                    <a:pt x="1655651" y="237143"/>
                    <a:pt x="1455811" y="259251"/>
                  </a:cubicBezTo>
                  <a:cubicBezTo>
                    <a:pt x="1443929" y="260547"/>
                    <a:pt x="1281321" y="273942"/>
                    <a:pt x="1218165" y="280855"/>
                  </a:cubicBezTo>
                  <a:cubicBezTo>
                    <a:pt x="729476" y="280639"/>
                    <a:pt x="209966" y="180035"/>
                    <a:pt x="44333" y="136827"/>
                  </a:cubicBezTo>
                  <a:cubicBezTo>
                    <a:pt x="8830" y="127537"/>
                    <a:pt x="-4132" y="112054"/>
                    <a:pt x="1125" y="86417"/>
                  </a:cubicBezTo>
                  <a:cubicBezTo>
                    <a:pt x="6310" y="60996"/>
                    <a:pt x="22729" y="43209"/>
                    <a:pt x="94743" y="64813"/>
                  </a:cubicBezTo>
                  <a:cubicBezTo>
                    <a:pt x="134135" y="74895"/>
                    <a:pt x="177991" y="82888"/>
                    <a:pt x="217167" y="93618"/>
                  </a:cubicBezTo>
                  <a:cubicBezTo>
                    <a:pt x="290477" y="115223"/>
                    <a:pt x="586600" y="156271"/>
                    <a:pt x="659550" y="167217"/>
                  </a:cubicBezTo>
                  <a:cubicBezTo>
                    <a:pt x="727604" y="177443"/>
                    <a:pt x="953728" y="205024"/>
                    <a:pt x="1006515" y="208409"/>
                  </a:cubicBezTo>
                  <a:cubicBezTo>
                    <a:pt x="1007379" y="208481"/>
                    <a:pt x="1007451" y="199983"/>
                    <a:pt x="1006659" y="199839"/>
                  </a:cubicBezTo>
                  <a:cubicBezTo>
                    <a:pt x="868104" y="175211"/>
                    <a:pt x="237259" y="84257"/>
                    <a:pt x="224441" y="79216"/>
                  </a:cubicBezTo>
                  <a:cubicBezTo>
                    <a:pt x="210038" y="57611"/>
                    <a:pt x="195635" y="28806"/>
                    <a:pt x="181232" y="0"/>
                  </a:cubicBezTo>
                  <a:cubicBezTo>
                    <a:pt x="417799" y="47745"/>
                    <a:pt x="878329" y="106581"/>
                    <a:pt x="1004859" y="125881"/>
                  </a:cubicBezTo>
                  <a:close/>
                </a:path>
              </a:pathLst>
            </a:custGeom>
            <a:solidFill>
              <a:srgbClr val="212B32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62EB341B-F54E-473F-9A2F-5BD72802829A}"/>
                </a:ext>
              </a:extLst>
            </p:cNvPr>
            <p:cNvSpPr/>
            <p:nvPr/>
          </p:nvSpPr>
          <p:spPr>
            <a:xfrm>
              <a:off x="7005185" y="1145340"/>
              <a:ext cx="473012" cy="652538"/>
            </a:xfrm>
            <a:custGeom>
              <a:avLst/>
              <a:gdLst>
                <a:gd name="connsiteX0" fmla="*/ 112839 w 473012"/>
                <a:gd name="connsiteY0" fmla="*/ 652538 h 652538"/>
                <a:gd name="connsiteX1" fmla="*/ 78129 w 473012"/>
                <a:gd name="connsiteY1" fmla="*/ 601336 h 652538"/>
                <a:gd name="connsiteX2" fmla="*/ 82018 w 473012"/>
                <a:gd name="connsiteY2" fmla="*/ 577211 h 652538"/>
                <a:gd name="connsiteX3" fmla="*/ 57893 w 473012"/>
                <a:gd name="connsiteY3" fmla="*/ 438656 h 652538"/>
                <a:gd name="connsiteX4" fmla="*/ 26855 w 473012"/>
                <a:gd name="connsiteY4" fmla="*/ 408770 h 652538"/>
                <a:gd name="connsiteX5" fmla="*/ 7987 w 473012"/>
                <a:gd name="connsiteY5" fmla="*/ 312631 h 652538"/>
                <a:gd name="connsiteX6" fmla="*/ 98581 w 473012"/>
                <a:gd name="connsiteY6" fmla="*/ 298229 h 652538"/>
                <a:gd name="connsiteX7" fmla="*/ 41618 w 473012"/>
                <a:gd name="connsiteY7" fmla="*/ 193520 h 652538"/>
                <a:gd name="connsiteX8" fmla="*/ 67687 w 473012"/>
                <a:gd name="connsiteY8" fmla="*/ 22486 h 652538"/>
                <a:gd name="connsiteX9" fmla="*/ 125010 w 473012"/>
                <a:gd name="connsiteY9" fmla="*/ 2898 h 652538"/>
                <a:gd name="connsiteX10" fmla="*/ 253915 w 473012"/>
                <a:gd name="connsiteY10" fmla="*/ 99253 h 652538"/>
                <a:gd name="connsiteX11" fmla="*/ 305334 w 473012"/>
                <a:gd name="connsiteY11" fmla="*/ 141886 h 652538"/>
                <a:gd name="connsiteX12" fmla="*/ 358840 w 473012"/>
                <a:gd name="connsiteY12" fmla="*/ 160969 h 652538"/>
                <a:gd name="connsiteX13" fmla="*/ 381813 w 473012"/>
                <a:gd name="connsiteY13" fmla="*/ 216852 h 652538"/>
                <a:gd name="connsiteX14" fmla="*/ 387142 w 473012"/>
                <a:gd name="connsiteY14" fmla="*/ 245658 h 652538"/>
                <a:gd name="connsiteX15" fmla="*/ 427325 w 473012"/>
                <a:gd name="connsiteY15" fmla="*/ 323433 h 652538"/>
                <a:gd name="connsiteX16" fmla="*/ 448210 w 473012"/>
                <a:gd name="connsiteY16" fmla="*/ 364266 h 652538"/>
                <a:gd name="connsiteX17" fmla="*/ 433735 w 473012"/>
                <a:gd name="connsiteY17" fmla="*/ 470774 h 652538"/>
                <a:gd name="connsiteX18" fmla="*/ 417604 w 473012"/>
                <a:gd name="connsiteY18" fmla="*/ 478408 h 652538"/>
                <a:gd name="connsiteX19" fmla="*/ 386925 w 473012"/>
                <a:gd name="connsiteY19" fmla="*/ 561224 h 652538"/>
                <a:gd name="connsiteX20" fmla="*/ 393263 w 473012"/>
                <a:gd name="connsiteY20" fmla="*/ 588734 h 652538"/>
                <a:gd name="connsiteX21" fmla="*/ 112839 w 473012"/>
                <a:gd name="connsiteY21" fmla="*/ 652538 h 65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3012" h="652538">
                  <a:moveTo>
                    <a:pt x="112839" y="652538"/>
                  </a:moveTo>
                  <a:cubicBezTo>
                    <a:pt x="109383" y="629926"/>
                    <a:pt x="88571" y="619196"/>
                    <a:pt x="78129" y="601336"/>
                  </a:cubicBezTo>
                  <a:cubicBezTo>
                    <a:pt x="75320" y="592622"/>
                    <a:pt x="78201" y="584989"/>
                    <a:pt x="82018" y="577211"/>
                  </a:cubicBezTo>
                  <a:cubicBezTo>
                    <a:pt x="108591" y="522769"/>
                    <a:pt x="101677" y="481144"/>
                    <a:pt x="57893" y="438656"/>
                  </a:cubicBezTo>
                  <a:cubicBezTo>
                    <a:pt x="47595" y="428646"/>
                    <a:pt x="36145" y="419788"/>
                    <a:pt x="26855" y="408770"/>
                  </a:cubicBezTo>
                  <a:cubicBezTo>
                    <a:pt x="-79" y="376940"/>
                    <a:pt x="-7496" y="338845"/>
                    <a:pt x="7987" y="312631"/>
                  </a:cubicBezTo>
                  <a:cubicBezTo>
                    <a:pt x="22678" y="287786"/>
                    <a:pt x="45651" y="283754"/>
                    <a:pt x="98581" y="298229"/>
                  </a:cubicBezTo>
                  <a:cubicBezTo>
                    <a:pt x="78489" y="262077"/>
                    <a:pt x="55444" y="230103"/>
                    <a:pt x="41618" y="193520"/>
                  </a:cubicBezTo>
                  <a:cubicBezTo>
                    <a:pt x="18285" y="131876"/>
                    <a:pt x="20589" y="73472"/>
                    <a:pt x="67687" y="22486"/>
                  </a:cubicBezTo>
                  <a:cubicBezTo>
                    <a:pt x="83026" y="5923"/>
                    <a:pt x="100741" y="-5671"/>
                    <a:pt x="125010" y="2898"/>
                  </a:cubicBezTo>
                  <a:cubicBezTo>
                    <a:pt x="178588" y="20974"/>
                    <a:pt x="227198" y="47331"/>
                    <a:pt x="253915" y="99253"/>
                  </a:cubicBezTo>
                  <a:cubicBezTo>
                    <a:pt x="266014" y="122730"/>
                    <a:pt x="281713" y="135044"/>
                    <a:pt x="305334" y="141886"/>
                  </a:cubicBezTo>
                  <a:cubicBezTo>
                    <a:pt x="323553" y="147143"/>
                    <a:pt x="342133" y="152472"/>
                    <a:pt x="358840" y="160969"/>
                  </a:cubicBezTo>
                  <a:cubicBezTo>
                    <a:pt x="381021" y="172348"/>
                    <a:pt x="407449" y="183870"/>
                    <a:pt x="381813" y="216852"/>
                  </a:cubicBezTo>
                  <a:cubicBezTo>
                    <a:pt x="374683" y="225998"/>
                    <a:pt x="379436" y="235864"/>
                    <a:pt x="387142" y="245658"/>
                  </a:cubicBezTo>
                  <a:cubicBezTo>
                    <a:pt x="405289" y="268847"/>
                    <a:pt x="416164" y="296284"/>
                    <a:pt x="427325" y="323433"/>
                  </a:cubicBezTo>
                  <a:cubicBezTo>
                    <a:pt x="433087" y="337476"/>
                    <a:pt x="436112" y="353103"/>
                    <a:pt x="448210" y="364266"/>
                  </a:cubicBezTo>
                  <a:cubicBezTo>
                    <a:pt x="485297" y="398400"/>
                    <a:pt x="481048" y="433543"/>
                    <a:pt x="433735" y="470774"/>
                  </a:cubicBezTo>
                  <a:cubicBezTo>
                    <a:pt x="429198" y="474375"/>
                    <a:pt x="422860" y="475599"/>
                    <a:pt x="417604" y="478408"/>
                  </a:cubicBezTo>
                  <a:cubicBezTo>
                    <a:pt x="367986" y="504909"/>
                    <a:pt x="368058" y="504981"/>
                    <a:pt x="386925" y="561224"/>
                  </a:cubicBezTo>
                  <a:cubicBezTo>
                    <a:pt x="389014" y="570370"/>
                    <a:pt x="391174" y="579588"/>
                    <a:pt x="393263" y="588734"/>
                  </a:cubicBezTo>
                  <a:cubicBezTo>
                    <a:pt x="325209" y="614731"/>
                    <a:pt x="136100" y="648289"/>
                    <a:pt x="112839" y="652538"/>
                  </a:cubicBezTo>
                  <a:close/>
                </a:path>
              </a:pathLst>
            </a:custGeom>
            <a:solidFill>
              <a:srgbClr val="FEB197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C4FAFCF7-A786-4CBB-9B6C-8F1978F5E43C}"/>
                </a:ext>
              </a:extLst>
            </p:cNvPr>
            <p:cNvSpPr/>
            <p:nvPr/>
          </p:nvSpPr>
          <p:spPr>
            <a:xfrm>
              <a:off x="6756783" y="1117331"/>
              <a:ext cx="385510" cy="629345"/>
            </a:xfrm>
            <a:custGeom>
              <a:avLst/>
              <a:gdLst>
                <a:gd name="connsiteX0" fmla="*/ 385510 w 385510"/>
                <a:gd name="connsiteY0" fmla="*/ 26443 h 629345"/>
                <a:gd name="connsiteX1" fmla="*/ 294772 w 385510"/>
                <a:gd name="connsiteY1" fmla="*/ 192291 h 629345"/>
                <a:gd name="connsiteX2" fmla="*/ 359225 w 385510"/>
                <a:gd name="connsiteY2" fmla="*/ 315580 h 629345"/>
                <a:gd name="connsiteX3" fmla="*/ 380901 w 385510"/>
                <a:gd name="connsiteY3" fmla="*/ 353315 h 629345"/>
                <a:gd name="connsiteX4" fmla="*/ 329699 w 385510"/>
                <a:gd name="connsiteY4" fmla="*/ 336032 h 629345"/>
                <a:gd name="connsiteX5" fmla="*/ 270648 w 385510"/>
                <a:gd name="connsiteY5" fmla="*/ 338048 h 629345"/>
                <a:gd name="connsiteX6" fmla="*/ 269783 w 385510"/>
                <a:gd name="connsiteY6" fmla="*/ 405381 h 629345"/>
                <a:gd name="connsiteX7" fmla="*/ 308239 w 385510"/>
                <a:gd name="connsiteY7" fmla="*/ 447510 h 629345"/>
                <a:gd name="connsiteX8" fmla="*/ 361601 w 385510"/>
                <a:gd name="connsiteY8" fmla="*/ 530614 h 629345"/>
                <a:gd name="connsiteX9" fmla="*/ 326530 w 385510"/>
                <a:gd name="connsiteY9" fmla="*/ 629345 h 629345"/>
                <a:gd name="connsiteX10" fmla="*/ 278497 w 385510"/>
                <a:gd name="connsiteY10" fmla="*/ 615591 h 629345"/>
                <a:gd name="connsiteX11" fmla="*/ 175949 w 385510"/>
                <a:gd name="connsiteY11" fmla="*/ 574183 h 629345"/>
                <a:gd name="connsiteX12" fmla="*/ 39482 w 385510"/>
                <a:gd name="connsiteY12" fmla="*/ 148939 h 629345"/>
                <a:gd name="connsiteX13" fmla="*/ 320697 w 385510"/>
                <a:gd name="connsiteY13" fmla="*/ 4838 h 629345"/>
                <a:gd name="connsiteX14" fmla="*/ 385510 w 385510"/>
                <a:gd name="connsiteY14" fmla="*/ 26443 h 62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5510" h="629345">
                  <a:moveTo>
                    <a:pt x="385510" y="26443"/>
                  </a:moveTo>
                  <a:cubicBezTo>
                    <a:pt x="320409" y="46463"/>
                    <a:pt x="272160" y="124454"/>
                    <a:pt x="294772" y="192291"/>
                  </a:cubicBezTo>
                  <a:cubicBezTo>
                    <a:pt x="309607" y="236796"/>
                    <a:pt x="334524" y="276188"/>
                    <a:pt x="359225" y="315580"/>
                  </a:cubicBezTo>
                  <a:cubicBezTo>
                    <a:pt x="366067" y="326526"/>
                    <a:pt x="372116" y="337904"/>
                    <a:pt x="380901" y="353315"/>
                  </a:cubicBezTo>
                  <a:cubicBezTo>
                    <a:pt x="358577" y="353171"/>
                    <a:pt x="345038" y="341721"/>
                    <a:pt x="329699" y="336032"/>
                  </a:cubicBezTo>
                  <a:cubicBezTo>
                    <a:pt x="309679" y="328542"/>
                    <a:pt x="287787" y="316732"/>
                    <a:pt x="270648" y="338048"/>
                  </a:cubicBezTo>
                  <a:cubicBezTo>
                    <a:pt x="254013" y="358716"/>
                    <a:pt x="257901" y="383057"/>
                    <a:pt x="269783" y="405381"/>
                  </a:cubicBezTo>
                  <a:cubicBezTo>
                    <a:pt x="278929" y="422449"/>
                    <a:pt x="293548" y="435195"/>
                    <a:pt x="308239" y="447510"/>
                  </a:cubicBezTo>
                  <a:cubicBezTo>
                    <a:pt x="334668" y="469618"/>
                    <a:pt x="353032" y="497559"/>
                    <a:pt x="361601" y="530614"/>
                  </a:cubicBezTo>
                  <a:cubicBezTo>
                    <a:pt x="371900" y="570582"/>
                    <a:pt x="356633" y="602988"/>
                    <a:pt x="326530" y="629345"/>
                  </a:cubicBezTo>
                  <a:cubicBezTo>
                    <a:pt x="310543" y="624736"/>
                    <a:pt x="294556" y="620200"/>
                    <a:pt x="278497" y="615591"/>
                  </a:cubicBezTo>
                  <a:cubicBezTo>
                    <a:pt x="244290" y="601764"/>
                    <a:pt x="210084" y="587937"/>
                    <a:pt x="175949" y="574183"/>
                  </a:cubicBezTo>
                  <a:cubicBezTo>
                    <a:pt x="12117" y="480996"/>
                    <a:pt x="-46575" y="304849"/>
                    <a:pt x="39482" y="148939"/>
                  </a:cubicBezTo>
                  <a:cubicBezTo>
                    <a:pt x="105087" y="30043"/>
                    <a:pt x="203891" y="-15974"/>
                    <a:pt x="320697" y="4838"/>
                  </a:cubicBezTo>
                  <a:cubicBezTo>
                    <a:pt x="330419" y="6567"/>
                    <a:pt x="380253" y="14632"/>
                    <a:pt x="385510" y="26443"/>
                  </a:cubicBezTo>
                  <a:close/>
                </a:path>
              </a:pathLst>
            </a:custGeom>
            <a:solidFill>
              <a:srgbClr val="000201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611D5C44-A608-48D1-AE08-77D581A6C399}"/>
                </a:ext>
              </a:extLst>
            </p:cNvPr>
            <p:cNvSpPr/>
            <p:nvPr/>
          </p:nvSpPr>
          <p:spPr>
            <a:xfrm>
              <a:off x="8502650" y="1678904"/>
              <a:ext cx="382314" cy="503547"/>
            </a:xfrm>
            <a:custGeom>
              <a:avLst/>
              <a:gdLst>
                <a:gd name="connsiteX0" fmla="*/ 32613 w 382314"/>
                <a:gd name="connsiteY0" fmla="*/ 99962 h 503547"/>
                <a:gd name="connsiteX1" fmla="*/ 193061 w 382314"/>
                <a:gd name="connsiteY1" fmla="*/ 11529 h 503547"/>
                <a:gd name="connsiteX2" fmla="*/ 237494 w 382314"/>
                <a:gd name="connsiteY2" fmla="*/ 79 h 503547"/>
                <a:gd name="connsiteX3" fmla="*/ 280126 w 382314"/>
                <a:gd name="connsiteY3" fmla="*/ 58842 h 503547"/>
                <a:gd name="connsiteX4" fmla="*/ 316350 w 382314"/>
                <a:gd name="connsiteY4" fmla="*/ 122791 h 503547"/>
                <a:gd name="connsiteX5" fmla="*/ 362150 w 382314"/>
                <a:gd name="connsiteY5" fmla="*/ 199918 h 503547"/>
                <a:gd name="connsiteX6" fmla="*/ 360711 w 382314"/>
                <a:gd name="connsiteY6" fmla="*/ 228292 h 503547"/>
                <a:gd name="connsiteX7" fmla="*/ 190613 w 382314"/>
                <a:gd name="connsiteY7" fmla="*/ 186235 h 503547"/>
                <a:gd name="connsiteX8" fmla="*/ 138762 w 382314"/>
                <a:gd name="connsiteY8" fmla="*/ 215329 h 503547"/>
                <a:gd name="connsiteX9" fmla="*/ 173474 w 382314"/>
                <a:gd name="connsiteY9" fmla="*/ 260482 h 503547"/>
                <a:gd name="connsiteX10" fmla="*/ 382315 w 382314"/>
                <a:gd name="connsiteY10" fmla="*/ 307435 h 503547"/>
                <a:gd name="connsiteX11" fmla="*/ 308284 w 382314"/>
                <a:gd name="connsiteY11" fmla="*/ 406239 h 503547"/>
                <a:gd name="connsiteX12" fmla="*/ 65740 w 382314"/>
                <a:gd name="connsiteY12" fmla="*/ 498057 h 503547"/>
                <a:gd name="connsiteX13" fmla="*/ 21595 w 382314"/>
                <a:gd name="connsiteY13" fmla="*/ 496616 h 503547"/>
                <a:gd name="connsiteX14" fmla="*/ 207 w 382314"/>
                <a:gd name="connsiteY14" fmla="*/ 224403 h 503547"/>
                <a:gd name="connsiteX15" fmla="*/ 18066 w 382314"/>
                <a:gd name="connsiteY15" fmla="*/ 201862 h 503547"/>
                <a:gd name="connsiteX16" fmla="*/ 43128 w 382314"/>
                <a:gd name="connsiteY16" fmla="*/ 145259 h 503547"/>
                <a:gd name="connsiteX17" fmla="*/ 32613 w 382314"/>
                <a:gd name="connsiteY17" fmla="*/ 99962 h 50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2314" h="503547">
                  <a:moveTo>
                    <a:pt x="32613" y="99962"/>
                  </a:moveTo>
                  <a:cubicBezTo>
                    <a:pt x="44208" y="84479"/>
                    <a:pt x="159287" y="39903"/>
                    <a:pt x="193061" y="11529"/>
                  </a:cubicBezTo>
                  <a:cubicBezTo>
                    <a:pt x="206024" y="655"/>
                    <a:pt x="221795" y="511"/>
                    <a:pt x="237494" y="79"/>
                  </a:cubicBezTo>
                  <a:cubicBezTo>
                    <a:pt x="259963" y="-2154"/>
                    <a:pt x="259746" y="43719"/>
                    <a:pt x="280126" y="58842"/>
                  </a:cubicBezTo>
                  <a:cubicBezTo>
                    <a:pt x="302595" y="74253"/>
                    <a:pt x="319734" y="92689"/>
                    <a:pt x="316350" y="122791"/>
                  </a:cubicBezTo>
                  <a:cubicBezTo>
                    <a:pt x="331617" y="148500"/>
                    <a:pt x="346883" y="174209"/>
                    <a:pt x="362150" y="199918"/>
                  </a:cubicBezTo>
                  <a:cubicBezTo>
                    <a:pt x="368199" y="211656"/>
                    <a:pt x="372161" y="222386"/>
                    <a:pt x="360711" y="228292"/>
                  </a:cubicBezTo>
                  <a:cubicBezTo>
                    <a:pt x="306484" y="214897"/>
                    <a:pt x="244983" y="199198"/>
                    <a:pt x="190613" y="186235"/>
                  </a:cubicBezTo>
                  <a:cubicBezTo>
                    <a:pt x="164976" y="180114"/>
                    <a:pt x="144163" y="187964"/>
                    <a:pt x="138762" y="215329"/>
                  </a:cubicBezTo>
                  <a:cubicBezTo>
                    <a:pt x="133722" y="240894"/>
                    <a:pt x="149205" y="254793"/>
                    <a:pt x="173474" y="260482"/>
                  </a:cubicBezTo>
                  <a:cubicBezTo>
                    <a:pt x="229068" y="273517"/>
                    <a:pt x="339106" y="300234"/>
                    <a:pt x="382315" y="307435"/>
                  </a:cubicBezTo>
                  <a:cubicBezTo>
                    <a:pt x="382315" y="343442"/>
                    <a:pt x="344075" y="388163"/>
                    <a:pt x="308284" y="406239"/>
                  </a:cubicBezTo>
                  <a:cubicBezTo>
                    <a:pt x="294457" y="413224"/>
                    <a:pt x="133074" y="475156"/>
                    <a:pt x="65740" y="498057"/>
                  </a:cubicBezTo>
                  <a:cubicBezTo>
                    <a:pt x="51481" y="502882"/>
                    <a:pt x="35927" y="508139"/>
                    <a:pt x="21595" y="496616"/>
                  </a:cubicBezTo>
                  <a:cubicBezTo>
                    <a:pt x="7841" y="406383"/>
                    <a:pt x="10865" y="314853"/>
                    <a:pt x="207" y="224403"/>
                  </a:cubicBezTo>
                  <a:cubicBezTo>
                    <a:pt x="-1521" y="209856"/>
                    <a:pt x="7841" y="204527"/>
                    <a:pt x="18066" y="201862"/>
                  </a:cubicBezTo>
                  <a:cubicBezTo>
                    <a:pt x="50977" y="193293"/>
                    <a:pt x="54362" y="173633"/>
                    <a:pt x="43128" y="145259"/>
                  </a:cubicBezTo>
                  <a:cubicBezTo>
                    <a:pt x="37583" y="131000"/>
                    <a:pt x="35998" y="115085"/>
                    <a:pt x="32613" y="99962"/>
                  </a:cubicBezTo>
                  <a:close/>
                </a:path>
              </a:pathLst>
            </a:custGeom>
            <a:solidFill>
              <a:srgbClr val="FDB197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386DA774-6BD2-45EC-9588-EF85AB099966}"/>
                </a:ext>
              </a:extLst>
            </p:cNvPr>
            <p:cNvSpPr/>
            <p:nvPr/>
          </p:nvSpPr>
          <p:spPr>
            <a:xfrm>
              <a:off x="7182553" y="1287802"/>
              <a:ext cx="38956" cy="64812"/>
            </a:xfrm>
            <a:custGeom>
              <a:avLst/>
              <a:gdLst>
                <a:gd name="connsiteX0" fmla="*/ 10151 w 38956"/>
                <a:gd name="connsiteY0" fmla="*/ 64813 h 64812"/>
                <a:gd name="connsiteX1" fmla="*/ 38956 w 38956"/>
                <a:gd name="connsiteY1" fmla="*/ 0 h 64812"/>
                <a:gd name="connsiteX2" fmla="*/ 10151 w 38956"/>
                <a:gd name="connsiteY2" fmla="*/ 64813 h 6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56" h="64812">
                  <a:moveTo>
                    <a:pt x="10151" y="64813"/>
                  </a:moveTo>
                  <a:cubicBezTo>
                    <a:pt x="-11454" y="28806"/>
                    <a:pt x="2949" y="14403"/>
                    <a:pt x="38956" y="0"/>
                  </a:cubicBezTo>
                  <a:cubicBezTo>
                    <a:pt x="24554" y="21604"/>
                    <a:pt x="2949" y="28806"/>
                    <a:pt x="10151" y="64813"/>
                  </a:cubicBezTo>
                  <a:close/>
                </a:path>
              </a:pathLst>
            </a:custGeom>
            <a:solidFill>
              <a:srgbClr val="502616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EA7BE4E5-1127-499D-9ED7-0C788D1F7266}"/>
              </a:ext>
            </a:extLst>
          </p:cNvPr>
          <p:cNvSpPr txBox="1"/>
          <p:nvPr/>
        </p:nvSpPr>
        <p:spPr>
          <a:xfrm>
            <a:off x="6920126" y="1476869"/>
            <a:ext cx="450205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spc="-150" dirty="0">
                <a:solidFill>
                  <a:schemeClr val="accent4"/>
                </a:solidFill>
              </a:rPr>
              <a:t>AWESOME </a:t>
            </a:r>
            <a:r>
              <a:rPr lang="en-US" altLang="ko-KR" sz="2800" b="1" dirty="0">
                <a:solidFill>
                  <a:schemeClr val="accent4"/>
                </a:solidFill>
              </a:rPr>
              <a:t>POWERPOINT</a:t>
            </a:r>
            <a:endParaRPr lang="en-US" sz="2800" b="1" spc="-150" dirty="0">
              <a:solidFill>
                <a:schemeClr val="accent4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BFB9088-9D26-4C50-B425-28CFB2152EA5}"/>
              </a:ext>
            </a:extLst>
          </p:cNvPr>
          <p:cNvSpPr txBox="1"/>
          <p:nvPr/>
        </p:nvSpPr>
        <p:spPr>
          <a:xfrm>
            <a:off x="7164843" y="1973984"/>
            <a:ext cx="4257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D0DF4AC-2C68-4764-A4F8-4BD10DD8967C}"/>
              </a:ext>
            </a:extLst>
          </p:cNvPr>
          <p:cNvSpPr txBox="1"/>
          <p:nvPr/>
        </p:nvSpPr>
        <p:spPr>
          <a:xfrm>
            <a:off x="8531780" y="4101075"/>
            <a:ext cx="2890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  <a:p>
            <a:pPr algn="r"/>
            <a:endParaRPr lang="en-US" altLang="ko-KR" sz="1200" dirty="0">
              <a:cs typeface="Arial" pitchFamily="34" charset="0"/>
            </a:endParaRPr>
          </a:p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22A38F4-AC8F-4ABE-A28A-14EEB9402FDF}"/>
              </a:ext>
            </a:extLst>
          </p:cNvPr>
          <p:cNvSpPr txBox="1"/>
          <p:nvPr/>
        </p:nvSpPr>
        <p:spPr>
          <a:xfrm>
            <a:off x="8734044" y="3070817"/>
            <a:ext cx="2688139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BFCC0D-9709-44DD-9E22-37100CB48C7D}"/>
              </a:ext>
            </a:extLst>
          </p:cNvPr>
          <p:cNvGrpSpPr/>
          <p:nvPr/>
        </p:nvGrpSpPr>
        <p:grpSpPr>
          <a:xfrm>
            <a:off x="7489300" y="2308064"/>
            <a:ext cx="3828754" cy="2642466"/>
            <a:chOff x="693328" y="1142976"/>
            <a:chExt cx="3828754" cy="264246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888E3C4-4A7A-4A37-A875-E11365D49FDC}"/>
                </a:ext>
              </a:extLst>
            </p:cNvPr>
            <p:cNvSpPr/>
            <p:nvPr/>
          </p:nvSpPr>
          <p:spPr>
            <a:xfrm>
              <a:off x="693328" y="1142976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3D324CA-7560-4B22-9084-BC62BF0DDDB5}"/>
                </a:ext>
              </a:extLst>
            </p:cNvPr>
            <p:cNvSpPr/>
            <p:nvPr/>
          </p:nvSpPr>
          <p:spPr>
            <a:xfrm rot="10800000">
              <a:off x="3882186" y="3282135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EA27D1-0FD0-499E-848E-A51B19036872}"/>
                </a:ext>
              </a:extLst>
            </p:cNvPr>
            <p:cNvSpPr txBox="1"/>
            <p:nvPr/>
          </p:nvSpPr>
          <p:spPr>
            <a:xfrm>
              <a:off x="1144554" y="1723366"/>
              <a:ext cx="319005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BD34930-6512-4D1E-9091-8EA41AA28F7A}"/>
              </a:ext>
            </a:extLst>
          </p:cNvPr>
          <p:cNvSpPr txBox="1"/>
          <p:nvPr/>
        </p:nvSpPr>
        <p:spPr>
          <a:xfrm>
            <a:off x="7259929" y="5315104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AC18B-6B01-4E98-A88F-67B1E1B2B0B1}"/>
              </a:ext>
            </a:extLst>
          </p:cNvPr>
          <p:cNvSpPr txBox="1"/>
          <p:nvPr/>
        </p:nvSpPr>
        <p:spPr>
          <a:xfrm>
            <a:off x="7857806" y="597985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D246D73-2EB0-40C8-AA07-A1BB4959F805}"/>
              </a:ext>
            </a:extLst>
          </p:cNvPr>
          <p:cNvSpPr txBox="1"/>
          <p:nvPr/>
        </p:nvSpPr>
        <p:spPr>
          <a:xfrm>
            <a:off x="8339839" y="2781338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CA66CD4-B4F2-473D-A05D-9FB4EC1565E1}"/>
              </a:ext>
            </a:extLst>
          </p:cNvPr>
          <p:cNvSpPr txBox="1"/>
          <p:nvPr/>
        </p:nvSpPr>
        <p:spPr>
          <a:xfrm>
            <a:off x="8339838" y="2020516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4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4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90EA18B-9AA1-4D1C-8E37-C98E45D62632}"/>
              </a:ext>
            </a:extLst>
          </p:cNvPr>
          <p:cNvSpPr txBox="1"/>
          <p:nvPr/>
        </p:nvSpPr>
        <p:spPr>
          <a:xfrm>
            <a:off x="8339838" y="3311639"/>
            <a:ext cx="3244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03568AC-62E5-4E79-95DE-5C68D587432C}"/>
              </a:ext>
            </a:extLst>
          </p:cNvPr>
          <p:cNvSpPr txBox="1"/>
          <p:nvPr/>
        </p:nvSpPr>
        <p:spPr>
          <a:xfrm>
            <a:off x="4970061" y="4644247"/>
            <a:ext cx="3369777" cy="1345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71FE8F2C-39B9-4108-BC94-ECE21EBADF81}"/>
              </a:ext>
            </a:extLst>
          </p:cNvPr>
          <p:cNvGrpSpPr/>
          <p:nvPr/>
        </p:nvGrpSpPr>
        <p:grpSpPr>
          <a:xfrm>
            <a:off x="869325" y="1637273"/>
            <a:ext cx="5965673" cy="4523382"/>
            <a:chOff x="593371" y="3382197"/>
            <a:chExt cx="4483387" cy="3399461"/>
          </a:xfrm>
        </p:grpSpPr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7451A49D-F1EB-400C-A7A0-A63DA8AFE0E7}"/>
                </a:ext>
              </a:extLst>
            </p:cNvPr>
            <p:cNvGrpSpPr/>
            <p:nvPr/>
          </p:nvGrpSpPr>
          <p:grpSpPr>
            <a:xfrm>
              <a:off x="593371" y="3382197"/>
              <a:ext cx="1768523" cy="3399461"/>
              <a:chOff x="593371" y="3382197"/>
              <a:chExt cx="1768523" cy="3399461"/>
            </a:xfrm>
          </p:grpSpPr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4228433C-AA54-4965-8C31-F497E9B5181D}"/>
                  </a:ext>
                </a:extLst>
              </p:cNvPr>
              <p:cNvSpPr/>
              <p:nvPr/>
            </p:nvSpPr>
            <p:spPr>
              <a:xfrm>
                <a:off x="593371" y="3382197"/>
                <a:ext cx="1768523" cy="2335036"/>
              </a:xfrm>
              <a:custGeom>
                <a:avLst/>
                <a:gdLst>
                  <a:gd name="connsiteX0" fmla="*/ 1746816 w 1768523"/>
                  <a:gd name="connsiteY0" fmla="*/ 629167 h 2335036"/>
                  <a:gd name="connsiteX1" fmla="*/ 1276141 w 1768523"/>
                  <a:gd name="connsiteY1" fmla="*/ 65891 h 2335036"/>
                  <a:gd name="connsiteX2" fmla="*/ 488123 w 1768523"/>
                  <a:gd name="connsiteY2" fmla="*/ 73294 h 2335036"/>
                  <a:gd name="connsiteX3" fmla="*/ 33167 w 1768523"/>
                  <a:gd name="connsiteY3" fmla="*/ 573209 h 2335036"/>
                  <a:gd name="connsiteX4" fmla="*/ 14443 w 1768523"/>
                  <a:gd name="connsiteY4" fmla="*/ 1033369 h 2335036"/>
                  <a:gd name="connsiteX5" fmla="*/ 309681 w 1768523"/>
                  <a:gd name="connsiteY5" fmla="*/ 1783457 h 2335036"/>
                  <a:gd name="connsiteX6" fmla="*/ 775582 w 1768523"/>
                  <a:gd name="connsiteY6" fmla="*/ 2135189 h 2335036"/>
                  <a:gd name="connsiteX7" fmla="*/ 724882 w 1768523"/>
                  <a:gd name="connsiteY7" fmla="*/ 2287234 h 2335036"/>
                  <a:gd name="connsiteX8" fmla="*/ 759326 w 1768523"/>
                  <a:gd name="connsiteY8" fmla="*/ 2335037 h 2335036"/>
                  <a:gd name="connsiteX9" fmla="*/ 1009176 w 1768523"/>
                  <a:gd name="connsiteY9" fmla="*/ 2335037 h 2335036"/>
                  <a:gd name="connsiteX10" fmla="*/ 1042815 w 1768523"/>
                  <a:gd name="connsiteY10" fmla="*/ 2285088 h 2335036"/>
                  <a:gd name="connsiteX11" fmla="*/ 983156 w 1768523"/>
                  <a:gd name="connsiteY11" fmla="*/ 2137711 h 2335036"/>
                  <a:gd name="connsiteX12" fmla="*/ 1382637 w 1768523"/>
                  <a:gd name="connsiteY12" fmla="*/ 1894674 h 2335036"/>
                  <a:gd name="connsiteX13" fmla="*/ 1679861 w 1768523"/>
                  <a:gd name="connsiteY13" fmla="*/ 1362837 h 2335036"/>
                  <a:gd name="connsiteX14" fmla="*/ 1746816 w 1768523"/>
                  <a:gd name="connsiteY14" fmla="*/ 629167 h 233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68523" h="2335036">
                    <a:moveTo>
                      <a:pt x="1746816" y="629167"/>
                    </a:moveTo>
                    <a:cubicBezTo>
                      <a:pt x="1694132" y="355442"/>
                      <a:pt x="1542730" y="159082"/>
                      <a:pt x="1276141" y="65891"/>
                    </a:cubicBezTo>
                    <a:cubicBezTo>
                      <a:pt x="1014112" y="-25744"/>
                      <a:pt x="748328" y="-20433"/>
                      <a:pt x="488123" y="73294"/>
                    </a:cubicBezTo>
                    <a:cubicBezTo>
                      <a:pt x="250880" y="158706"/>
                      <a:pt x="98191" y="328241"/>
                      <a:pt x="33167" y="573209"/>
                    </a:cubicBezTo>
                    <a:cubicBezTo>
                      <a:pt x="-7125" y="724933"/>
                      <a:pt x="-7286" y="878910"/>
                      <a:pt x="14443" y="1033369"/>
                    </a:cubicBezTo>
                    <a:cubicBezTo>
                      <a:pt x="52964" y="1306879"/>
                      <a:pt x="147818" y="1558929"/>
                      <a:pt x="309681" y="1783457"/>
                    </a:cubicBezTo>
                    <a:cubicBezTo>
                      <a:pt x="428464" y="1948217"/>
                      <a:pt x="572891" y="2081324"/>
                      <a:pt x="775582" y="2135189"/>
                    </a:cubicBezTo>
                    <a:lnTo>
                      <a:pt x="724882" y="2287234"/>
                    </a:lnTo>
                    <a:cubicBezTo>
                      <a:pt x="717049" y="2310733"/>
                      <a:pt x="734539" y="2335037"/>
                      <a:pt x="759326" y="2335037"/>
                    </a:cubicBezTo>
                    <a:lnTo>
                      <a:pt x="1009176" y="2335037"/>
                    </a:lnTo>
                    <a:cubicBezTo>
                      <a:pt x="1034928" y="2335037"/>
                      <a:pt x="1052472" y="2308963"/>
                      <a:pt x="1042815" y="2285088"/>
                    </a:cubicBezTo>
                    <a:lnTo>
                      <a:pt x="983156" y="2137711"/>
                    </a:lnTo>
                    <a:cubicBezTo>
                      <a:pt x="1097968" y="2118504"/>
                      <a:pt x="1296313" y="2006052"/>
                      <a:pt x="1382637" y="1894674"/>
                    </a:cubicBezTo>
                    <a:cubicBezTo>
                      <a:pt x="1510003" y="1730396"/>
                      <a:pt x="1615212" y="1558983"/>
                      <a:pt x="1679861" y="1362837"/>
                    </a:cubicBezTo>
                    <a:cubicBezTo>
                      <a:pt x="1758727" y="1123717"/>
                      <a:pt x="1794995" y="879607"/>
                      <a:pt x="1746816" y="629167"/>
                    </a:cubicBezTo>
                    <a:close/>
                  </a:path>
                </a:pathLst>
              </a:custGeom>
              <a:solidFill>
                <a:srgbClr val="FBB726"/>
              </a:solidFill>
              <a:ln w="5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CDD8FF64-55EA-45F4-91FB-113F66F6E66F}"/>
                  </a:ext>
                </a:extLst>
              </p:cNvPr>
              <p:cNvSpPr/>
              <p:nvPr/>
            </p:nvSpPr>
            <p:spPr>
              <a:xfrm>
                <a:off x="747627" y="3622883"/>
                <a:ext cx="337288" cy="479190"/>
              </a:xfrm>
              <a:custGeom>
                <a:avLst/>
                <a:gdLst>
                  <a:gd name="connsiteX0" fmla="*/ 0 w 337288"/>
                  <a:gd name="connsiteY0" fmla="*/ 371259 h 479190"/>
                  <a:gd name="connsiteX1" fmla="*/ 106335 w 337288"/>
                  <a:gd name="connsiteY1" fmla="*/ 108961 h 479190"/>
                  <a:gd name="connsiteX2" fmla="*/ 197541 w 337288"/>
                  <a:gd name="connsiteY2" fmla="*/ 23121 h 479190"/>
                  <a:gd name="connsiteX3" fmla="*/ 298404 w 337288"/>
                  <a:gd name="connsiteY3" fmla="*/ 9708 h 479190"/>
                  <a:gd name="connsiteX4" fmla="*/ 336335 w 337288"/>
                  <a:gd name="connsiteY4" fmla="*/ 106923 h 479190"/>
                  <a:gd name="connsiteX5" fmla="*/ 157625 w 337288"/>
                  <a:gd name="connsiteY5" fmla="*/ 443043 h 479190"/>
                  <a:gd name="connsiteX6" fmla="*/ 109071 w 337288"/>
                  <a:gd name="connsiteY6" fmla="*/ 471156 h 479190"/>
                  <a:gd name="connsiteX7" fmla="*/ 3595 w 337288"/>
                  <a:gd name="connsiteY7" fmla="*/ 413642 h 479190"/>
                  <a:gd name="connsiteX8" fmla="*/ 0 w 337288"/>
                  <a:gd name="connsiteY8" fmla="*/ 371259 h 479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288" h="479190">
                    <a:moveTo>
                      <a:pt x="0" y="371259"/>
                    </a:moveTo>
                    <a:cubicBezTo>
                      <a:pt x="6170" y="273507"/>
                      <a:pt x="47534" y="187720"/>
                      <a:pt x="106335" y="108961"/>
                    </a:cubicBezTo>
                    <a:cubicBezTo>
                      <a:pt x="131658" y="75054"/>
                      <a:pt x="161273" y="45547"/>
                      <a:pt x="197541" y="23121"/>
                    </a:cubicBezTo>
                    <a:cubicBezTo>
                      <a:pt x="229302" y="3431"/>
                      <a:pt x="263477" y="-10089"/>
                      <a:pt x="298404" y="9708"/>
                    </a:cubicBezTo>
                    <a:cubicBezTo>
                      <a:pt x="335154" y="30578"/>
                      <a:pt x="339822" y="70548"/>
                      <a:pt x="336335" y="106923"/>
                    </a:cubicBezTo>
                    <a:cubicBezTo>
                      <a:pt x="323351" y="243088"/>
                      <a:pt x="262726" y="355271"/>
                      <a:pt x="157625" y="443043"/>
                    </a:cubicBezTo>
                    <a:cubicBezTo>
                      <a:pt x="143193" y="455114"/>
                      <a:pt x="126615" y="464181"/>
                      <a:pt x="109071" y="471156"/>
                    </a:cubicBezTo>
                    <a:cubicBezTo>
                      <a:pt x="55421" y="492509"/>
                      <a:pt x="14861" y="470619"/>
                      <a:pt x="3595" y="413642"/>
                    </a:cubicBezTo>
                    <a:cubicBezTo>
                      <a:pt x="966" y="400605"/>
                      <a:pt x="1234" y="387032"/>
                      <a:pt x="0" y="371259"/>
                    </a:cubicBezTo>
                    <a:close/>
                  </a:path>
                </a:pathLst>
              </a:custGeom>
              <a:solidFill>
                <a:srgbClr val="FCCE6C"/>
              </a:solidFill>
              <a:ln w="5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498CABF3-68FE-4C8F-BDE8-69723483CF92}"/>
                  </a:ext>
                </a:extLst>
              </p:cNvPr>
              <p:cNvSpPr/>
              <p:nvPr/>
            </p:nvSpPr>
            <p:spPr>
              <a:xfrm>
                <a:off x="1319060" y="5508196"/>
                <a:ext cx="320740" cy="1273462"/>
              </a:xfrm>
              <a:custGeom>
                <a:avLst/>
                <a:gdLst>
                  <a:gd name="connsiteX0" fmla="*/ 312136 w 320740"/>
                  <a:gd name="connsiteY0" fmla="*/ 95244 h 1273462"/>
                  <a:gd name="connsiteX1" fmla="*/ 275868 w 320740"/>
                  <a:gd name="connsiteY1" fmla="*/ 10423 h 1273462"/>
                  <a:gd name="connsiteX2" fmla="*/ 245448 w 320740"/>
                  <a:gd name="connsiteY2" fmla="*/ 873 h 1273462"/>
                  <a:gd name="connsiteX3" fmla="*/ 47371 w 320740"/>
                  <a:gd name="connsiteY3" fmla="*/ 11067 h 1273462"/>
                  <a:gd name="connsiteX4" fmla="*/ 6757 w 320740"/>
                  <a:gd name="connsiteY4" fmla="*/ 117348 h 1273462"/>
                  <a:gd name="connsiteX5" fmla="*/ 8689 w 320740"/>
                  <a:gd name="connsiteY5" fmla="*/ 175827 h 1273462"/>
                  <a:gd name="connsiteX6" fmla="*/ 49141 w 320740"/>
                  <a:gd name="connsiteY6" fmla="*/ 184250 h 1273462"/>
                  <a:gd name="connsiteX7" fmla="*/ 112771 w 320740"/>
                  <a:gd name="connsiteY7" fmla="*/ 151148 h 1273462"/>
                  <a:gd name="connsiteX8" fmla="*/ 140508 w 320740"/>
                  <a:gd name="connsiteY8" fmla="*/ 165580 h 1273462"/>
                  <a:gd name="connsiteX9" fmla="*/ 151292 w 320740"/>
                  <a:gd name="connsiteY9" fmla="*/ 218533 h 1273462"/>
                  <a:gd name="connsiteX10" fmla="*/ 152579 w 320740"/>
                  <a:gd name="connsiteY10" fmla="*/ 253299 h 1273462"/>
                  <a:gd name="connsiteX11" fmla="*/ 153330 w 320740"/>
                  <a:gd name="connsiteY11" fmla="*/ 1239823 h 1273462"/>
                  <a:gd name="connsiteX12" fmla="*/ 162397 w 320740"/>
                  <a:gd name="connsiteY12" fmla="*/ 1273462 h 1273462"/>
                  <a:gd name="connsiteX13" fmla="*/ 171464 w 320740"/>
                  <a:gd name="connsiteY13" fmla="*/ 1239609 h 1273462"/>
                  <a:gd name="connsiteX14" fmla="*/ 171411 w 320740"/>
                  <a:gd name="connsiteY14" fmla="*/ 253084 h 1273462"/>
                  <a:gd name="connsiteX15" fmla="*/ 172698 w 320740"/>
                  <a:gd name="connsiteY15" fmla="*/ 218372 h 1273462"/>
                  <a:gd name="connsiteX16" fmla="*/ 183321 w 320740"/>
                  <a:gd name="connsiteY16" fmla="*/ 176042 h 1273462"/>
                  <a:gd name="connsiteX17" fmla="*/ 227368 w 320740"/>
                  <a:gd name="connsiteY17" fmla="*/ 149324 h 1273462"/>
                  <a:gd name="connsiteX18" fmla="*/ 284130 w 320740"/>
                  <a:gd name="connsiteY18" fmla="*/ 171696 h 1273462"/>
                  <a:gd name="connsiteX19" fmla="*/ 315194 w 320740"/>
                  <a:gd name="connsiteY19" fmla="*/ 154099 h 1273462"/>
                  <a:gd name="connsiteX20" fmla="*/ 312136 w 320740"/>
                  <a:gd name="connsiteY20" fmla="*/ 95244 h 1273462"/>
                  <a:gd name="connsiteX21" fmla="*/ 38626 w 320740"/>
                  <a:gd name="connsiteY21" fmla="*/ 157747 h 1273462"/>
                  <a:gd name="connsiteX22" fmla="*/ 16361 w 320740"/>
                  <a:gd name="connsiteY22" fmla="*/ 154260 h 1273462"/>
                  <a:gd name="connsiteX23" fmla="*/ 54345 w 320740"/>
                  <a:gd name="connsiteY23" fmla="*/ 39555 h 1273462"/>
                  <a:gd name="connsiteX24" fmla="*/ 70440 w 320740"/>
                  <a:gd name="connsiteY24" fmla="*/ 40789 h 1273462"/>
                  <a:gd name="connsiteX25" fmla="*/ 148073 w 320740"/>
                  <a:gd name="connsiteY25" fmla="*/ 88216 h 1273462"/>
                  <a:gd name="connsiteX26" fmla="*/ 38626 w 320740"/>
                  <a:gd name="connsiteY26" fmla="*/ 157747 h 1273462"/>
                  <a:gd name="connsiteX27" fmla="*/ 151077 w 320740"/>
                  <a:gd name="connsiteY27" fmla="*/ 68151 h 1273462"/>
                  <a:gd name="connsiteX28" fmla="*/ 82995 w 320740"/>
                  <a:gd name="connsiteY28" fmla="*/ 26626 h 1273462"/>
                  <a:gd name="connsiteX29" fmla="*/ 112127 w 320740"/>
                  <a:gd name="connsiteY29" fmla="*/ 25284 h 1273462"/>
                  <a:gd name="connsiteX30" fmla="*/ 151077 w 320740"/>
                  <a:gd name="connsiteY30" fmla="*/ 68151 h 1273462"/>
                  <a:gd name="connsiteX31" fmla="*/ 239332 w 320740"/>
                  <a:gd name="connsiteY31" fmla="*/ 20026 h 1273462"/>
                  <a:gd name="connsiteX32" fmla="*/ 174737 w 320740"/>
                  <a:gd name="connsiteY32" fmla="*/ 68580 h 1273462"/>
                  <a:gd name="connsiteX33" fmla="*/ 239332 w 320740"/>
                  <a:gd name="connsiteY33" fmla="*/ 20026 h 1273462"/>
                  <a:gd name="connsiteX34" fmla="*/ 301996 w 320740"/>
                  <a:gd name="connsiteY34" fmla="*/ 139989 h 1273462"/>
                  <a:gd name="connsiteX35" fmla="*/ 277156 w 320740"/>
                  <a:gd name="connsiteY35" fmla="*/ 138648 h 1273462"/>
                  <a:gd name="connsiteX36" fmla="*/ 177795 w 320740"/>
                  <a:gd name="connsiteY36" fmla="*/ 86875 h 1273462"/>
                  <a:gd name="connsiteX37" fmla="*/ 254569 w 320740"/>
                  <a:gd name="connsiteY37" fmla="*/ 30327 h 1273462"/>
                  <a:gd name="connsiteX38" fmla="*/ 264923 w 320740"/>
                  <a:gd name="connsiteY38" fmla="*/ 29952 h 1273462"/>
                  <a:gd name="connsiteX39" fmla="*/ 299045 w 320740"/>
                  <a:gd name="connsiteY39" fmla="*/ 115256 h 1273462"/>
                  <a:gd name="connsiteX40" fmla="*/ 301996 w 320740"/>
                  <a:gd name="connsiteY40" fmla="*/ 139989 h 127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0740" h="1273462">
                    <a:moveTo>
                      <a:pt x="312136" y="95244"/>
                    </a:moveTo>
                    <a:cubicBezTo>
                      <a:pt x="300923" y="66595"/>
                      <a:pt x="288047" y="38643"/>
                      <a:pt x="275868" y="10423"/>
                    </a:cubicBezTo>
                    <a:cubicBezTo>
                      <a:pt x="269055" y="-3365"/>
                      <a:pt x="256769" y="283"/>
                      <a:pt x="245448" y="873"/>
                    </a:cubicBezTo>
                    <a:cubicBezTo>
                      <a:pt x="179405" y="4253"/>
                      <a:pt x="113414" y="7687"/>
                      <a:pt x="47371" y="11067"/>
                    </a:cubicBezTo>
                    <a:cubicBezTo>
                      <a:pt x="33690" y="46423"/>
                      <a:pt x="19043" y="81456"/>
                      <a:pt x="6757" y="117348"/>
                    </a:cubicBezTo>
                    <a:cubicBezTo>
                      <a:pt x="266" y="136287"/>
                      <a:pt x="-5260" y="156781"/>
                      <a:pt x="8689" y="175827"/>
                    </a:cubicBezTo>
                    <a:cubicBezTo>
                      <a:pt x="18185" y="197234"/>
                      <a:pt x="34870" y="189938"/>
                      <a:pt x="49141" y="184250"/>
                    </a:cubicBezTo>
                    <a:cubicBezTo>
                      <a:pt x="71353" y="175452"/>
                      <a:pt x="92330" y="163756"/>
                      <a:pt x="112771" y="151148"/>
                    </a:cubicBezTo>
                    <a:cubicBezTo>
                      <a:pt x="133158" y="138540"/>
                      <a:pt x="138845" y="141974"/>
                      <a:pt x="140508" y="165580"/>
                    </a:cubicBezTo>
                    <a:cubicBezTo>
                      <a:pt x="141796" y="183660"/>
                      <a:pt x="135840" y="203296"/>
                      <a:pt x="151292" y="218533"/>
                    </a:cubicBezTo>
                    <a:cubicBezTo>
                      <a:pt x="151721" y="230122"/>
                      <a:pt x="152526" y="241710"/>
                      <a:pt x="152579" y="253299"/>
                    </a:cubicBezTo>
                    <a:cubicBezTo>
                      <a:pt x="152740" y="582122"/>
                      <a:pt x="152740" y="911000"/>
                      <a:pt x="153330" y="1239823"/>
                    </a:cubicBezTo>
                    <a:cubicBezTo>
                      <a:pt x="153330" y="1251680"/>
                      <a:pt x="145658" y="1273462"/>
                      <a:pt x="162397" y="1273462"/>
                    </a:cubicBezTo>
                    <a:cubicBezTo>
                      <a:pt x="178653" y="1273408"/>
                      <a:pt x="171411" y="1251573"/>
                      <a:pt x="171464" y="1239609"/>
                    </a:cubicBezTo>
                    <a:cubicBezTo>
                      <a:pt x="171786" y="910785"/>
                      <a:pt x="171518" y="581908"/>
                      <a:pt x="171411" y="253084"/>
                    </a:cubicBezTo>
                    <a:cubicBezTo>
                      <a:pt x="171411" y="241496"/>
                      <a:pt x="172215" y="229907"/>
                      <a:pt x="172698" y="218372"/>
                    </a:cubicBezTo>
                    <a:cubicBezTo>
                      <a:pt x="185521" y="206623"/>
                      <a:pt x="183106" y="190903"/>
                      <a:pt x="183321" y="176042"/>
                    </a:cubicBezTo>
                    <a:cubicBezTo>
                      <a:pt x="184019" y="133229"/>
                      <a:pt x="190779" y="129044"/>
                      <a:pt x="227368" y="149324"/>
                    </a:cubicBezTo>
                    <a:cubicBezTo>
                      <a:pt x="245341" y="159303"/>
                      <a:pt x="264011" y="167672"/>
                      <a:pt x="284130" y="171696"/>
                    </a:cubicBezTo>
                    <a:cubicBezTo>
                      <a:pt x="298348" y="174540"/>
                      <a:pt x="313745" y="175667"/>
                      <a:pt x="315194" y="154099"/>
                    </a:cubicBezTo>
                    <a:cubicBezTo>
                      <a:pt x="325602" y="133819"/>
                      <a:pt x="319486" y="114076"/>
                      <a:pt x="312136" y="95244"/>
                    </a:cubicBezTo>
                    <a:close/>
                    <a:moveTo>
                      <a:pt x="38626" y="157747"/>
                    </a:moveTo>
                    <a:cubicBezTo>
                      <a:pt x="31168" y="161074"/>
                      <a:pt x="21940" y="166921"/>
                      <a:pt x="16361" y="154260"/>
                    </a:cubicBezTo>
                    <a:cubicBezTo>
                      <a:pt x="19204" y="112788"/>
                      <a:pt x="39699" y="77057"/>
                      <a:pt x="54345" y="39555"/>
                    </a:cubicBezTo>
                    <a:cubicBezTo>
                      <a:pt x="58906" y="27913"/>
                      <a:pt x="65236" y="36980"/>
                      <a:pt x="70440" y="40789"/>
                    </a:cubicBezTo>
                    <a:cubicBezTo>
                      <a:pt x="95388" y="56026"/>
                      <a:pt x="120282" y="71209"/>
                      <a:pt x="148073" y="88216"/>
                    </a:cubicBezTo>
                    <a:cubicBezTo>
                      <a:pt x="111483" y="114880"/>
                      <a:pt x="77576" y="140203"/>
                      <a:pt x="38626" y="157747"/>
                    </a:cubicBezTo>
                    <a:close/>
                    <a:moveTo>
                      <a:pt x="151077" y="68151"/>
                    </a:moveTo>
                    <a:cubicBezTo>
                      <a:pt x="127632" y="59191"/>
                      <a:pt x="108962" y="44115"/>
                      <a:pt x="82995" y="26626"/>
                    </a:cubicBezTo>
                    <a:cubicBezTo>
                      <a:pt x="98070" y="25928"/>
                      <a:pt x="105099" y="25606"/>
                      <a:pt x="112127" y="25284"/>
                    </a:cubicBezTo>
                    <a:cubicBezTo>
                      <a:pt x="154618" y="23353"/>
                      <a:pt x="154618" y="23353"/>
                      <a:pt x="151077" y="68151"/>
                    </a:cubicBezTo>
                    <a:close/>
                    <a:moveTo>
                      <a:pt x="239332" y="20026"/>
                    </a:moveTo>
                    <a:cubicBezTo>
                      <a:pt x="214921" y="38375"/>
                      <a:pt x="195446" y="53021"/>
                      <a:pt x="174737" y="68580"/>
                    </a:cubicBezTo>
                    <a:cubicBezTo>
                      <a:pt x="167387" y="10530"/>
                      <a:pt x="164704" y="22441"/>
                      <a:pt x="239332" y="20026"/>
                    </a:cubicBezTo>
                    <a:close/>
                    <a:moveTo>
                      <a:pt x="301996" y="139989"/>
                    </a:moveTo>
                    <a:cubicBezTo>
                      <a:pt x="294753" y="148412"/>
                      <a:pt x="284881" y="141491"/>
                      <a:pt x="277156" y="138648"/>
                    </a:cubicBezTo>
                    <a:cubicBezTo>
                      <a:pt x="243034" y="126040"/>
                      <a:pt x="211863" y="107584"/>
                      <a:pt x="177795" y="86875"/>
                    </a:cubicBezTo>
                    <a:cubicBezTo>
                      <a:pt x="204835" y="66917"/>
                      <a:pt x="229729" y="48622"/>
                      <a:pt x="254569" y="30327"/>
                    </a:cubicBezTo>
                    <a:cubicBezTo>
                      <a:pt x="257895" y="26143"/>
                      <a:pt x="262670" y="24748"/>
                      <a:pt x="264923" y="29952"/>
                    </a:cubicBezTo>
                    <a:cubicBezTo>
                      <a:pt x="277209" y="58011"/>
                      <a:pt x="295129" y="83870"/>
                      <a:pt x="299045" y="115256"/>
                    </a:cubicBezTo>
                    <a:cubicBezTo>
                      <a:pt x="303444" y="123143"/>
                      <a:pt x="308595" y="132317"/>
                      <a:pt x="301996" y="139989"/>
                    </a:cubicBezTo>
                    <a:close/>
                  </a:path>
                </a:pathLst>
              </a:custGeom>
              <a:solidFill>
                <a:srgbClr val="15BF00"/>
              </a:solidFill>
              <a:ln w="5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5BA99C5D-1110-43AF-9B89-F40D85FBB03A}"/>
                </a:ext>
              </a:extLst>
            </p:cNvPr>
            <p:cNvGrpSpPr/>
            <p:nvPr/>
          </p:nvGrpSpPr>
          <p:grpSpPr>
            <a:xfrm>
              <a:off x="2475011" y="3516151"/>
              <a:ext cx="2601747" cy="1820152"/>
              <a:chOff x="2475011" y="3516151"/>
              <a:chExt cx="2601747" cy="1820152"/>
            </a:xfrm>
          </p:grpSpPr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394CA1EE-633A-480F-AA07-4F232E9FEE1D}"/>
                  </a:ext>
                </a:extLst>
              </p:cNvPr>
              <p:cNvSpPr/>
              <p:nvPr/>
            </p:nvSpPr>
            <p:spPr>
              <a:xfrm>
                <a:off x="3200257" y="4595939"/>
                <a:ext cx="187776" cy="187776"/>
              </a:xfrm>
              <a:custGeom>
                <a:avLst/>
                <a:gdLst>
                  <a:gd name="connsiteX0" fmla="*/ 187777 w 187776"/>
                  <a:gd name="connsiteY0" fmla="*/ 93888 h 187776"/>
                  <a:gd name="connsiteX1" fmla="*/ 93888 w 187776"/>
                  <a:gd name="connsiteY1" fmla="*/ 187777 h 187776"/>
                  <a:gd name="connsiteX2" fmla="*/ 0 w 187776"/>
                  <a:gd name="connsiteY2" fmla="*/ 93888 h 187776"/>
                  <a:gd name="connsiteX3" fmla="*/ 93888 w 187776"/>
                  <a:gd name="connsiteY3" fmla="*/ 0 h 187776"/>
                  <a:gd name="connsiteX4" fmla="*/ 187777 w 187776"/>
                  <a:gd name="connsiteY4" fmla="*/ 93888 h 187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776" h="187776">
                    <a:moveTo>
                      <a:pt x="187777" y="93888"/>
                    </a:moveTo>
                    <a:cubicBezTo>
                      <a:pt x="187777" y="145741"/>
                      <a:pt x="145742" y="187777"/>
                      <a:pt x="93888" y="187777"/>
                    </a:cubicBezTo>
                    <a:cubicBezTo>
                      <a:pt x="42035" y="187777"/>
                      <a:pt x="0" y="145741"/>
                      <a:pt x="0" y="93888"/>
                    </a:cubicBezTo>
                    <a:cubicBezTo>
                      <a:pt x="0" y="42035"/>
                      <a:pt x="42035" y="0"/>
                      <a:pt x="93888" y="0"/>
                    </a:cubicBezTo>
                    <a:cubicBezTo>
                      <a:pt x="145742" y="0"/>
                      <a:pt x="187777" y="42035"/>
                      <a:pt x="187777" y="93888"/>
                    </a:cubicBezTo>
                    <a:close/>
                  </a:path>
                </a:pathLst>
              </a:custGeom>
              <a:solidFill>
                <a:srgbClr val="FE4701"/>
              </a:solidFill>
              <a:ln w="5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153D225B-DFF9-45BF-8FAA-1E4CDC00D754}"/>
                  </a:ext>
                </a:extLst>
              </p:cNvPr>
              <p:cNvSpPr/>
              <p:nvPr/>
            </p:nvSpPr>
            <p:spPr>
              <a:xfrm>
                <a:off x="2908314" y="3516151"/>
                <a:ext cx="1397143" cy="1408037"/>
              </a:xfrm>
              <a:custGeom>
                <a:avLst/>
                <a:gdLst>
                  <a:gd name="connsiteX0" fmla="*/ 329016 w 1397143"/>
                  <a:gd name="connsiteY0" fmla="*/ 1100819 h 1408037"/>
                  <a:gd name="connsiteX1" fmla="*/ 346131 w 1397143"/>
                  <a:gd name="connsiteY1" fmla="*/ 917227 h 1408037"/>
                  <a:gd name="connsiteX2" fmla="*/ 412013 w 1397143"/>
                  <a:gd name="connsiteY2" fmla="*/ 816257 h 1408037"/>
                  <a:gd name="connsiteX3" fmla="*/ 465181 w 1397143"/>
                  <a:gd name="connsiteY3" fmla="*/ 790558 h 1408037"/>
                  <a:gd name="connsiteX4" fmla="*/ 617602 w 1397143"/>
                  <a:gd name="connsiteY4" fmla="*/ 781116 h 1408037"/>
                  <a:gd name="connsiteX5" fmla="*/ 652582 w 1397143"/>
                  <a:gd name="connsiteY5" fmla="*/ 749516 h 1408037"/>
                  <a:gd name="connsiteX6" fmla="*/ 615832 w 1397143"/>
                  <a:gd name="connsiteY6" fmla="*/ 667967 h 1408037"/>
                  <a:gd name="connsiteX7" fmla="*/ 372527 w 1397143"/>
                  <a:gd name="connsiteY7" fmla="*/ 513024 h 1408037"/>
                  <a:gd name="connsiteX8" fmla="*/ 86677 w 1397143"/>
                  <a:gd name="connsiteY8" fmla="*/ 407226 h 1408037"/>
                  <a:gd name="connsiteX9" fmla="*/ 13176 w 1397143"/>
                  <a:gd name="connsiteY9" fmla="*/ 351590 h 1408037"/>
                  <a:gd name="connsiteX10" fmla="*/ 9474 w 1397143"/>
                  <a:gd name="connsiteY10" fmla="*/ 286620 h 1408037"/>
                  <a:gd name="connsiteX11" fmla="*/ 69938 w 1397143"/>
                  <a:gd name="connsiteY11" fmla="*/ 271812 h 1408037"/>
                  <a:gd name="connsiteX12" fmla="*/ 352354 w 1397143"/>
                  <a:gd name="connsiteY12" fmla="*/ 341880 h 1408037"/>
                  <a:gd name="connsiteX13" fmla="*/ 559928 w 1397143"/>
                  <a:gd name="connsiteY13" fmla="*/ 404221 h 1408037"/>
                  <a:gd name="connsiteX14" fmla="*/ 656820 w 1397143"/>
                  <a:gd name="connsiteY14" fmla="*/ 468173 h 1408037"/>
                  <a:gd name="connsiteX15" fmla="*/ 462874 w 1397143"/>
                  <a:gd name="connsiteY15" fmla="*/ 229535 h 1408037"/>
                  <a:gd name="connsiteX16" fmla="*/ 354178 w 1397143"/>
                  <a:gd name="connsiteY16" fmla="*/ 130282 h 1408037"/>
                  <a:gd name="connsiteX17" fmla="*/ 312063 w 1397143"/>
                  <a:gd name="connsiteY17" fmla="*/ 59839 h 1408037"/>
                  <a:gd name="connsiteX18" fmla="*/ 328802 w 1397143"/>
                  <a:gd name="connsiteY18" fmla="*/ 9515 h 1408037"/>
                  <a:gd name="connsiteX19" fmla="*/ 383954 w 1397143"/>
                  <a:gd name="connsiteY19" fmla="*/ 9730 h 1408037"/>
                  <a:gd name="connsiteX20" fmla="*/ 635951 w 1397143"/>
                  <a:gd name="connsiteY20" fmla="*/ 208022 h 1408037"/>
                  <a:gd name="connsiteX21" fmla="*/ 864877 w 1397143"/>
                  <a:gd name="connsiteY21" fmla="*/ 469943 h 1408037"/>
                  <a:gd name="connsiteX22" fmla="*/ 892668 w 1397143"/>
                  <a:gd name="connsiteY22" fmla="*/ 491511 h 1408037"/>
                  <a:gd name="connsiteX23" fmla="*/ 887464 w 1397143"/>
                  <a:gd name="connsiteY23" fmla="*/ 352610 h 1408037"/>
                  <a:gd name="connsiteX24" fmla="*/ 786655 w 1397143"/>
                  <a:gd name="connsiteY24" fmla="*/ 169501 h 1408037"/>
                  <a:gd name="connsiteX25" fmla="*/ 771203 w 1397143"/>
                  <a:gd name="connsiteY25" fmla="*/ 88649 h 1408037"/>
                  <a:gd name="connsiteX26" fmla="*/ 835262 w 1397143"/>
                  <a:gd name="connsiteY26" fmla="*/ 77919 h 1408037"/>
                  <a:gd name="connsiteX27" fmla="*/ 1028565 w 1397143"/>
                  <a:gd name="connsiteY27" fmla="*/ 360335 h 1408037"/>
                  <a:gd name="connsiteX28" fmla="*/ 1042943 w 1397143"/>
                  <a:gd name="connsiteY28" fmla="*/ 416239 h 1408037"/>
                  <a:gd name="connsiteX29" fmla="*/ 1043050 w 1397143"/>
                  <a:gd name="connsiteY29" fmla="*/ 560988 h 1408037"/>
                  <a:gd name="connsiteX30" fmla="*/ 1137636 w 1397143"/>
                  <a:gd name="connsiteY30" fmla="*/ 748389 h 1408037"/>
                  <a:gd name="connsiteX31" fmla="*/ 1397143 w 1397143"/>
                  <a:gd name="connsiteY31" fmla="*/ 940297 h 1408037"/>
                  <a:gd name="connsiteX32" fmla="*/ 1164998 w 1397143"/>
                  <a:gd name="connsiteY32" fmla="*/ 1395145 h 1408037"/>
                  <a:gd name="connsiteX33" fmla="*/ 650275 w 1397143"/>
                  <a:gd name="connsiteY33" fmla="*/ 1407539 h 1408037"/>
                  <a:gd name="connsiteX34" fmla="*/ 486212 w 1397143"/>
                  <a:gd name="connsiteY34" fmla="*/ 1344446 h 1408037"/>
                  <a:gd name="connsiteX35" fmla="*/ 340176 w 1397143"/>
                  <a:gd name="connsiteY35" fmla="*/ 1230009 h 1408037"/>
                  <a:gd name="connsiteX36" fmla="*/ 344414 w 1397143"/>
                  <a:gd name="connsiteY36" fmla="*/ 1165307 h 1408037"/>
                  <a:gd name="connsiteX37" fmla="*/ 463572 w 1397143"/>
                  <a:gd name="connsiteY37" fmla="*/ 1149534 h 1408037"/>
                  <a:gd name="connsiteX38" fmla="*/ 533317 w 1397143"/>
                  <a:gd name="connsiteY38" fmla="*/ 1176359 h 1408037"/>
                  <a:gd name="connsiteX39" fmla="*/ 597698 w 1397143"/>
                  <a:gd name="connsiteY39" fmla="*/ 1203184 h 1408037"/>
                  <a:gd name="connsiteX40" fmla="*/ 742554 w 1397143"/>
                  <a:gd name="connsiteY40" fmla="*/ 1208549 h 1408037"/>
                  <a:gd name="connsiteX41" fmla="*/ 780109 w 1397143"/>
                  <a:gd name="connsiteY41" fmla="*/ 1181724 h 1408037"/>
                  <a:gd name="connsiteX42" fmla="*/ 801570 w 1397143"/>
                  <a:gd name="connsiteY42" fmla="*/ 1074423 h 1408037"/>
                  <a:gd name="connsiteX43" fmla="*/ 774422 w 1397143"/>
                  <a:gd name="connsiteY43" fmla="*/ 1022006 h 1408037"/>
                  <a:gd name="connsiteX44" fmla="*/ 597805 w 1397143"/>
                  <a:gd name="connsiteY44" fmla="*/ 984880 h 1408037"/>
                  <a:gd name="connsiteX45" fmla="*/ 533639 w 1397143"/>
                  <a:gd name="connsiteY45" fmla="*/ 986114 h 1408037"/>
                  <a:gd name="connsiteX46" fmla="*/ 469044 w 1397143"/>
                  <a:gd name="connsiteY46" fmla="*/ 1064444 h 1408037"/>
                  <a:gd name="connsiteX47" fmla="*/ 474516 w 1397143"/>
                  <a:gd name="connsiteY47" fmla="*/ 1096098 h 1408037"/>
                  <a:gd name="connsiteX48" fmla="*/ 468937 w 1397143"/>
                  <a:gd name="connsiteY48" fmla="*/ 1128020 h 1408037"/>
                  <a:gd name="connsiteX49" fmla="*/ 452842 w 1397143"/>
                  <a:gd name="connsiteY49" fmla="*/ 1117290 h 1408037"/>
                  <a:gd name="connsiteX50" fmla="*/ 350906 w 1397143"/>
                  <a:gd name="connsiteY50" fmla="*/ 1090464 h 1408037"/>
                  <a:gd name="connsiteX51" fmla="*/ 329016 w 1397143"/>
                  <a:gd name="connsiteY51" fmla="*/ 1100819 h 140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397143" h="1408037">
                    <a:moveTo>
                      <a:pt x="329016" y="1100819"/>
                    </a:moveTo>
                    <a:cubicBezTo>
                      <a:pt x="281911" y="1034722"/>
                      <a:pt x="311204" y="975330"/>
                      <a:pt x="346131" y="917227"/>
                    </a:cubicBezTo>
                    <a:cubicBezTo>
                      <a:pt x="366840" y="882783"/>
                      <a:pt x="390607" y="850271"/>
                      <a:pt x="412013" y="816257"/>
                    </a:cubicBezTo>
                    <a:cubicBezTo>
                      <a:pt x="424729" y="796084"/>
                      <a:pt x="444579" y="792114"/>
                      <a:pt x="465181" y="790558"/>
                    </a:cubicBezTo>
                    <a:cubicBezTo>
                      <a:pt x="515935" y="786749"/>
                      <a:pt x="566741" y="783476"/>
                      <a:pt x="617602" y="781116"/>
                    </a:cubicBezTo>
                    <a:cubicBezTo>
                      <a:pt x="639062" y="780150"/>
                      <a:pt x="650061" y="771620"/>
                      <a:pt x="652582" y="749516"/>
                    </a:cubicBezTo>
                    <a:cubicBezTo>
                      <a:pt x="656606" y="714482"/>
                      <a:pt x="640994" y="688944"/>
                      <a:pt x="615832" y="667967"/>
                    </a:cubicBezTo>
                    <a:cubicBezTo>
                      <a:pt x="584231" y="641517"/>
                      <a:pt x="424890" y="534055"/>
                      <a:pt x="372527" y="513024"/>
                    </a:cubicBezTo>
                    <a:cubicBezTo>
                      <a:pt x="278155" y="475094"/>
                      <a:pt x="184482" y="435821"/>
                      <a:pt x="86677" y="407226"/>
                    </a:cubicBezTo>
                    <a:cubicBezTo>
                      <a:pt x="55667" y="398159"/>
                      <a:pt x="31739" y="377611"/>
                      <a:pt x="13176" y="351590"/>
                    </a:cubicBezTo>
                    <a:cubicBezTo>
                      <a:pt x="-1363" y="331203"/>
                      <a:pt x="-5655" y="308831"/>
                      <a:pt x="9474" y="286620"/>
                    </a:cubicBezTo>
                    <a:cubicBezTo>
                      <a:pt x="24872" y="264033"/>
                      <a:pt x="47673" y="265642"/>
                      <a:pt x="69938" y="271812"/>
                    </a:cubicBezTo>
                    <a:cubicBezTo>
                      <a:pt x="129275" y="288175"/>
                      <a:pt x="318179" y="332383"/>
                      <a:pt x="352354" y="341880"/>
                    </a:cubicBezTo>
                    <a:cubicBezTo>
                      <a:pt x="421939" y="361301"/>
                      <a:pt x="490826" y="383083"/>
                      <a:pt x="559928" y="404221"/>
                    </a:cubicBezTo>
                    <a:cubicBezTo>
                      <a:pt x="579027" y="410069"/>
                      <a:pt x="651080" y="473538"/>
                      <a:pt x="656820" y="468173"/>
                    </a:cubicBezTo>
                    <a:cubicBezTo>
                      <a:pt x="663742" y="461681"/>
                      <a:pt x="525913" y="284420"/>
                      <a:pt x="462874" y="229535"/>
                    </a:cubicBezTo>
                    <a:cubicBezTo>
                      <a:pt x="425855" y="197345"/>
                      <a:pt x="394255" y="159629"/>
                      <a:pt x="354178" y="130282"/>
                    </a:cubicBezTo>
                    <a:cubicBezTo>
                      <a:pt x="332235" y="114241"/>
                      <a:pt x="321130" y="86020"/>
                      <a:pt x="312063" y="59839"/>
                    </a:cubicBezTo>
                    <a:cubicBezTo>
                      <a:pt x="305249" y="40203"/>
                      <a:pt x="313404" y="22123"/>
                      <a:pt x="328802" y="9515"/>
                    </a:cubicBezTo>
                    <a:cubicBezTo>
                      <a:pt x="346292" y="-4810"/>
                      <a:pt x="366947" y="-1483"/>
                      <a:pt x="383954" y="9730"/>
                    </a:cubicBezTo>
                    <a:cubicBezTo>
                      <a:pt x="412979" y="28829"/>
                      <a:pt x="630156" y="201315"/>
                      <a:pt x="635951" y="208022"/>
                    </a:cubicBezTo>
                    <a:cubicBezTo>
                      <a:pt x="711705" y="295847"/>
                      <a:pt x="795453" y="376645"/>
                      <a:pt x="864877" y="469943"/>
                    </a:cubicBezTo>
                    <a:cubicBezTo>
                      <a:pt x="866486" y="472089"/>
                      <a:pt x="881509" y="494998"/>
                      <a:pt x="892668" y="491511"/>
                    </a:cubicBezTo>
                    <a:cubicBezTo>
                      <a:pt x="903720" y="488077"/>
                      <a:pt x="900394" y="389467"/>
                      <a:pt x="887464" y="352610"/>
                    </a:cubicBezTo>
                    <a:cubicBezTo>
                      <a:pt x="864072" y="285922"/>
                      <a:pt x="839554" y="220308"/>
                      <a:pt x="786655" y="169501"/>
                    </a:cubicBezTo>
                    <a:cubicBezTo>
                      <a:pt x="763799" y="147558"/>
                      <a:pt x="764765" y="116709"/>
                      <a:pt x="771203" y="88649"/>
                    </a:cubicBezTo>
                    <a:cubicBezTo>
                      <a:pt x="778607" y="56298"/>
                      <a:pt x="812246" y="50665"/>
                      <a:pt x="835262" y="77919"/>
                    </a:cubicBezTo>
                    <a:cubicBezTo>
                      <a:pt x="864663" y="112685"/>
                      <a:pt x="991975" y="302178"/>
                      <a:pt x="1028565" y="360335"/>
                    </a:cubicBezTo>
                    <a:cubicBezTo>
                      <a:pt x="1039456" y="377664"/>
                      <a:pt x="1043319" y="395745"/>
                      <a:pt x="1042943" y="416239"/>
                    </a:cubicBezTo>
                    <a:cubicBezTo>
                      <a:pt x="1042031" y="464471"/>
                      <a:pt x="1043319" y="512756"/>
                      <a:pt x="1043050" y="560988"/>
                    </a:cubicBezTo>
                    <a:cubicBezTo>
                      <a:pt x="1042675" y="639693"/>
                      <a:pt x="1073578" y="700157"/>
                      <a:pt x="1137636" y="748389"/>
                    </a:cubicBezTo>
                    <a:cubicBezTo>
                      <a:pt x="1217629" y="808585"/>
                      <a:pt x="1331153" y="882676"/>
                      <a:pt x="1397143" y="940297"/>
                    </a:cubicBezTo>
                    <a:cubicBezTo>
                      <a:pt x="1354759" y="1026942"/>
                      <a:pt x="1252287" y="1240739"/>
                      <a:pt x="1164998" y="1395145"/>
                    </a:cubicBezTo>
                    <a:cubicBezTo>
                      <a:pt x="1065798" y="1406144"/>
                      <a:pt x="722274" y="1409416"/>
                      <a:pt x="650275" y="1407539"/>
                    </a:cubicBezTo>
                    <a:cubicBezTo>
                      <a:pt x="585734" y="1405876"/>
                      <a:pt x="532781" y="1391819"/>
                      <a:pt x="486212" y="1344446"/>
                    </a:cubicBezTo>
                    <a:cubicBezTo>
                      <a:pt x="454129" y="1311773"/>
                      <a:pt x="399191" y="1262200"/>
                      <a:pt x="340176" y="1230009"/>
                    </a:cubicBezTo>
                    <a:cubicBezTo>
                      <a:pt x="314960" y="1205276"/>
                      <a:pt x="312814" y="1179846"/>
                      <a:pt x="344414" y="1165307"/>
                    </a:cubicBezTo>
                    <a:cubicBezTo>
                      <a:pt x="385886" y="1146207"/>
                      <a:pt x="418344" y="1145241"/>
                      <a:pt x="463572" y="1149534"/>
                    </a:cubicBezTo>
                    <a:cubicBezTo>
                      <a:pt x="484066" y="1153074"/>
                      <a:pt x="512501" y="1176037"/>
                      <a:pt x="533317" y="1176359"/>
                    </a:cubicBezTo>
                    <a:cubicBezTo>
                      <a:pt x="556762" y="1178022"/>
                      <a:pt x="578276" y="1191381"/>
                      <a:pt x="597698" y="1203184"/>
                    </a:cubicBezTo>
                    <a:cubicBezTo>
                      <a:pt x="644696" y="1231780"/>
                      <a:pt x="686167" y="1213002"/>
                      <a:pt x="742554" y="1208549"/>
                    </a:cubicBezTo>
                    <a:cubicBezTo>
                      <a:pt x="764014" y="1208549"/>
                      <a:pt x="774369" y="1197068"/>
                      <a:pt x="780109" y="1181724"/>
                    </a:cubicBezTo>
                    <a:cubicBezTo>
                      <a:pt x="793951" y="1144759"/>
                      <a:pt x="799477" y="1114017"/>
                      <a:pt x="801570" y="1074423"/>
                    </a:cubicBezTo>
                    <a:cubicBezTo>
                      <a:pt x="802589" y="1055216"/>
                      <a:pt x="791430" y="1031181"/>
                      <a:pt x="774422" y="1022006"/>
                    </a:cubicBezTo>
                    <a:cubicBezTo>
                      <a:pt x="719109" y="992069"/>
                      <a:pt x="662722" y="970717"/>
                      <a:pt x="597805" y="984880"/>
                    </a:cubicBezTo>
                    <a:cubicBezTo>
                      <a:pt x="577150" y="989387"/>
                      <a:pt x="555046" y="985256"/>
                      <a:pt x="533639" y="986114"/>
                    </a:cubicBezTo>
                    <a:cubicBezTo>
                      <a:pt x="492918" y="987831"/>
                      <a:pt x="463357" y="1023723"/>
                      <a:pt x="469044" y="1064444"/>
                    </a:cubicBezTo>
                    <a:cubicBezTo>
                      <a:pt x="470546" y="1075013"/>
                      <a:pt x="472960" y="1085529"/>
                      <a:pt x="474516" y="1096098"/>
                    </a:cubicBezTo>
                    <a:cubicBezTo>
                      <a:pt x="476287" y="1108276"/>
                      <a:pt x="479237" y="1117612"/>
                      <a:pt x="468937" y="1128020"/>
                    </a:cubicBezTo>
                    <a:cubicBezTo>
                      <a:pt x="463572" y="1128020"/>
                      <a:pt x="460138" y="1123835"/>
                      <a:pt x="452842" y="1117290"/>
                    </a:cubicBezTo>
                    <a:cubicBezTo>
                      <a:pt x="425104" y="1092396"/>
                      <a:pt x="399191" y="1079734"/>
                      <a:pt x="350906" y="1090464"/>
                    </a:cubicBezTo>
                    <a:cubicBezTo>
                      <a:pt x="343502" y="1092879"/>
                      <a:pt x="340229" y="1095883"/>
                      <a:pt x="329016" y="1100819"/>
                    </a:cubicBezTo>
                    <a:close/>
                  </a:path>
                </a:pathLst>
              </a:custGeom>
              <a:solidFill>
                <a:srgbClr val="FEB092"/>
              </a:solidFill>
              <a:ln w="5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E9A35B26-7898-4938-9C5C-410C0E03D4AC}"/>
                  </a:ext>
                </a:extLst>
              </p:cNvPr>
              <p:cNvSpPr/>
              <p:nvPr/>
            </p:nvSpPr>
            <p:spPr>
              <a:xfrm>
                <a:off x="2475011" y="4675717"/>
                <a:ext cx="741317" cy="59712"/>
              </a:xfrm>
              <a:custGeom>
                <a:avLst/>
                <a:gdLst>
                  <a:gd name="connsiteX0" fmla="*/ 729861 w 741317"/>
                  <a:gd name="connsiteY0" fmla="*/ 41579 h 59712"/>
                  <a:gd name="connsiteX1" fmla="*/ 0 w 741317"/>
                  <a:gd name="connsiteY1" fmla="*/ 59713 h 59712"/>
                  <a:gd name="connsiteX2" fmla="*/ 727018 w 741317"/>
                  <a:gd name="connsiteY2" fmla="*/ 0 h 59712"/>
                  <a:gd name="connsiteX3" fmla="*/ 729861 w 741317"/>
                  <a:gd name="connsiteY3" fmla="*/ 41579 h 5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1317" h="59712">
                    <a:moveTo>
                      <a:pt x="729861" y="41579"/>
                    </a:moveTo>
                    <a:cubicBezTo>
                      <a:pt x="486556" y="47642"/>
                      <a:pt x="243305" y="53650"/>
                      <a:pt x="0" y="59713"/>
                    </a:cubicBezTo>
                    <a:cubicBezTo>
                      <a:pt x="242071" y="35946"/>
                      <a:pt x="484249" y="14378"/>
                      <a:pt x="727018" y="0"/>
                    </a:cubicBezTo>
                    <a:cubicBezTo>
                      <a:pt x="746546" y="12608"/>
                      <a:pt x="744668" y="26664"/>
                      <a:pt x="729861" y="41579"/>
                    </a:cubicBezTo>
                    <a:close/>
                  </a:path>
                </a:pathLst>
              </a:custGeom>
              <a:solidFill>
                <a:srgbClr val="3B454E"/>
              </a:solidFill>
              <a:ln w="5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35" name="그룹 134">
                <a:extLst>
                  <a:ext uri="{FF2B5EF4-FFF2-40B4-BE49-F238E27FC236}">
                    <a16:creationId xmlns:a16="http://schemas.microsoft.com/office/drawing/2014/main" id="{2C1A5265-A7D3-4042-986D-E3ADD2FE67BC}"/>
                  </a:ext>
                </a:extLst>
              </p:cNvPr>
              <p:cNvGrpSpPr/>
              <p:nvPr/>
            </p:nvGrpSpPr>
            <p:grpSpPr>
              <a:xfrm rot="19803352" flipH="1">
                <a:off x="4053115" y="4501191"/>
                <a:ext cx="1023643" cy="835112"/>
                <a:chOff x="6614573" y="2244122"/>
                <a:chExt cx="1023643" cy="835112"/>
              </a:xfrm>
            </p:grpSpPr>
            <p:sp>
              <p:nvSpPr>
                <p:cNvPr id="136" name="Freeform: Shape 475">
                  <a:extLst>
                    <a:ext uri="{FF2B5EF4-FFF2-40B4-BE49-F238E27FC236}">
                      <a16:creationId xmlns:a16="http://schemas.microsoft.com/office/drawing/2014/main" id="{812D810A-4F9B-43B6-8576-55BFE4A860AE}"/>
                    </a:ext>
                  </a:extLst>
                </p:cNvPr>
                <p:cNvSpPr/>
                <p:nvPr/>
              </p:nvSpPr>
              <p:spPr>
                <a:xfrm rot="18462612">
                  <a:off x="7204933" y="2042184"/>
                  <a:ext cx="231346" cy="635221"/>
                </a:xfrm>
                <a:custGeom>
                  <a:avLst/>
                  <a:gdLst>
                    <a:gd name="connsiteX0" fmla="*/ 376159 w 374650"/>
                    <a:gd name="connsiteY0" fmla="*/ 841375 h 1028700"/>
                    <a:gd name="connsiteX1" fmla="*/ 343774 w 374650"/>
                    <a:gd name="connsiteY1" fmla="*/ 894715 h 1028700"/>
                    <a:gd name="connsiteX2" fmla="*/ 23099 w 374650"/>
                    <a:gd name="connsiteY2" fmla="*/ 1028700 h 1028700"/>
                    <a:gd name="connsiteX3" fmla="*/ 239 w 374650"/>
                    <a:gd name="connsiteY3" fmla="*/ 0 h 1028700"/>
                    <a:gd name="connsiteX4" fmla="*/ 304404 w 374650"/>
                    <a:gd name="connsiteY4" fmla="*/ 6350 h 1028700"/>
                    <a:gd name="connsiteX5" fmla="*/ 328534 w 374650"/>
                    <a:gd name="connsiteY5" fmla="*/ 31115 h 1028700"/>
                    <a:gd name="connsiteX6" fmla="*/ 376159 w 374650"/>
                    <a:gd name="connsiteY6" fmla="*/ 841375 h 1028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4650" h="1028700">
                      <a:moveTo>
                        <a:pt x="376159" y="841375"/>
                      </a:moveTo>
                      <a:cubicBezTo>
                        <a:pt x="382509" y="871855"/>
                        <a:pt x="371079" y="884555"/>
                        <a:pt x="343774" y="894715"/>
                      </a:cubicBezTo>
                      <a:cubicBezTo>
                        <a:pt x="245984" y="931545"/>
                        <a:pt x="31989" y="1025525"/>
                        <a:pt x="23099" y="1028700"/>
                      </a:cubicBezTo>
                      <a:cubicBezTo>
                        <a:pt x="16114" y="728345"/>
                        <a:pt x="-2301" y="235585"/>
                        <a:pt x="239" y="0"/>
                      </a:cubicBezTo>
                      <a:cubicBezTo>
                        <a:pt x="92314" y="2540"/>
                        <a:pt x="212329" y="4445"/>
                        <a:pt x="304404" y="6350"/>
                      </a:cubicBezTo>
                      <a:cubicBezTo>
                        <a:pt x="322184" y="6985"/>
                        <a:pt x="329169" y="13970"/>
                        <a:pt x="328534" y="31115"/>
                      </a:cubicBezTo>
                      <a:cubicBezTo>
                        <a:pt x="327899" y="41910"/>
                        <a:pt x="371079" y="817880"/>
                        <a:pt x="376159" y="841375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F4DDD0"/>
                    </a:solidFill>
                  </a:endParaRPr>
                </a:p>
              </p:txBody>
            </p:sp>
            <p:sp>
              <p:nvSpPr>
                <p:cNvPr id="137" name="Freeform: Shape 473">
                  <a:extLst>
                    <a:ext uri="{FF2B5EF4-FFF2-40B4-BE49-F238E27FC236}">
                      <a16:creationId xmlns:a16="http://schemas.microsoft.com/office/drawing/2014/main" id="{2E474234-98A8-449C-94F5-CE2A38BA8FA3}"/>
                    </a:ext>
                  </a:extLst>
                </p:cNvPr>
                <p:cNvSpPr/>
                <p:nvPr/>
              </p:nvSpPr>
              <p:spPr>
                <a:xfrm rot="18462612">
                  <a:off x="6644767" y="2248186"/>
                  <a:ext cx="800854" cy="861241"/>
                </a:xfrm>
                <a:custGeom>
                  <a:avLst/>
                  <a:gdLst>
                    <a:gd name="connsiteX0" fmla="*/ 0 w 2203450"/>
                    <a:gd name="connsiteY0" fmla="*/ 0 h 1657350"/>
                    <a:gd name="connsiteX1" fmla="*/ 2123440 w 2203450"/>
                    <a:gd name="connsiteY1" fmla="*/ 120650 h 1657350"/>
                    <a:gd name="connsiteX2" fmla="*/ 2173605 w 2203450"/>
                    <a:gd name="connsiteY2" fmla="*/ 172720 h 1657350"/>
                    <a:gd name="connsiteX3" fmla="*/ 2207260 w 2203450"/>
                    <a:gd name="connsiteY3" fmla="*/ 1624965 h 1657350"/>
                    <a:gd name="connsiteX4" fmla="*/ 2171065 w 2203450"/>
                    <a:gd name="connsiteY4" fmla="*/ 1663065 h 1657350"/>
                    <a:gd name="connsiteX5" fmla="*/ 635 w 2203450"/>
                    <a:gd name="connsiteY5" fmla="*/ 1638300 h 1657350"/>
                    <a:gd name="connsiteX6" fmla="*/ 0 w 2203450"/>
                    <a:gd name="connsiteY6" fmla="*/ 0 h 1657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03450" h="1657350">
                      <a:moveTo>
                        <a:pt x="0" y="0"/>
                      </a:moveTo>
                      <a:cubicBezTo>
                        <a:pt x="95885" y="6350"/>
                        <a:pt x="1991360" y="114300"/>
                        <a:pt x="2123440" y="120650"/>
                      </a:cubicBezTo>
                      <a:cubicBezTo>
                        <a:pt x="2172970" y="123190"/>
                        <a:pt x="2173605" y="122555"/>
                        <a:pt x="2173605" y="172720"/>
                      </a:cubicBezTo>
                      <a:cubicBezTo>
                        <a:pt x="2173605" y="219075"/>
                        <a:pt x="2202180" y="1487170"/>
                        <a:pt x="2207260" y="1624965"/>
                      </a:cubicBezTo>
                      <a:cubicBezTo>
                        <a:pt x="2208530" y="1655445"/>
                        <a:pt x="2200275" y="1664970"/>
                        <a:pt x="2171065" y="1663065"/>
                      </a:cubicBezTo>
                      <a:cubicBezTo>
                        <a:pt x="1969135" y="1652270"/>
                        <a:pt x="29210" y="1637665"/>
                        <a:pt x="635" y="1638300"/>
                      </a:cubicBezTo>
                      <a:cubicBezTo>
                        <a:pt x="0" y="1092200"/>
                        <a:pt x="0" y="54610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F4DDD0"/>
                    </a:solidFill>
                  </a:endParaRPr>
                </a:p>
              </p:txBody>
            </p:sp>
          </p:grpSp>
        </p:grp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6B7ABEEA-4BE4-46EB-9603-64C5D549BFD5}"/>
              </a:ext>
            </a:extLst>
          </p:cNvPr>
          <p:cNvSpPr txBox="1"/>
          <p:nvPr/>
        </p:nvSpPr>
        <p:spPr>
          <a:xfrm>
            <a:off x="1116407" y="2276343"/>
            <a:ext cx="185906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5A082EA-3D32-43AC-A2AC-5DEC3B763EB5}"/>
              </a:ext>
            </a:extLst>
          </p:cNvPr>
          <p:cNvSpPr txBox="1"/>
          <p:nvPr/>
        </p:nvSpPr>
        <p:spPr>
          <a:xfrm>
            <a:off x="2556213" y="4205202"/>
            <a:ext cx="235322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4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4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DBB0904-4402-4885-A86E-DA5D6E291C61}"/>
              </a:ext>
            </a:extLst>
          </p:cNvPr>
          <p:cNvSpPr/>
          <p:nvPr/>
        </p:nvSpPr>
        <p:spPr>
          <a:xfrm>
            <a:off x="0" y="3816474"/>
            <a:ext cx="12192000" cy="123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295E9767-1E67-4683-8653-CBF1C66A0BB9}"/>
              </a:ext>
            </a:extLst>
          </p:cNvPr>
          <p:cNvSpPr/>
          <p:nvPr/>
        </p:nvSpPr>
        <p:spPr>
          <a:xfrm>
            <a:off x="9432007" y="1685938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A6B6127B-6707-4415-B219-FC67E02B9188}"/>
              </a:ext>
            </a:extLst>
          </p:cNvPr>
          <p:cNvSpPr/>
          <p:nvPr/>
        </p:nvSpPr>
        <p:spPr>
          <a:xfrm rot="10800000">
            <a:off x="7852789" y="3940239"/>
            <a:ext cx="1091186" cy="1538928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767D9-C414-4DC3-9B66-7B15BD2670F0}"/>
              </a:ext>
            </a:extLst>
          </p:cNvPr>
          <p:cNvSpPr txBox="1"/>
          <p:nvPr/>
        </p:nvSpPr>
        <p:spPr>
          <a:xfrm>
            <a:off x="7450065" y="316840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35C988-D2FA-4288-AD32-FA4EE2B31435}"/>
              </a:ext>
            </a:extLst>
          </p:cNvPr>
          <p:cNvSpPr txBox="1"/>
          <p:nvPr/>
        </p:nvSpPr>
        <p:spPr>
          <a:xfrm>
            <a:off x="9315033" y="417651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AFAB9E-B5B4-4F9B-83DA-17E7B4BFB502}"/>
              </a:ext>
            </a:extLst>
          </p:cNvPr>
          <p:cNvSpPr txBox="1"/>
          <p:nvPr/>
        </p:nvSpPr>
        <p:spPr>
          <a:xfrm>
            <a:off x="904672" y="186405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4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72F51F-B923-4317-A37A-5BB875EDFCFB}"/>
              </a:ext>
            </a:extLst>
          </p:cNvPr>
          <p:cNvSpPr txBox="1"/>
          <p:nvPr/>
        </p:nvSpPr>
        <p:spPr>
          <a:xfrm>
            <a:off x="904672" y="4295049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83AE4-AB42-4D70-95D6-C56B8A87CE8B}"/>
              </a:ext>
            </a:extLst>
          </p:cNvPr>
          <p:cNvSpPr txBox="1"/>
          <p:nvPr/>
        </p:nvSpPr>
        <p:spPr>
          <a:xfrm>
            <a:off x="800000" y="2579859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61F13988-997C-46E7-A6CC-F376908B1F6C}"/>
              </a:ext>
            </a:extLst>
          </p:cNvPr>
          <p:cNvGrpSpPr/>
          <p:nvPr/>
        </p:nvGrpSpPr>
        <p:grpSpPr>
          <a:xfrm>
            <a:off x="2305728" y="2685939"/>
            <a:ext cx="1892769" cy="711174"/>
            <a:chOff x="3131840" y="2220253"/>
            <a:chExt cx="3096344" cy="7111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D57357-98E2-4AE6-871A-6CE0ED20B82F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E9F602-DF69-4F47-8C4E-DA101C7ADF5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8449196-499C-437F-BDC1-947C74E7575A}"/>
              </a:ext>
            </a:extLst>
          </p:cNvPr>
          <p:cNvSpPr txBox="1"/>
          <p:nvPr/>
        </p:nvSpPr>
        <p:spPr>
          <a:xfrm>
            <a:off x="847362" y="5073312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30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A6640E9C-07EC-4844-9F68-DBE7DC0C0503}"/>
              </a:ext>
            </a:extLst>
          </p:cNvPr>
          <p:cNvGrpSpPr/>
          <p:nvPr/>
        </p:nvGrpSpPr>
        <p:grpSpPr>
          <a:xfrm>
            <a:off x="2353090" y="5179392"/>
            <a:ext cx="1892769" cy="711174"/>
            <a:chOff x="3131840" y="2220253"/>
            <a:chExt cx="3096344" cy="71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2B1E7B-A0A6-4B55-A663-3D092D8D203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22C8E4-5E75-4527-AD31-F137CC27DE1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C2B744CA-D98D-4ED9-B0BF-1AF9A6F24C4F}"/>
              </a:ext>
            </a:extLst>
          </p:cNvPr>
          <p:cNvGrpSpPr/>
          <p:nvPr/>
        </p:nvGrpSpPr>
        <p:grpSpPr>
          <a:xfrm>
            <a:off x="4733284" y="5179392"/>
            <a:ext cx="1609858" cy="738664"/>
            <a:chOff x="605046" y="3611507"/>
            <a:chExt cx="1609859" cy="738664"/>
          </a:xfrm>
        </p:grpSpPr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A78E112D-A78F-4E95-A68F-88764CCEC3C8}"/>
                </a:ext>
              </a:extLst>
            </p:cNvPr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21" name="Oval 19">
                <a:extLst>
                  <a:ext uri="{FF2B5EF4-FFF2-40B4-BE49-F238E27FC236}">
                    <a16:creationId xmlns:a16="http://schemas.microsoft.com/office/drawing/2014/main" id="{9B5DEB6E-4E7E-4EE3-9740-2290E86B7E21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ea typeface="+mj-ea"/>
                </a:endParaRPr>
              </a:p>
            </p:txBody>
          </p:sp>
          <p:sp>
            <p:nvSpPr>
              <p:cNvPr id="22" name="Chevron 60">
                <a:extLst>
                  <a:ext uri="{FF2B5EF4-FFF2-40B4-BE49-F238E27FC236}">
                    <a16:creationId xmlns:a16="http://schemas.microsoft.com/office/drawing/2014/main" id="{03BEF1B1-A10E-4EDC-BB10-FCF8471A271A}"/>
                  </a:ext>
                </a:extLst>
              </p:cNvPr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32FE31-A95F-4130-81A1-BDAD61F565DD}"/>
                </a:ext>
              </a:extLst>
            </p:cNvPr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CC3D83E1-34D3-47CA-B8CD-2DC30F457356}"/>
              </a:ext>
            </a:extLst>
          </p:cNvPr>
          <p:cNvGrpSpPr/>
          <p:nvPr/>
        </p:nvGrpSpPr>
        <p:grpSpPr>
          <a:xfrm>
            <a:off x="4785205" y="2690336"/>
            <a:ext cx="1557937" cy="738664"/>
            <a:chOff x="605046" y="3611507"/>
            <a:chExt cx="1557938" cy="738664"/>
          </a:xfrm>
        </p:grpSpPr>
        <p:grpSp>
          <p:nvGrpSpPr>
            <p:cNvPr id="24" name="Group 22">
              <a:extLst>
                <a:ext uri="{FF2B5EF4-FFF2-40B4-BE49-F238E27FC236}">
                  <a16:creationId xmlns:a16="http://schemas.microsoft.com/office/drawing/2014/main" id="{E3E06013-15F5-4EDD-BC27-47A3892DC27C}"/>
                </a:ext>
              </a:extLst>
            </p:cNvPr>
            <p:cNvGrpSpPr/>
            <p:nvPr/>
          </p:nvGrpSpPr>
          <p:grpSpPr>
            <a:xfrm>
              <a:off x="605046" y="3666871"/>
              <a:ext cx="206152" cy="206152"/>
              <a:chOff x="2411760" y="3606836"/>
              <a:chExt cx="206152" cy="206152"/>
            </a:xfrm>
          </p:grpSpPr>
          <p:sp>
            <p:nvSpPr>
              <p:cNvPr id="26" name="Oval 24">
                <a:extLst>
                  <a:ext uri="{FF2B5EF4-FFF2-40B4-BE49-F238E27FC236}">
                    <a16:creationId xmlns:a16="http://schemas.microsoft.com/office/drawing/2014/main" id="{5BB9576C-4C6C-4F6F-B7B7-F83776785D7E}"/>
                  </a:ext>
                </a:extLst>
              </p:cNvPr>
              <p:cNvSpPr/>
              <p:nvPr/>
            </p:nvSpPr>
            <p:spPr>
              <a:xfrm>
                <a:off x="2411760" y="3606836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+mj-ea"/>
                </a:endParaRPr>
              </a:p>
            </p:txBody>
          </p:sp>
          <p:sp>
            <p:nvSpPr>
              <p:cNvPr id="27" name="Chevron 65">
                <a:extLst>
                  <a:ext uri="{FF2B5EF4-FFF2-40B4-BE49-F238E27FC236}">
                    <a16:creationId xmlns:a16="http://schemas.microsoft.com/office/drawing/2014/main" id="{C5053C1B-36B4-42F5-B086-EBEC37C7FED8}"/>
                  </a:ext>
                </a:extLst>
              </p:cNvPr>
              <p:cNvSpPr/>
              <p:nvPr/>
            </p:nvSpPr>
            <p:spPr>
              <a:xfrm>
                <a:off x="2488361" y="3673912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D1C8EE-70CC-41E3-B3D1-D2467D714B7B}"/>
                </a:ext>
              </a:extLst>
            </p:cNvPr>
            <p:cNvSpPr txBox="1"/>
            <p:nvPr/>
          </p:nvSpPr>
          <p:spPr>
            <a:xfrm>
              <a:off x="832000" y="3611507"/>
              <a:ext cx="133098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57DA8A-3559-4946-9AFF-BEFB657C81A8}"/>
              </a:ext>
            </a:extLst>
          </p:cNvPr>
          <p:cNvSpPr txBox="1"/>
          <p:nvPr/>
        </p:nvSpPr>
        <p:spPr>
          <a:xfrm>
            <a:off x="648882" y="2579366"/>
            <a:ext cx="540684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00" dirty="0">
                <a:solidFill>
                  <a:schemeClr val="bg1"/>
                </a:solidFill>
                <a:latin typeface="+mn-lt"/>
                <a:cs typeface="Arial" pitchFamily="34" charset="0"/>
              </a:rPr>
              <a:t>ALLPPT Layout</a:t>
            </a:r>
          </a:p>
          <a:p>
            <a:r>
              <a:rPr lang="en-GB" altLang="ko-KR" sz="1800" dirty="0">
                <a:solidFill>
                  <a:schemeClr val="bg1"/>
                </a:solidFill>
                <a:latin typeface="+mn-lt"/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45017-DDD2-4210-BBEB-8483435CD2FB}"/>
              </a:ext>
            </a:extLst>
          </p:cNvPr>
          <p:cNvSpPr txBox="1"/>
          <p:nvPr/>
        </p:nvSpPr>
        <p:spPr>
          <a:xfrm>
            <a:off x="648882" y="401459"/>
            <a:ext cx="5406842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0E07C8-47FC-41E0-8C40-DC7C8A81AA98}"/>
              </a:ext>
            </a:extLst>
          </p:cNvPr>
          <p:cNvSpPr txBox="1"/>
          <p:nvPr/>
        </p:nvSpPr>
        <p:spPr>
          <a:xfrm>
            <a:off x="648881" y="3239738"/>
            <a:ext cx="540684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89B1AF-0079-41F2-8688-22F2D4424D80}"/>
              </a:ext>
            </a:extLst>
          </p:cNvPr>
          <p:cNvGrpSpPr/>
          <p:nvPr/>
        </p:nvGrpSpPr>
        <p:grpSpPr>
          <a:xfrm>
            <a:off x="648881" y="4431197"/>
            <a:ext cx="3344096" cy="2038544"/>
            <a:chOff x="43539" y="4396365"/>
            <a:chExt cx="3344096" cy="2038544"/>
          </a:xfrm>
        </p:grpSpPr>
        <p:sp>
          <p:nvSpPr>
            <p:cNvPr id="7" name="Text Placeholder 12">
              <a:extLst>
                <a:ext uri="{FF2B5EF4-FFF2-40B4-BE49-F238E27FC236}">
                  <a16:creationId xmlns:a16="http://schemas.microsoft.com/office/drawing/2014/main" id="{3A797FC2-8935-4375-804A-11D65511B8F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01</a:t>
              </a:r>
            </a:p>
          </p:txBody>
        </p:sp>
        <p:sp>
          <p:nvSpPr>
            <p:cNvPr id="8" name="직사각형 11">
              <a:extLst>
                <a:ext uri="{FF2B5EF4-FFF2-40B4-BE49-F238E27FC236}">
                  <a16:creationId xmlns:a16="http://schemas.microsoft.com/office/drawing/2014/main" id="{1E175C5C-2EB8-4298-A99F-93E536846A59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</a:rPr>
                <a:t>YOUR CONTENTS 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직사각형 13">
              <a:extLst>
                <a:ext uri="{FF2B5EF4-FFF2-40B4-BE49-F238E27FC236}">
                  <a16:creationId xmlns:a16="http://schemas.microsoft.com/office/drawing/2014/main" id="{38A99C62-4534-478B-B66A-AE2E0A81F4A5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5FDEBE-6069-4832-A3EA-571A7C53A37E}"/>
              </a:ext>
            </a:extLst>
          </p:cNvPr>
          <p:cNvGrpSpPr/>
          <p:nvPr/>
        </p:nvGrpSpPr>
        <p:grpSpPr>
          <a:xfrm>
            <a:off x="4358228" y="4431197"/>
            <a:ext cx="3344096" cy="2038544"/>
            <a:chOff x="43539" y="4396365"/>
            <a:chExt cx="3344096" cy="2038544"/>
          </a:xfrm>
        </p:grpSpPr>
        <p:sp>
          <p:nvSpPr>
            <p:cNvPr id="11" name="Text Placeholder 12">
              <a:extLst>
                <a:ext uri="{FF2B5EF4-FFF2-40B4-BE49-F238E27FC236}">
                  <a16:creationId xmlns:a16="http://schemas.microsoft.com/office/drawing/2014/main" id="{8709AEF3-7F6A-4F2D-8FA4-2F6BDC75A16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02</a:t>
              </a: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44A2DE6-E5A4-4832-B37A-4E0DB063E3D8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</a:rPr>
                <a:t>YOUR CONTENTS 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3" name="직사각형 13">
              <a:extLst>
                <a:ext uri="{FF2B5EF4-FFF2-40B4-BE49-F238E27FC236}">
                  <a16:creationId xmlns:a16="http://schemas.microsoft.com/office/drawing/2014/main" id="{81214E4C-577F-431F-B8A3-54EBEACF4B0A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C9BB9F-2B87-4E05-8631-DE39A66B900C}"/>
              </a:ext>
            </a:extLst>
          </p:cNvPr>
          <p:cNvGrpSpPr/>
          <p:nvPr/>
        </p:nvGrpSpPr>
        <p:grpSpPr>
          <a:xfrm>
            <a:off x="8067574" y="4431197"/>
            <a:ext cx="3344096" cy="2038544"/>
            <a:chOff x="43539" y="4396365"/>
            <a:chExt cx="3344096" cy="2038544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8B29C839-8E25-450A-BAFE-09D284D1486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03</a:t>
              </a:r>
            </a:p>
          </p:txBody>
        </p:sp>
        <p:sp>
          <p:nvSpPr>
            <p:cNvPr id="16" name="직사각형 11">
              <a:extLst>
                <a:ext uri="{FF2B5EF4-FFF2-40B4-BE49-F238E27FC236}">
                  <a16:creationId xmlns:a16="http://schemas.microsoft.com/office/drawing/2014/main" id="{409042A8-092F-4826-A04A-825C4B6D97C4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</a:rPr>
                <a:t>YOUR CONTENTS 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7" name="직사각형 13">
              <a:extLst>
                <a:ext uri="{FF2B5EF4-FFF2-40B4-BE49-F238E27FC236}">
                  <a16:creationId xmlns:a16="http://schemas.microsoft.com/office/drawing/2014/main" id="{45817DCE-2866-4DB3-BA53-72A311DD53A0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7BDFF41B-2EAC-4EB5-8652-2E06F6F354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119">
            <a:extLst>
              <a:ext uri="{FF2B5EF4-FFF2-40B4-BE49-F238E27FC236}">
                <a16:creationId xmlns:a16="http://schemas.microsoft.com/office/drawing/2014/main" id="{FC7F1AD4-2461-4B5E-871E-062276243CE3}"/>
              </a:ext>
            </a:extLst>
          </p:cNvPr>
          <p:cNvSpPr/>
          <p:nvPr/>
        </p:nvSpPr>
        <p:spPr>
          <a:xfrm flipH="1">
            <a:off x="989690" y="5952063"/>
            <a:ext cx="1399222" cy="4035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Oval 119">
            <a:extLst>
              <a:ext uri="{FF2B5EF4-FFF2-40B4-BE49-F238E27FC236}">
                <a16:creationId xmlns:a16="http://schemas.microsoft.com/office/drawing/2014/main" id="{37FCA2C4-A4B9-4933-B32B-6724B183EA6D}"/>
              </a:ext>
            </a:extLst>
          </p:cNvPr>
          <p:cNvSpPr/>
          <p:nvPr/>
        </p:nvSpPr>
        <p:spPr>
          <a:xfrm rot="1166431" flipH="1">
            <a:off x="694190" y="6066964"/>
            <a:ext cx="1144379" cy="4035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8D5553D-CF7C-4A53-A423-8485D58CC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713241"/>
              </p:ext>
            </p:extLst>
          </p:nvPr>
        </p:nvGraphicFramePr>
        <p:xfrm>
          <a:off x="2730942" y="1878693"/>
          <a:ext cx="2183209" cy="210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타원 3">
            <a:extLst>
              <a:ext uri="{FF2B5EF4-FFF2-40B4-BE49-F238E27FC236}">
                <a16:creationId xmlns:a16="http://schemas.microsoft.com/office/drawing/2014/main" id="{A0DBF337-7BA4-4ABA-9FCB-5996E6DC0F19}"/>
              </a:ext>
            </a:extLst>
          </p:cNvPr>
          <p:cNvSpPr/>
          <p:nvPr/>
        </p:nvSpPr>
        <p:spPr>
          <a:xfrm>
            <a:off x="3100686" y="2213658"/>
            <a:ext cx="1439632" cy="14396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14922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92F40C50-5701-4E43-AECE-92EBFF2567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036976"/>
              </p:ext>
            </p:extLst>
          </p:nvPr>
        </p:nvGraphicFramePr>
        <p:xfrm>
          <a:off x="4852451" y="1878693"/>
          <a:ext cx="2183209" cy="210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타원 5">
            <a:extLst>
              <a:ext uri="{FF2B5EF4-FFF2-40B4-BE49-F238E27FC236}">
                <a16:creationId xmlns:a16="http://schemas.microsoft.com/office/drawing/2014/main" id="{1D5750E9-69E2-48F0-B1B8-621F15FDC287}"/>
              </a:ext>
            </a:extLst>
          </p:cNvPr>
          <p:cNvSpPr/>
          <p:nvPr/>
        </p:nvSpPr>
        <p:spPr>
          <a:xfrm>
            <a:off x="5224239" y="2213658"/>
            <a:ext cx="1439632" cy="14396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149225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A97EF809-31FB-497D-BC04-CD6CE726B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900623"/>
              </p:ext>
            </p:extLst>
          </p:nvPr>
        </p:nvGraphicFramePr>
        <p:xfrm>
          <a:off x="6973960" y="1878693"/>
          <a:ext cx="2183209" cy="210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타원 7">
            <a:extLst>
              <a:ext uri="{FF2B5EF4-FFF2-40B4-BE49-F238E27FC236}">
                <a16:creationId xmlns:a16="http://schemas.microsoft.com/office/drawing/2014/main" id="{40C07C5C-D5AA-4CAE-BF9C-EC57E796EA15}"/>
              </a:ext>
            </a:extLst>
          </p:cNvPr>
          <p:cNvSpPr/>
          <p:nvPr/>
        </p:nvSpPr>
        <p:spPr>
          <a:xfrm>
            <a:off x="7345748" y="2213658"/>
            <a:ext cx="1439632" cy="14396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14922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623A10C6-73AA-422F-BA67-B60544EBD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895437"/>
              </p:ext>
            </p:extLst>
          </p:nvPr>
        </p:nvGraphicFramePr>
        <p:xfrm>
          <a:off x="9095469" y="1878693"/>
          <a:ext cx="2183209" cy="2109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타원 9">
            <a:extLst>
              <a:ext uri="{FF2B5EF4-FFF2-40B4-BE49-F238E27FC236}">
                <a16:creationId xmlns:a16="http://schemas.microsoft.com/office/drawing/2014/main" id="{7EC89223-61B1-42A7-812F-33BF5D936C86}"/>
              </a:ext>
            </a:extLst>
          </p:cNvPr>
          <p:cNvSpPr/>
          <p:nvPr/>
        </p:nvSpPr>
        <p:spPr>
          <a:xfrm>
            <a:off x="9467256" y="2213658"/>
            <a:ext cx="1439632" cy="14396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149225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EE7940BF-38A7-4C28-9AE4-A54EB9697D8D}"/>
              </a:ext>
            </a:extLst>
          </p:cNvPr>
          <p:cNvSpPr/>
          <p:nvPr/>
        </p:nvSpPr>
        <p:spPr>
          <a:xfrm>
            <a:off x="5778574" y="4214481"/>
            <a:ext cx="417541" cy="39085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A3C44748-9444-45AA-ACB2-50F57BC22757}"/>
              </a:ext>
            </a:extLst>
          </p:cNvPr>
          <p:cNvSpPr/>
          <p:nvPr/>
        </p:nvSpPr>
        <p:spPr>
          <a:xfrm>
            <a:off x="3547068" y="4224700"/>
            <a:ext cx="546868" cy="37041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F583A15F-E77D-4234-884D-7C455701CDED}"/>
              </a:ext>
            </a:extLst>
          </p:cNvPr>
          <p:cNvSpPr/>
          <p:nvPr/>
        </p:nvSpPr>
        <p:spPr>
          <a:xfrm rot="2700000">
            <a:off x="10018567" y="4107811"/>
            <a:ext cx="337010" cy="6041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7346795C-837F-4CA9-B155-50C0C4649A34}"/>
              </a:ext>
            </a:extLst>
          </p:cNvPr>
          <p:cNvSpPr>
            <a:spLocks noChangeAspect="1"/>
          </p:cNvSpPr>
          <p:nvPr/>
        </p:nvSpPr>
        <p:spPr>
          <a:xfrm>
            <a:off x="7846216" y="4171835"/>
            <a:ext cx="472205" cy="47614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D0922C-03B4-4126-B02C-F9F7F17CDBCA}"/>
              </a:ext>
            </a:extLst>
          </p:cNvPr>
          <p:cNvSpPr txBox="1"/>
          <p:nvPr/>
        </p:nvSpPr>
        <p:spPr>
          <a:xfrm>
            <a:off x="3396548" y="2718030"/>
            <a:ext cx="84790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144082-CC1F-44D5-A4E2-9FA0ED0268DC}"/>
              </a:ext>
            </a:extLst>
          </p:cNvPr>
          <p:cNvSpPr txBox="1"/>
          <p:nvPr/>
        </p:nvSpPr>
        <p:spPr>
          <a:xfrm>
            <a:off x="5520101" y="2718030"/>
            <a:ext cx="84790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80%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8433F5-00D7-4865-A2D9-0F870CE802CB}"/>
              </a:ext>
            </a:extLst>
          </p:cNvPr>
          <p:cNvSpPr txBox="1"/>
          <p:nvPr/>
        </p:nvSpPr>
        <p:spPr>
          <a:xfrm>
            <a:off x="7641610" y="2718030"/>
            <a:ext cx="84790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5242D0-BB2F-4FE5-B7CD-954BCA117F7B}"/>
              </a:ext>
            </a:extLst>
          </p:cNvPr>
          <p:cNvSpPr txBox="1"/>
          <p:nvPr/>
        </p:nvSpPr>
        <p:spPr>
          <a:xfrm>
            <a:off x="9763118" y="2718030"/>
            <a:ext cx="84790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50%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C9B8DDA2-1C3E-4B9E-BD6B-00452C4E6F9F}"/>
              </a:ext>
            </a:extLst>
          </p:cNvPr>
          <p:cNvGrpSpPr/>
          <p:nvPr/>
        </p:nvGrpSpPr>
        <p:grpSpPr>
          <a:xfrm>
            <a:off x="2901217" y="4758512"/>
            <a:ext cx="1838571" cy="1410489"/>
            <a:chOff x="-475010" y="1129566"/>
            <a:chExt cx="3859356" cy="141048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07609E-602A-4C96-B6F2-EFB84F279F0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51C694-7A66-48AF-8D79-8032BA67B88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E9493AC3-7265-43AE-8594-737E630B47DD}"/>
              </a:ext>
            </a:extLst>
          </p:cNvPr>
          <p:cNvGrpSpPr/>
          <p:nvPr/>
        </p:nvGrpSpPr>
        <p:grpSpPr>
          <a:xfrm>
            <a:off x="9267787" y="4758512"/>
            <a:ext cx="1838571" cy="1410489"/>
            <a:chOff x="-475010" y="1129566"/>
            <a:chExt cx="3859356" cy="14104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FD41C6-DDAE-4AD7-8ABB-85F9785CE83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C4EDEF-9DA5-4451-9F21-017ED7E255E8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1651271C-0573-4434-8943-5C6555B9C061}"/>
              </a:ext>
            </a:extLst>
          </p:cNvPr>
          <p:cNvGrpSpPr/>
          <p:nvPr/>
        </p:nvGrpSpPr>
        <p:grpSpPr>
          <a:xfrm>
            <a:off x="7145597" y="4758512"/>
            <a:ext cx="1838571" cy="1410489"/>
            <a:chOff x="-475010" y="1129566"/>
            <a:chExt cx="3859356" cy="141048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02CC74-939F-4977-A141-01B3CAD2503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5404FB-D10A-4DE5-9E24-0923F725CAA9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C9C0B87F-56AE-442C-8607-8326F5CF183C}"/>
              </a:ext>
            </a:extLst>
          </p:cNvPr>
          <p:cNvGrpSpPr/>
          <p:nvPr/>
        </p:nvGrpSpPr>
        <p:grpSpPr>
          <a:xfrm>
            <a:off x="5023407" y="4758512"/>
            <a:ext cx="1838571" cy="1410489"/>
            <a:chOff x="-475010" y="1129566"/>
            <a:chExt cx="3859356" cy="141048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9F9207-D823-458C-BE7A-C8694F0A530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2B720FE-80C8-44A7-B74E-9444F743AC4A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E954D66-18F0-4D9E-8BF2-1AB8A420B373}"/>
              </a:ext>
            </a:extLst>
          </p:cNvPr>
          <p:cNvGrpSpPr/>
          <p:nvPr/>
        </p:nvGrpSpPr>
        <p:grpSpPr>
          <a:xfrm>
            <a:off x="536808" y="1724175"/>
            <a:ext cx="2052276" cy="4705933"/>
            <a:chOff x="194438" y="673094"/>
            <a:chExt cx="2501118" cy="5735142"/>
          </a:xfrm>
        </p:grpSpPr>
        <p:sp>
          <p:nvSpPr>
            <p:cNvPr id="32" name="Freeform: Shape 39">
              <a:extLst>
                <a:ext uri="{FF2B5EF4-FFF2-40B4-BE49-F238E27FC236}">
                  <a16:creationId xmlns:a16="http://schemas.microsoft.com/office/drawing/2014/main" id="{9095BA4D-B30D-4715-8C25-2FC97874C234}"/>
                </a:ext>
              </a:extLst>
            </p:cNvPr>
            <p:cNvSpPr/>
            <p:nvPr/>
          </p:nvSpPr>
          <p:spPr>
            <a:xfrm>
              <a:off x="194438" y="1489119"/>
              <a:ext cx="1705740" cy="2218581"/>
            </a:xfrm>
            <a:custGeom>
              <a:avLst/>
              <a:gdLst>
                <a:gd name="connsiteX0" fmla="*/ 1505319 w 1705740"/>
                <a:gd name="connsiteY0" fmla="*/ 1275492 h 2218581"/>
                <a:gd name="connsiteX1" fmla="*/ 1701005 w 1705740"/>
                <a:gd name="connsiteY1" fmla="*/ 1242140 h 2218581"/>
                <a:gd name="connsiteX2" fmla="*/ 1671903 w 1705740"/>
                <a:gd name="connsiteY2" fmla="*/ 1183877 h 2218581"/>
                <a:gd name="connsiteX3" fmla="*/ 1537904 w 1705740"/>
                <a:gd name="connsiteY3" fmla="*/ 978215 h 2218581"/>
                <a:gd name="connsiteX4" fmla="*/ 1379348 w 1705740"/>
                <a:gd name="connsiteY4" fmla="*/ 446469 h 2218581"/>
                <a:gd name="connsiteX5" fmla="*/ 1261346 w 1705740"/>
                <a:gd name="connsiteY5" fmla="*/ 313709 h 2218581"/>
                <a:gd name="connsiteX6" fmla="*/ 1063771 w 1705740"/>
                <a:gd name="connsiteY6" fmla="*/ 215837 h 2218581"/>
                <a:gd name="connsiteX7" fmla="*/ 1004092 w 1705740"/>
                <a:gd name="connsiteY7" fmla="*/ 132427 h 2218581"/>
                <a:gd name="connsiteX8" fmla="*/ 991577 w 1705740"/>
                <a:gd name="connsiteY8" fmla="*/ 105096 h 2218581"/>
                <a:gd name="connsiteX9" fmla="*/ 897778 w 1705740"/>
                <a:gd name="connsiteY9" fmla="*/ 29891 h 2218581"/>
                <a:gd name="connsiteX10" fmla="*/ 901320 w 1705740"/>
                <a:gd name="connsiteY10" fmla="*/ 199013 h 2218581"/>
                <a:gd name="connsiteX11" fmla="*/ 915664 w 1705740"/>
                <a:gd name="connsiteY11" fmla="*/ 349069 h 2218581"/>
                <a:gd name="connsiteX12" fmla="*/ 754393 w 1705740"/>
                <a:gd name="connsiteY12" fmla="*/ 163477 h 2218581"/>
                <a:gd name="connsiteX13" fmla="*/ 704925 w 1705740"/>
                <a:gd name="connsiteY13" fmla="*/ 91814 h 2218581"/>
                <a:gd name="connsiteX14" fmla="*/ 516382 w 1705740"/>
                <a:gd name="connsiteY14" fmla="*/ 848 h 2218581"/>
                <a:gd name="connsiteX15" fmla="*/ 457942 w 1705740"/>
                <a:gd name="connsiteY15" fmla="*/ 64424 h 2218581"/>
                <a:gd name="connsiteX16" fmla="*/ 392536 w 1705740"/>
                <a:gd name="connsiteY16" fmla="*/ 151376 h 2218581"/>
                <a:gd name="connsiteX17" fmla="*/ 67928 w 1705740"/>
                <a:gd name="connsiteY17" fmla="*/ 458983 h 2218581"/>
                <a:gd name="connsiteX18" fmla="*/ 25485 w 1705740"/>
                <a:gd name="connsiteY18" fmla="*/ 815586 h 2218581"/>
                <a:gd name="connsiteX19" fmla="*/ 41010 w 1705740"/>
                <a:gd name="connsiteY19" fmla="*/ 928924 h 2218581"/>
                <a:gd name="connsiteX20" fmla="*/ 34163 w 1705740"/>
                <a:gd name="connsiteY20" fmla="*/ 1160147 h 2218581"/>
                <a:gd name="connsiteX21" fmla="*/ 107478 w 1705740"/>
                <a:gd name="connsiteY21" fmla="*/ 1507659 h 2218581"/>
                <a:gd name="connsiteX22" fmla="*/ 308182 w 1705740"/>
                <a:gd name="connsiteY22" fmla="*/ 1623299 h 2218581"/>
                <a:gd name="connsiteX23" fmla="*/ 384921 w 1705740"/>
                <a:gd name="connsiteY23" fmla="*/ 1606121 h 2218581"/>
                <a:gd name="connsiteX24" fmla="*/ 485627 w 1705740"/>
                <a:gd name="connsiteY24" fmla="*/ 1653169 h 2218581"/>
                <a:gd name="connsiteX25" fmla="*/ 495308 w 1705740"/>
                <a:gd name="connsiteY25" fmla="*/ 1740947 h 2218581"/>
                <a:gd name="connsiteX26" fmla="*/ 468686 w 1705740"/>
                <a:gd name="connsiteY26" fmla="*/ 1901274 h 2218581"/>
                <a:gd name="connsiteX27" fmla="*/ 498024 w 1705740"/>
                <a:gd name="connsiteY27" fmla="*/ 2215198 h 2218581"/>
                <a:gd name="connsiteX28" fmla="*/ 638398 w 1705740"/>
                <a:gd name="connsiteY28" fmla="*/ 2176179 h 2218581"/>
                <a:gd name="connsiteX29" fmla="*/ 694477 w 1705740"/>
                <a:gd name="connsiteY29" fmla="*/ 2188457 h 2218581"/>
                <a:gd name="connsiteX30" fmla="*/ 1263235 w 1705740"/>
                <a:gd name="connsiteY30" fmla="*/ 2165730 h 2218581"/>
                <a:gd name="connsiteX31" fmla="*/ 1431295 w 1705740"/>
                <a:gd name="connsiteY31" fmla="*/ 2132260 h 2218581"/>
                <a:gd name="connsiteX32" fmla="*/ 1589260 w 1705740"/>
                <a:gd name="connsiteY32" fmla="*/ 2100088 h 2218581"/>
                <a:gd name="connsiteX33" fmla="*/ 1592153 w 1705740"/>
                <a:gd name="connsiteY33" fmla="*/ 2084917 h 2218581"/>
                <a:gd name="connsiteX34" fmla="*/ 1502013 w 1705740"/>
                <a:gd name="connsiteY34" fmla="*/ 1555119 h 2218581"/>
                <a:gd name="connsiteX35" fmla="*/ 1552897 w 1705740"/>
                <a:gd name="connsiteY35" fmla="*/ 1488828 h 2218581"/>
                <a:gd name="connsiteX36" fmla="*/ 1577513 w 1705740"/>
                <a:gd name="connsiteY36" fmla="*/ 1483397 h 2218581"/>
                <a:gd name="connsiteX37" fmla="*/ 1678691 w 1705740"/>
                <a:gd name="connsiteY37" fmla="*/ 1454000 h 2218581"/>
                <a:gd name="connsiteX38" fmla="*/ 1601952 w 1705740"/>
                <a:gd name="connsiteY38" fmla="*/ 1346270 h 2218581"/>
                <a:gd name="connsiteX39" fmla="*/ 1589851 w 1705740"/>
                <a:gd name="connsiteY39" fmla="*/ 1345030 h 2218581"/>
                <a:gd name="connsiteX40" fmla="*/ 1544338 w 1705740"/>
                <a:gd name="connsiteY40" fmla="*/ 1329210 h 2218581"/>
                <a:gd name="connsiteX41" fmla="*/ 1436312 w 1705740"/>
                <a:gd name="connsiteY41" fmla="*/ 1283874 h 2218581"/>
                <a:gd name="connsiteX42" fmla="*/ 1494575 w 1705740"/>
                <a:gd name="connsiteY42" fmla="*/ 1269530 h 2218581"/>
                <a:gd name="connsiteX43" fmla="*/ 1505319 w 1705740"/>
                <a:gd name="connsiteY43" fmla="*/ 1275492 h 221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05740" h="2218581">
                  <a:moveTo>
                    <a:pt x="1505319" y="1275492"/>
                  </a:moveTo>
                  <a:cubicBezTo>
                    <a:pt x="1572437" y="1275374"/>
                    <a:pt x="1640263" y="1279624"/>
                    <a:pt x="1701005" y="1242140"/>
                  </a:cubicBezTo>
                  <a:cubicBezTo>
                    <a:pt x="1716589" y="1210263"/>
                    <a:pt x="1690261" y="1191374"/>
                    <a:pt x="1671903" y="1183877"/>
                  </a:cubicBezTo>
                  <a:cubicBezTo>
                    <a:pt x="1577985" y="1145271"/>
                    <a:pt x="1559155" y="1069063"/>
                    <a:pt x="1537904" y="978215"/>
                  </a:cubicBezTo>
                  <a:cubicBezTo>
                    <a:pt x="1495815" y="798467"/>
                    <a:pt x="1433538" y="623383"/>
                    <a:pt x="1379348" y="446469"/>
                  </a:cubicBezTo>
                  <a:cubicBezTo>
                    <a:pt x="1360340" y="384310"/>
                    <a:pt x="1320790" y="341217"/>
                    <a:pt x="1261346" y="313709"/>
                  </a:cubicBezTo>
                  <a:cubicBezTo>
                    <a:pt x="1194701" y="282836"/>
                    <a:pt x="1129826" y="248067"/>
                    <a:pt x="1063771" y="215837"/>
                  </a:cubicBezTo>
                  <a:cubicBezTo>
                    <a:pt x="1028353" y="198600"/>
                    <a:pt x="991164" y="184315"/>
                    <a:pt x="1004092" y="132427"/>
                  </a:cubicBezTo>
                  <a:cubicBezTo>
                    <a:pt x="1006748" y="121801"/>
                    <a:pt x="1000727" y="111117"/>
                    <a:pt x="991577" y="105096"/>
                  </a:cubicBezTo>
                  <a:cubicBezTo>
                    <a:pt x="957930" y="82900"/>
                    <a:pt x="935557" y="46774"/>
                    <a:pt x="897778" y="29891"/>
                  </a:cubicBezTo>
                  <a:cubicBezTo>
                    <a:pt x="872631" y="87151"/>
                    <a:pt x="864780" y="154032"/>
                    <a:pt x="901320" y="199013"/>
                  </a:cubicBezTo>
                  <a:cubicBezTo>
                    <a:pt x="946950" y="255210"/>
                    <a:pt x="922334" y="299660"/>
                    <a:pt x="915664" y="349069"/>
                  </a:cubicBezTo>
                  <a:cubicBezTo>
                    <a:pt x="820448" y="318137"/>
                    <a:pt x="768501" y="257926"/>
                    <a:pt x="754393" y="163477"/>
                  </a:cubicBezTo>
                  <a:cubicBezTo>
                    <a:pt x="750143" y="134906"/>
                    <a:pt x="732847" y="106749"/>
                    <a:pt x="704925" y="91814"/>
                  </a:cubicBezTo>
                  <a:cubicBezTo>
                    <a:pt x="643416" y="58875"/>
                    <a:pt x="582083" y="25287"/>
                    <a:pt x="516382" y="848"/>
                  </a:cubicBezTo>
                  <a:cubicBezTo>
                    <a:pt x="466324" y="-6413"/>
                    <a:pt x="463727" y="34495"/>
                    <a:pt x="457942" y="64424"/>
                  </a:cubicBezTo>
                  <a:cubicBezTo>
                    <a:pt x="449973" y="105981"/>
                    <a:pt x="429371" y="130361"/>
                    <a:pt x="392536" y="151376"/>
                  </a:cubicBezTo>
                  <a:cubicBezTo>
                    <a:pt x="259659" y="227171"/>
                    <a:pt x="146084" y="324099"/>
                    <a:pt x="67928" y="458983"/>
                  </a:cubicBezTo>
                  <a:cubicBezTo>
                    <a:pt x="2109" y="572558"/>
                    <a:pt x="-23451" y="689379"/>
                    <a:pt x="25485" y="815586"/>
                  </a:cubicBezTo>
                  <a:cubicBezTo>
                    <a:pt x="39771" y="852362"/>
                    <a:pt x="46677" y="890082"/>
                    <a:pt x="41010" y="928924"/>
                  </a:cubicBezTo>
                  <a:cubicBezTo>
                    <a:pt x="29853" y="1005782"/>
                    <a:pt x="29676" y="1083348"/>
                    <a:pt x="34163" y="1160147"/>
                  </a:cubicBezTo>
                  <a:cubicBezTo>
                    <a:pt x="41128" y="1279152"/>
                    <a:pt x="59546" y="1397095"/>
                    <a:pt x="107478" y="1507659"/>
                  </a:cubicBezTo>
                  <a:cubicBezTo>
                    <a:pt x="147737" y="1600514"/>
                    <a:pt x="210368" y="1635696"/>
                    <a:pt x="308182" y="1623299"/>
                  </a:cubicBezTo>
                  <a:cubicBezTo>
                    <a:pt x="334096" y="1619994"/>
                    <a:pt x="359715" y="1613323"/>
                    <a:pt x="384921" y="1606121"/>
                  </a:cubicBezTo>
                  <a:cubicBezTo>
                    <a:pt x="443893" y="1589357"/>
                    <a:pt x="460657" y="1597267"/>
                    <a:pt x="485627" y="1653169"/>
                  </a:cubicBezTo>
                  <a:cubicBezTo>
                    <a:pt x="498378" y="1681739"/>
                    <a:pt x="499204" y="1711609"/>
                    <a:pt x="495308" y="1740947"/>
                  </a:cubicBezTo>
                  <a:cubicBezTo>
                    <a:pt x="488225" y="1794606"/>
                    <a:pt x="478721" y="1848028"/>
                    <a:pt x="468686" y="1901274"/>
                  </a:cubicBezTo>
                  <a:cubicBezTo>
                    <a:pt x="448497" y="2008827"/>
                    <a:pt x="456880" y="2113488"/>
                    <a:pt x="498024" y="2215198"/>
                  </a:cubicBezTo>
                  <a:cubicBezTo>
                    <a:pt x="534150" y="2163841"/>
                    <a:pt x="580430" y="2151622"/>
                    <a:pt x="638398" y="2176179"/>
                  </a:cubicBezTo>
                  <a:cubicBezTo>
                    <a:pt x="655694" y="2183498"/>
                    <a:pt x="675705" y="2184679"/>
                    <a:pt x="694477" y="2188457"/>
                  </a:cubicBezTo>
                  <a:cubicBezTo>
                    <a:pt x="885913" y="2227181"/>
                    <a:pt x="1076935" y="2237275"/>
                    <a:pt x="1263235" y="2165730"/>
                  </a:cubicBezTo>
                  <a:cubicBezTo>
                    <a:pt x="1318311" y="2144597"/>
                    <a:pt x="1373858" y="2133263"/>
                    <a:pt x="1431295" y="2132260"/>
                  </a:cubicBezTo>
                  <a:cubicBezTo>
                    <a:pt x="1486547" y="2131256"/>
                    <a:pt x="1538199" y="2118565"/>
                    <a:pt x="1589260" y="2100088"/>
                  </a:cubicBezTo>
                  <a:cubicBezTo>
                    <a:pt x="1590323" y="2095012"/>
                    <a:pt x="1593392" y="2089404"/>
                    <a:pt x="1592153" y="2084917"/>
                  </a:cubicBezTo>
                  <a:cubicBezTo>
                    <a:pt x="1545637" y="1911073"/>
                    <a:pt x="1521670" y="1733509"/>
                    <a:pt x="1502013" y="1555119"/>
                  </a:cubicBezTo>
                  <a:cubicBezTo>
                    <a:pt x="1497527" y="1514329"/>
                    <a:pt x="1484304" y="1472181"/>
                    <a:pt x="1552897" y="1488828"/>
                  </a:cubicBezTo>
                  <a:cubicBezTo>
                    <a:pt x="1560453" y="1490658"/>
                    <a:pt x="1573676" y="1488592"/>
                    <a:pt x="1577513" y="1483397"/>
                  </a:cubicBezTo>
                  <a:cubicBezTo>
                    <a:pt x="1604195" y="1447330"/>
                    <a:pt x="1643509" y="1458368"/>
                    <a:pt x="1678691" y="1454000"/>
                  </a:cubicBezTo>
                  <a:cubicBezTo>
                    <a:pt x="1653249" y="1417992"/>
                    <a:pt x="1618775" y="1388358"/>
                    <a:pt x="1601952" y="1346270"/>
                  </a:cubicBezTo>
                  <a:cubicBezTo>
                    <a:pt x="1597997" y="1344971"/>
                    <a:pt x="1593924" y="1344558"/>
                    <a:pt x="1589851" y="1345030"/>
                  </a:cubicBezTo>
                  <a:cubicBezTo>
                    <a:pt x="1579815" y="1327793"/>
                    <a:pt x="1562224" y="1328443"/>
                    <a:pt x="1544338" y="1329210"/>
                  </a:cubicBezTo>
                  <a:cubicBezTo>
                    <a:pt x="1502131" y="1331040"/>
                    <a:pt x="1469074" y="1312150"/>
                    <a:pt x="1436312" y="1283874"/>
                  </a:cubicBezTo>
                  <a:cubicBezTo>
                    <a:pt x="1457681" y="1275610"/>
                    <a:pt x="1479405" y="1283107"/>
                    <a:pt x="1494575" y="1269530"/>
                  </a:cubicBezTo>
                  <a:cubicBezTo>
                    <a:pt x="1498117" y="1271596"/>
                    <a:pt x="1501718" y="1273544"/>
                    <a:pt x="1505319" y="1275492"/>
                  </a:cubicBezTo>
                  <a:close/>
                </a:path>
              </a:pathLst>
            </a:custGeom>
            <a:solidFill>
              <a:srgbClr val="00AEEF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0">
              <a:extLst>
                <a:ext uri="{FF2B5EF4-FFF2-40B4-BE49-F238E27FC236}">
                  <a16:creationId xmlns:a16="http://schemas.microsoft.com/office/drawing/2014/main" id="{8B796253-101D-4C57-8AA0-5A0397EFD3D9}"/>
                </a:ext>
              </a:extLst>
            </p:cNvPr>
            <p:cNvSpPr/>
            <p:nvPr/>
          </p:nvSpPr>
          <p:spPr>
            <a:xfrm>
              <a:off x="1561019" y="1832907"/>
              <a:ext cx="1134537" cy="1011918"/>
            </a:xfrm>
            <a:custGeom>
              <a:avLst/>
              <a:gdLst>
                <a:gd name="connsiteX0" fmla="*/ 131772 w 1134537"/>
                <a:gd name="connsiteY0" fmla="*/ 921787 h 1011918"/>
                <a:gd name="connsiteX1" fmla="*/ 360043 w 1134537"/>
                <a:gd name="connsiteY1" fmla="*/ 894161 h 1011918"/>
                <a:gd name="connsiteX2" fmla="*/ 500417 w 1134537"/>
                <a:gd name="connsiteY2" fmla="*/ 770374 h 1011918"/>
                <a:gd name="connsiteX3" fmla="*/ 702301 w 1134537"/>
                <a:gd name="connsiteY3" fmla="*/ 39991 h 1011918"/>
                <a:gd name="connsiteX4" fmla="*/ 760505 w 1134537"/>
                <a:gd name="connsiteY4" fmla="*/ 3628 h 1011918"/>
                <a:gd name="connsiteX5" fmla="*/ 1096979 w 1134537"/>
                <a:gd name="connsiteY5" fmla="*/ 81371 h 1011918"/>
                <a:gd name="connsiteX6" fmla="*/ 1132161 w 1134537"/>
                <a:gd name="connsiteY6" fmla="*/ 123755 h 1011918"/>
                <a:gd name="connsiteX7" fmla="*/ 914456 w 1134537"/>
                <a:gd name="connsiteY7" fmla="*/ 876157 h 1011918"/>
                <a:gd name="connsiteX8" fmla="*/ 824317 w 1134537"/>
                <a:gd name="connsiteY8" fmla="*/ 960216 h 1011918"/>
                <a:gd name="connsiteX9" fmla="*/ 102670 w 1134537"/>
                <a:gd name="connsiteY9" fmla="*/ 1011868 h 1011918"/>
                <a:gd name="connsiteX10" fmla="*/ 6746 w 1134537"/>
                <a:gd name="connsiteY10" fmla="*/ 932885 h 1011918"/>
                <a:gd name="connsiteX11" fmla="*/ 131772 w 1134537"/>
                <a:gd name="connsiteY11" fmla="*/ 921787 h 10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4537" h="1011918">
                  <a:moveTo>
                    <a:pt x="131772" y="921787"/>
                  </a:moveTo>
                  <a:cubicBezTo>
                    <a:pt x="199303" y="913995"/>
                    <a:pt x="351837" y="895400"/>
                    <a:pt x="360043" y="894161"/>
                  </a:cubicBezTo>
                  <a:cubicBezTo>
                    <a:pt x="490795" y="873913"/>
                    <a:pt x="473086" y="878341"/>
                    <a:pt x="500417" y="770374"/>
                  </a:cubicBezTo>
                  <a:cubicBezTo>
                    <a:pt x="564406" y="526047"/>
                    <a:pt x="635124" y="283491"/>
                    <a:pt x="702301" y="39991"/>
                  </a:cubicBezTo>
                  <a:cubicBezTo>
                    <a:pt x="711274" y="7524"/>
                    <a:pt x="719184" y="-7470"/>
                    <a:pt x="760505" y="3628"/>
                  </a:cubicBezTo>
                  <a:cubicBezTo>
                    <a:pt x="871600" y="33379"/>
                    <a:pt x="984821" y="55457"/>
                    <a:pt x="1096979" y="81371"/>
                  </a:cubicBezTo>
                  <a:cubicBezTo>
                    <a:pt x="1117934" y="86211"/>
                    <a:pt x="1142314" y="88986"/>
                    <a:pt x="1132161" y="123755"/>
                  </a:cubicBezTo>
                  <a:cubicBezTo>
                    <a:pt x="1059022" y="374398"/>
                    <a:pt x="986887" y="625336"/>
                    <a:pt x="914456" y="876157"/>
                  </a:cubicBezTo>
                  <a:cubicBezTo>
                    <a:pt x="897338" y="937312"/>
                    <a:pt x="889959" y="957264"/>
                    <a:pt x="824317" y="960216"/>
                  </a:cubicBezTo>
                  <a:cubicBezTo>
                    <a:pt x="786715" y="961928"/>
                    <a:pt x="140568" y="1009743"/>
                    <a:pt x="102670" y="1011868"/>
                  </a:cubicBezTo>
                  <a:cubicBezTo>
                    <a:pt x="63533" y="1014111"/>
                    <a:pt x="-25013" y="941031"/>
                    <a:pt x="6746" y="932885"/>
                  </a:cubicBezTo>
                  <a:cubicBezTo>
                    <a:pt x="56154" y="926037"/>
                    <a:pt x="97475" y="926037"/>
                    <a:pt x="131772" y="921787"/>
                  </a:cubicBezTo>
                  <a:close/>
                </a:path>
              </a:pathLst>
            </a:custGeom>
            <a:solidFill>
              <a:srgbClr val="010101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1">
              <a:extLst>
                <a:ext uri="{FF2B5EF4-FFF2-40B4-BE49-F238E27FC236}">
                  <a16:creationId xmlns:a16="http://schemas.microsoft.com/office/drawing/2014/main" id="{CF837BFC-964C-4939-966F-F6D772B4D6CF}"/>
                </a:ext>
              </a:extLst>
            </p:cNvPr>
            <p:cNvSpPr/>
            <p:nvPr/>
          </p:nvSpPr>
          <p:spPr>
            <a:xfrm>
              <a:off x="616764" y="821115"/>
              <a:ext cx="591897" cy="1059339"/>
            </a:xfrm>
            <a:custGeom>
              <a:avLst/>
              <a:gdLst>
                <a:gd name="connsiteX0" fmla="*/ 475451 w 591897"/>
                <a:gd name="connsiteY0" fmla="*/ 697955 h 1059339"/>
                <a:gd name="connsiteX1" fmla="*/ 474920 w 591897"/>
                <a:gd name="connsiteY1" fmla="*/ 813537 h 1059339"/>
                <a:gd name="connsiteX2" fmla="*/ 511459 w 591897"/>
                <a:gd name="connsiteY2" fmla="*/ 881008 h 1059339"/>
                <a:gd name="connsiteX3" fmla="*/ 526512 w 591897"/>
                <a:gd name="connsiteY3" fmla="*/ 925813 h 1059339"/>
                <a:gd name="connsiteX4" fmla="*/ 501896 w 591897"/>
                <a:gd name="connsiteY4" fmla="*/ 1059339 h 1059339"/>
                <a:gd name="connsiteX5" fmla="*/ 383009 w 591897"/>
                <a:gd name="connsiteY5" fmla="*/ 976461 h 1059339"/>
                <a:gd name="connsiteX6" fmla="*/ 338795 w 591897"/>
                <a:gd name="connsiteY6" fmla="*/ 903617 h 1059339"/>
                <a:gd name="connsiteX7" fmla="*/ 195174 w 591897"/>
                <a:gd name="connsiteY7" fmla="*/ 730363 h 1059339"/>
                <a:gd name="connsiteX8" fmla="*/ 94055 w 591897"/>
                <a:gd name="connsiteY8" fmla="*/ 668912 h 1059339"/>
                <a:gd name="connsiteX9" fmla="*/ 84315 w 591897"/>
                <a:gd name="connsiteY9" fmla="*/ 486449 h 1059339"/>
                <a:gd name="connsiteX10" fmla="*/ 49723 w 591897"/>
                <a:gd name="connsiteY10" fmla="*/ 446781 h 1059339"/>
                <a:gd name="connsiteX11" fmla="*/ 31129 w 591897"/>
                <a:gd name="connsiteY11" fmla="*/ 267800 h 1059339"/>
                <a:gd name="connsiteX12" fmla="*/ 73690 w 591897"/>
                <a:gd name="connsiteY12" fmla="*/ 306997 h 1059339"/>
                <a:gd name="connsiteX13" fmla="*/ 92698 w 591897"/>
                <a:gd name="connsiteY13" fmla="*/ 194957 h 1059339"/>
                <a:gd name="connsiteX14" fmla="*/ 113181 w 591897"/>
                <a:gd name="connsiteY14" fmla="*/ 119693 h 1059339"/>
                <a:gd name="connsiteX15" fmla="*/ 240687 w 591897"/>
                <a:gd name="connsiteY15" fmla="*/ 2045 h 1059339"/>
                <a:gd name="connsiteX16" fmla="*/ 419018 w 591897"/>
                <a:gd name="connsiteY16" fmla="*/ 2340 h 1059339"/>
                <a:gd name="connsiteX17" fmla="*/ 563111 w 591897"/>
                <a:gd name="connsiteY17" fmla="*/ 128134 h 1059339"/>
                <a:gd name="connsiteX18" fmla="*/ 587550 w 591897"/>
                <a:gd name="connsiteY18" fmla="*/ 270398 h 1059339"/>
                <a:gd name="connsiteX19" fmla="*/ 497115 w 591897"/>
                <a:gd name="connsiteY19" fmla="*/ 651262 h 1059339"/>
                <a:gd name="connsiteX20" fmla="*/ 475451 w 591897"/>
                <a:gd name="connsiteY20" fmla="*/ 697955 h 10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1897" h="1059339">
                  <a:moveTo>
                    <a:pt x="475451" y="697955"/>
                  </a:moveTo>
                  <a:cubicBezTo>
                    <a:pt x="475333" y="736502"/>
                    <a:pt x="475923" y="774990"/>
                    <a:pt x="474920" y="813537"/>
                  </a:cubicBezTo>
                  <a:cubicBezTo>
                    <a:pt x="474152" y="843524"/>
                    <a:pt x="478107" y="869438"/>
                    <a:pt x="511459" y="881008"/>
                  </a:cubicBezTo>
                  <a:cubicBezTo>
                    <a:pt x="534658" y="889037"/>
                    <a:pt x="528932" y="909756"/>
                    <a:pt x="526512" y="925813"/>
                  </a:cubicBezTo>
                  <a:cubicBezTo>
                    <a:pt x="520137" y="968078"/>
                    <a:pt x="511164" y="1009990"/>
                    <a:pt x="501896" y="1059339"/>
                  </a:cubicBezTo>
                  <a:cubicBezTo>
                    <a:pt x="467009" y="1017428"/>
                    <a:pt x="425511" y="996000"/>
                    <a:pt x="383009" y="976461"/>
                  </a:cubicBezTo>
                  <a:cubicBezTo>
                    <a:pt x="351428" y="961939"/>
                    <a:pt x="342160" y="932660"/>
                    <a:pt x="338795" y="903617"/>
                  </a:cubicBezTo>
                  <a:cubicBezTo>
                    <a:pt x="328347" y="813773"/>
                    <a:pt x="280060" y="759170"/>
                    <a:pt x="195174" y="730363"/>
                  </a:cubicBezTo>
                  <a:cubicBezTo>
                    <a:pt x="158044" y="717789"/>
                    <a:pt x="120088" y="701969"/>
                    <a:pt x="94055" y="668912"/>
                  </a:cubicBezTo>
                  <a:cubicBezTo>
                    <a:pt x="90632" y="608111"/>
                    <a:pt x="86322" y="547309"/>
                    <a:pt x="84315" y="486449"/>
                  </a:cubicBezTo>
                  <a:cubicBezTo>
                    <a:pt x="83489" y="461715"/>
                    <a:pt x="66429" y="456875"/>
                    <a:pt x="49723" y="446781"/>
                  </a:cubicBezTo>
                  <a:cubicBezTo>
                    <a:pt x="-7595" y="412248"/>
                    <a:pt x="-17453" y="309476"/>
                    <a:pt x="31129" y="267800"/>
                  </a:cubicBezTo>
                  <a:cubicBezTo>
                    <a:pt x="60703" y="266561"/>
                    <a:pt x="67492" y="287694"/>
                    <a:pt x="73690" y="306997"/>
                  </a:cubicBezTo>
                  <a:cubicBezTo>
                    <a:pt x="65425" y="269335"/>
                    <a:pt x="73158" y="231024"/>
                    <a:pt x="92698" y="194957"/>
                  </a:cubicBezTo>
                  <a:cubicBezTo>
                    <a:pt x="105507" y="171345"/>
                    <a:pt x="109875" y="146021"/>
                    <a:pt x="113181" y="119693"/>
                  </a:cubicBezTo>
                  <a:cubicBezTo>
                    <a:pt x="123039" y="40533"/>
                    <a:pt x="160583" y="5410"/>
                    <a:pt x="240687" y="2045"/>
                  </a:cubicBezTo>
                  <a:cubicBezTo>
                    <a:pt x="300071" y="-434"/>
                    <a:pt x="359692" y="-1024"/>
                    <a:pt x="419018" y="2340"/>
                  </a:cubicBezTo>
                  <a:cubicBezTo>
                    <a:pt x="504258" y="7181"/>
                    <a:pt x="543277" y="45078"/>
                    <a:pt x="563111" y="128134"/>
                  </a:cubicBezTo>
                  <a:cubicBezTo>
                    <a:pt x="574327" y="175241"/>
                    <a:pt x="564115" y="225712"/>
                    <a:pt x="587550" y="270398"/>
                  </a:cubicBezTo>
                  <a:cubicBezTo>
                    <a:pt x="609745" y="409709"/>
                    <a:pt x="541978" y="527888"/>
                    <a:pt x="497115" y="651262"/>
                  </a:cubicBezTo>
                  <a:cubicBezTo>
                    <a:pt x="491271" y="667200"/>
                    <a:pt x="474979" y="678770"/>
                    <a:pt x="475451" y="697955"/>
                  </a:cubicBezTo>
                  <a:close/>
                </a:path>
              </a:pathLst>
            </a:custGeom>
            <a:solidFill>
              <a:srgbClr val="FCCDB7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2">
              <a:extLst>
                <a:ext uri="{FF2B5EF4-FFF2-40B4-BE49-F238E27FC236}">
                  <a16:creationId xmlns:a16="http://schemas.microsoft.com/office/drawing/2014/main" id="{7D62A0C8-CE0F-44A1-BD82-34FBC28395A5}"/>
                </a:ext>
              </a:extLst>
            </p:cNvPr>
            <p:cNvSpPr/>
            <p:nvPr/>
          </p:nvSpPr>
          <p:spPr>
            <a:xfrm>
              <a:off x="1797065" y="2574855"/>
              <a:ext cx="745882" cy="368323"/>
            </a:xfrm>
            <a:custGeom>
              <a:avLst/>
              <a:gdLst>
                <a:gd name="connsiteX0" fmla="*/ 682 w 745882"/>
                <a:gd name="connsiteY0" fmla="*/ 262836 h 368323"/>
                <a:gd name="connsiteX1" fmla="*/ 36101 w 745882"/>
                <a:gd name="connsiteY1" fmla="*/ 223699 h 368323"/>
                <a:gd name="connsiteX2" fmla="*/ 233912 w 745882"/>
                <a:gd name="connsiteY2" fmla="*/ 201916 h 368323"/>
                <a:gd name="connsiteX3" fmla="*/ 317676 w 745882"/>
                <a:gd name="connsiteY3" fmla="*/ 169273 h 368323"/>
                <a:gd name="connsiteX4" fmla="*/ 369091 w 745882"/>
                <a:gd name="connsiteY4" fmla="*/ 173818 h 368323"/>
                <a:gd name="connsiteX5" fmla="*/ 420094 w 745882"/>
                <a:gd name="connsiteY5" fmla="*/ 220747 h 368323"/>
                <a:gd name="connsiteX6" fmla="*/ 459349 w 745882"/>
                <a:gd name="connsiteY6" fmla="*/ 129309 h 368323"/>
                <a:gd name="connsiteX7" fmla="*/ 503385 w 745882"/>
                <a:gd name="connsiteY7" fmla="*/ 218858 h 368323"/>
                <a:gd name="connsiteX8" fmla="*/ 524813 w 745882"/>
                <a:gd name="connsiteY8" fmla="*/ 59476 h 368323"/>
                <a:gd name="connsiteX9" fmla="*/ 583313 w 745882"/>
                <a:gd name="connsiteY9" fmla="*/ 209 h 368323"/>
                <a:gd name="connsiteX10" fmla="*/ 634256 w 745882"/>
                <a:gd name="connsiteY10" fmla="*/ 67799 h 368323"/>
                <a:gd name="connsiteX11" fmla="*/ 678470 w 745882"/>
                <a:gd name="connsiteY11" fmla="*/ 134386 h 368323"/>
                <a:gd name="connsiteX12" fmla="*/ 745882 w 745882"/>
                <a:gd name="connsiteY12" fmla="*/ 165200 h 368323"/>
                <a:gd name="connsiteX13" fmla="*/ 679060 w 745882"/>
                <a:gd name="connsiteY13" fmla="*/ 201621 h 368323"/>
                <a:gd name="connsiteX14" fmla="*/ 643701 w 745882"/>
                <a:gd name="connsiteY14" fmla="*/ 243120 h 368323"/>
                <a:gd name="connsiteX15" fmla="*/ 587917 w 745882"/>
                <a:gd name="connsiteY15" fmla="*/ 316908 h 368323"/>
                <a:gd name="connsiteX16" fmla="*/ 388512 w 745882"/>
                <a:gd name="connsiteY16" fmla="*/ 323342 h 368323"/>
                <a:gd name="connsiteX17" fmla="*/ 126653 w 745882"/>
                <a:gd name="connsiteY17" fmla="*/ 355454 h 368323"/>
                <a:gd name="connsiteX18" fmla="*/ 76182 w 745882"/>
                <a:gd name="connsiteY18" fmla="*/ 368323 h 368323"/>
                <a:gd name="connsiteX19" fmla="*/ 682 w 745882"/>
                <a:gd name="connsiteY19" fmla="*/ 262836 h 36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5882" h="368323">
                  <a:moveTo>
                    <a:pt x="682" y="262836"/>
                  </a:moveTo>
                  <a:cubicBezTo>
                    <a:pt x="-3391" y="235446"/>
                    <a:pt x="11072" y="226178"/>
                    <a:pt x="36101" y="223699"/>
                  </a:cubicBezTo>
                  <a:cubicBezTo>
                    <a:pt x="102096" y="217146"/>
                    <a:pt x="167974" y="209118"/>
                    <a:pt x="233912" y="201916"/>
                  </a:cubicBezTo>
                  <a:cubicBezTo>
                    <a:pt x="264607" y="198552"/>
                    <a:pt x="297192" y="207524"/>
                    <a:pt x="317676" y="169273"/>
                  </a:cubicBezTo>
                  <a:cubicBezTo>
                    <a:pt x="328242" y="149556"/>
                    <a:pt x="353743" y="162602"/>
                    <a:pt x="369091" y="173818"/>
                  </a:cubicBezTo>
                  <a:cubicBezTo>
                    <a:pt x="386859" y="186805"/>
                    <a:pt x="401794" y="203628"/>
                    <a:pt x="420094" y="220747"/>
                  </a:cubicBezTo>
                  <a:cubicBezTo>
                    <a:pt x="427945" y="184620"/>
                    <a:pt x="411003" y="130608"/>
                    <a:pt x="459349" y="129309"/>
                  </a:cubicBezTo>
                  <a:cubicBezTo>
                    <a:pt x="504979" y="128069"/>
                    <a:pt x="489454" y="182377"/>
                    <a:pt x="503385" y="218858"/>
                  </a:cubicBezTo>
                  <a:cubicBezTo>
                    <a:pt x="510941" y="161658"/>
                    <a:pt x="516667" y="110360"/>
                    <a:pt x="524813" y="59476"/>
                  </a:cubicBezTo>
                  <a:cubicBezTo>
                    <a:pt x="530008" y="27127"/>
                    <a:pt x="540516" y="-2801"/>
                    <a:pt x="583313" y="209"/>
                  </a:cubicBezTo>
                  <a:cubicBezTo>
                    <a:pt x="626582" y="3279"/>
                    <a:pt x="626936" y="37576"/>
                    <a:pt x="634256" y="67799"/>
                  </a:cubicBezTo>
                  <a:cubicBezTo>
                    <a:pt x="640808" y="94953"/>
                    <a:pt x="618318" y="142414"/>
                    <a:pt x="678470" y="134386"/>
                  </a:cubicBezTo>
                  <a:cubicBezTo>
                    <a:pt x="702200" y="143653"/>
                    <a:pt x="746060" y="125118"/>
                    <a:pt x="745882" y="165200"/>
                  </a:cubicBezTo>
                  <a:cubicBezTo>
                    <a:pt x="745764" y="198138"/>
                    <a:pt x="706096" y="198434"/>
                    <a:pt x="679060" y="201621"/>
                  </a:cubicBezTo>
                  <a:cubicBezTo>
                    <a:pt x="652614" y="204750"/>
                    <a:pt x="643406" y="217500"/>
                    <a:pt x="643701" y="243120"/>
                  </a:cubicBezTo>
                  <a:cubicBezTo>
                    <a:pt x="644114" y="281312"/>
                    <a:pt x="628294" y="300379"/>
                    <a:pt x="587917" y="316908"/>
                  </a:cubicBezTo>
                  <a:cubicBezTo>
                    <a:pt x="519147" y="345065"/>
                    <a:pt x="461592" y="347663"/>
                    <a:pt x="388512" y="323342"/>
                  </a:cubicBezTo>
                  <a:cubicBezTo>
                    <a:pt x="302977" y="294889"/>
                    <a:pt x="213487" y="337037"/>
                    <a:pt x="126653" y="355454"/>
                  </a:cubicBezTo>
                  <a:cubicBezTo>
                    <a:pt x="109652" y="359055"/>
                    <a:pt x="93006" y="364014"/>
                    <a:pt x="76182" y="368323"/>
                  </a:cubicBezTo>
                  <a:cubicBezTo>
                    <a:pt x="32795" y="346069"/>
                    <a:pt x="-3922" y="319210"/>
                    <a:pt x="682" y="262836"/>
                  </a:cubicBezTo>
                  <a:close/>
                </a:path>
              </a:pathLst>
            </a:custGeom>
            <a:solidFill>
              <a:srgbClr val="FCCDB7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3">
              <a:extLst>
                <a:ext uri="{FF2B5EF4-FFF2-40B4-BE49-F238E27FC236}">
                  <a16:creationId xmlns:a16="http://schemas.microsoft.com/office/drawing/2014/main" id="{55453C8D-9839-4DCF-AAC4-B4B0FE2977C9}"/>
                </a:ext>
              </a:extLst>
            </p:cNvPr>
            <p:cNvSpPr/>
            <p:nvPr/>
          </p:nvSpPr>
          <p:spPr>
            <a:xfrm>
              <a:off x="637352" y="673094"/>
              <a:ext cx="570835" cy="494685"/>
            </a:xfrm>
            <a:custGeom>
              <a:avLst/>
              <a:gdLst>
                <a:gd name="connsiteX0" fmla="*/ 566844 w 570835"/>
                <a:gd name="connsiteY0" fmla="*/ 418477 h 494685"/>
                <a:gd name="connsiteX1" fmla="*/ 540458 w 570835"/>
                <a:gd name="connsiteY1" fmla="*/ 404369 h 494685"/>
                <a:gd name="connsiteX2" fmla="*/ 520446 w 570835"/>
                <a:gd name="connsiteY2" fmla="*/ 254550 h 494685"/>
                <a:gd name="connsiteX3" fmla="*/ 413188 w 570835"/>
                <a:gd name="connsiteY3" fmla="*/ 165945 h 494685"/>
                <a:gd name="connsiteX4" fmla="*/ 208589 w 570835"/>
                <a:gd name="connsiteY4" fmla="*/ 165532 h 494685"/>
                <a:gd name="connsiteX5" fmla="*/ 109122 w 570835"/>
                <a:gd name="connsiteY5" fmla="*/ 262814 h 494685"/>
                <a:gd name="connsiteX6" fmla="*/ 81260 w 570835"/>
                <a:gd name="connsiteY6" fmla="*/ 356141 h 494685"/>
                <a:gd name="connsiteX7" fmla="*/ 65617 w 570835"/>
                <a:gd name="connsiteY7" fmla="*/ 421488 h 494685"/>
                <a:gd name="connsiteX8" fmla="*/ 65676 w 570835"/>
                <a:gd name="connsiteY8" fmla="*/ 494686 h 494685"/>
                <a:gd name="connsiteX9" fmla="*/ 10482 w 570835"/>
                <a:gd name="connsiteY9" fmla="*/ 415880 h 494685"/>
                <a:gd name="connsiteX10" fmla="*/ 110598 w 570835"/>
                <a:gd name="connsiteY10" fmla="*/ 69372 h 494685"/>
                <a:gd name="connsiteX11" fmla="*/ 528475 w 570835"/>
                <a:gd name="connsiteY11" fmla="*/ 163702 h 494685"/>
                <a:gd name="connsiteX12" fmla="*/ 566844 w 570835"/>
                <a:gd name="connsiteY12" fmla="*/ 418477 h 49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0835" h="494685">
                  <a:moveTo>
                    <a:pt x="566844" y="418477"/>
                  </a:moveTo>
                  <a:cubicBezTo>
                    <a:pt x="547837" y="432822"/>
                    <a:pt x="540517" y="428099"/>
                    <a:pt x="540458" y="404369"/>
                  </a:cubicBezTo>
                  <a:cubicBezTo>
                    <a:pt x="540340" y="353662"/>
                    <a:pt x="531249" y="304195"/>
                    <a:pt x="520446" y="254550"/>
                  </a:cubicBezTo>
                  <a:cubicBezTo>
                    <a:pt x="507401" y="194634"/>
                    <a:pt x="468204" y="168838"/>
                    <a:pt x="413188" y="165945"/>
                  </a:cubicBezTo>
                  <a:cubicBezTo>
                    <a:pt x="345126" y="162404"/>
                    <a:pt x="276651" y="162285"/>
                    <a:pt x="208589" y="165532"/>
                  </a:cubicBezTo>
                  <a:cubicBezTo>
                    <a:pt x="141766" y="168661"/>
                    <a:pt x="114494" y="196051"/>
                    <a:pt x="109122" y="262814"/>
                  </a:cubicBezTo>
                  <a:cubicBezTo>
                    <a:pt x="106407" y="296757"/>
                    <a:pt x="99973" y="327157"/>
                    <a:pt x="81260" y="356141"/>
                  </a:cubicBezTo>
                  <a:cubicBezTo>
                    <a:pt x="68982" y="375090"/>
                    <a:pt x="65440" y="398348"/>
                    <a:pt x="65617" y="421488"/>
                  </a:cubicBezTo>
                  <a:cubicBezTo>
                    <a:pt x="65794" y="444097"/>
                    <a:pt x="65676" y="466705"/>
                    <a:pt x="65676" y="494686"/>
                  </a:cubicBezTo>
                  <a:cubicBezTo>
                    <a:pt x="38227" y="471015"/>
                    <a:pt x="40470" y="431582"/>
                    <a:pt x="10482" y="415880"/>
                  </a:cubicBezTo>
                  <a:cubicBezTo>
                    <a:pt x="-12894" y="284006"/>
                    <a:pt x="-4275" y="161813"/>
                    <a:pt x="110598" y="69372"/>
                  </a:cubicBezTo>
                  <a:cubicBezTo>
                    <a:pt x="260358" y="-51228"/>
                    <a:pt x="440991" y="-11323"/>
                    <a:pt x="528475" y="163702"/>
                  </a:cubicBezTo>
                  <a:cubicBezTo>
                    <a:pt x="568674" y="244043"/>
                    <a:pt x="577116" y="330050"/>
                    <a:pt x="566844" y="418477"/>
                  </a:cubicBezTo>
                  <a:close/>
                </a:path>
              </a:pathLst>
            </a:custGeom>
            <a:solidFill>
              <a:srgbClr val="020202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4">
              <a:extLst>
                <a:ext uri="{FF2B5EF4-FFF2-40B4-BE49-F238E27FC236}">
                  <a16:creationId xmlns:a16="http://schemas.microsoft.com/office/drawing/2014/main" id="{6A13C70A-05D3-4100-B88E-2433B9450B98}"/>
                </a:ext>
              </a:extLst>
            </p:cNvPr>
            <p:cNvSpPr/>
            <p:nvPr/>
          </p:nvSpPr>
          <p:spPr>
            <a:xfrm>
              <a:off x="692402" y="3581976"/>
              <a:ext cx="1472640" cy="2826260"/>
            </a:xfrm>
            <a:custGeom>
              <a:avLst/>
              <a:gdLst>
                <a:gd name="connsiteX0" fmla="*/ 1424286 w 1472640"/>
                <a:gd name="connsiteY0" fmla="*/ 2432615 h 2826260"/>
                <a:gd name="connsiteX1" fmla="*/ 1179664 w 1472640"/>
                <a:gd name="connsiteY1" fmla="*/ 2302335 h 2826260"/>
                <a:gd name="connsiteX2" fmla="*/ 1086042 w 1472640"/>
                <a:gd name="connsiteY2" fmla="*/ 2236870 h 2826260"/>
                <a:gd name="connsiteX3" fmla="*/ 1043599 w 1472640"/>
                <a:gd name="connsiteY3" fmla="*/ 2100038 h 2826260"/>
                <a:gd name="connsiteX4" fmla="*/ 1289343 w 1472640"/>
                <a:gd name="connsiteY4" fmla="*/ 1441081 h 2826260"/>
                <a:gd name="connsiteX5" fmla="*/ 1343946 w 1472640"/>
                <a:gd name="connsiteY5" fmla="*/ 802608 h 2826260"/>
                <a:gd name="connsiteX6" fmla="*/ 1091295 w 1472640"/>
                <a:gd name="connsiteY6" fmla="*/ 7232 h 2826260"/>
                <a:gd name="connsiteX7" fmla="*/ 1041592 w 1472640"/>
                <a:gd name="connsiteY7" fmla="*/ 7468 h 2826260"/>
                <a:gd name="connsiteX8" fmla="*/ 958831 w 1472640"/>
                <a:gd name="connsiteY8" fmla="*/ 21281 h 2826260"/>
                <a:gd name="connsiteX9" fmla="*/ 753405 w 1472640"/>
                <a:gd name="connsiteY9" fmla="*/ 60418 h 2826260"/>
                <a:gd name="connsiteX10" fmla="*/ 495856 w 1472640"/>
                <a:gd name="connsiteY10" fmla="*/ 106462 h 2826260"/>
                <a:gd name="connsiteX11" fmla="*/ 115641 w 1472640"/>
                <a:gd name="connsiteY11" fmla="*/ 62484 h 2826260"/>
                <a:gd name="connsiteX12" fmla="*/ 0 w 1472640"/>
                <a:gd name="connsiteY12" fmla="*/ 122400 h 2826260"/>
                <a:gd name="connsiteX13" fmla="*/ 88782 w 1472640"/>
                <a:gd name="connsiteY13" fmla="*/ 775926 h 2826260"/>
                <a:gd name="connsiteX14" fmla="*/ 78392 w 1472640"/>
                <a:gd name="connsiteY14" fmla="*/ 1934162 h 2826260"/>
                <a:gd name="connsiteX15" fmla="*/ 101296 w 1472640"/>
                <a:gd name="connsiteY15" fmla="*/ 2210365 h 2826260"/>
                <a:gd name="connsiteX16" fmla="*/ 113929 w 1472640"/>
                <a:gd name="connsiteY16" fmla="*/ 2312665 h 2826260"/>
                <a:gd name="connsiteX17" fmla="*/ 136242 w 1472640"/>
                <a:gd name="connsiteY17" fmla="*/ 2508351 h 2826260"/>
                <a:gd name="connsiteX18" fmla="*/ 155899 w 1472640"/>
                <a:gd name="connsiteY18" fmla="*/ 2549909 h 2826260"/>
                <a:gd name="connsiteX19" fmla="*/ 700396 w 1472640"/>
                <a:gd name="connsiteY19" fmla="*/ 2825876 h 2826260"/>
                <a:gd name="connsiteX20" fmla="*/ 828433 w 1472640"/>
                <a:gd name="connsiteY20" fmla="*/ 2760824 h 2826260"/>
                <a:gd name="connsiteX21" fmla="*/ 777195 w 1472640"/>
                <a:gd name="connsiteY21" fmla="*/ 2644357 h 2826260"/>
                <a:gd name="connsiteX22" fmla="*/ 643668 w 1472640"/>
                <a:gd name="connsiteY22" fmla="*/ 2506639 h 2826260"/>
                <a:gd name="connsiteX23" fmla="*/ 1149027 w 1472640"/>
                <a:gd name="connsiteY23" fmla="*/ 2571632 h 2826260"/>
                <a:gd name="connsiteX24" fmla="*/ 1425526 w 1472640"/>
                <a:gd name="connsiteY24" fmla="*/ 2540051 h 2826260"/>
                <a:gd name="connsiteX25" fmla="*/ 1472573 w 1472640"/>
                <a:gd name="connsiteY25" fmla="*/ 2481374 h 2826260"/>
                <a:gd name="connsiteX26" fmla="*/ 1424286 w 1472640"/>
                <a:gd name="connsiteY26" fmla="*/ 2432615 h 2826260"/>
                <a:gd name="connsiteX27" fmla="*/ 894606 w 1472640"/>
                <a:gd name="connsiteY27" fmla="*/ 1315700 h 2826260"/>
                <a:gd name="connsiteX28" fmla="*/ 641661 w 1472640"/>
                <a:gd name="connsiteY28" fmla="*/ 2192243 h 2826260"/>
                <a:gd name="connsiteX29" fmla="*/ 609135 w 1472640"/>
                <a:gd name="connsiteY29" fmla="*/ 2302276 h 2826260"/>
                <a:gd name="connsiteX30" fmla="*/ 595558 w 1472640"/>
                <a:gd name="connsiteY30" fmla="*/ 2439935 h 2826260"/>
                <a:gd name="connsiteX31" fmla="*/ 506422 w 1472640"/>
                <a:gd name="connsiteY31" fmla="*/ 2292005 h 2826260"/>
                <a:gd name="connsiteX32" fmla="*/ 492727 w 1472640"/>
                <a:gd name="connsiteY32" fmla="*/ 2157770 h 2826260"/>
                <a:gd name="connsiteX33" fmla="*/ 471063 w 1472640"/>
                <a:gd name="connsiteY33" fmla="*/ 1875427 h 2826260"/>
                <a:gd name="connsiteX34" fmla="*/ 493317 w 1472640"/>
                <a:gd name="connsiteY34" fmla="*/ 1485118 h 2826260"/>
                <a:gd name="connsiteX35" fmla="*/ 610020 w 1472640"/>
                <a:gd name="connsiteY35" fmla="*/ 943336 h 2826260"/>
                <a:gd name="connsiteX36" fmla="*/ 664210 w 1472640"/>
                <a:gd name="connsiteY36" fmla="*/ 805028 h 2826260"/>
                <a:gd name="connsiteX37" fmla="*/ 840239 w 1472640"/>
                <a:gd name="connsiteY37" fmla="*/ 1097347 h 2826260"/>
                <a:gd name="connsiteX38" fmla="*/ 872352 w 1472640"/>
                <a:gd name="connsiteY38" fmla="*/ 1144984 h 2826260"/>
                <a:gd name="connsiteX39" fmla="*/ 894606 w 1472640"/>
                <a:gd name="connsiteY39" fmla="*/ 1315700 h 282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72640" h="2826260">
                  <a:moveTo>
                    <a:pt x="1424286" y="2432615"/>
                  </a:moveTo>
                  <a:cubicBezTo>
                    <a:pt x="1342352" y="2389877"/>
                    <a:pt x="1255991" y="2355581"/>
                    <a:pt x="1179664" y="2302335"/>
                  </a:cubicBezTo>
                  <a:cubicBezTo>
                    <a:pt x="1143537" y="2287518"/>
                    <a:pt x="1113727" y="2263788"/>
                    <a:pt x="1086042" y="2236870"/>
                  </a:cubicBezTo>
                  <a:cubicBezTo>
                    <a:pt x="1047023" y="2198973"/>
                    <a:pt x="1027366" y="2164145"/>
                    <a:pt x="1043599" y="2100038"/>
                  </a:cubicBezTo>
                  <a:cubicBezTo>
                    <a:pt x="1101626" y="1870881"/>
                    <a:pt x="1180963" y="1649813"/>
                    <a:pt x="1289343" y="1441081"/>
                  </a:cubicBezTo>
                  <a:cubicBezTo>
                    <a:pt x="1397486" y="1232881"/>
                    <a:pt x="1406636" y="1023677"/>
                    <a:pt x="1343946" y="802608"/>
                  </a:cubicBezTo>
                  <a:cubicBezTo>
                    <a:pt x="1267974" y="534787"/>
                    <a:pt x="1182675" y="270094"/>
                    <a:pt x="1091295" y="7232"/>
                  </a:cubicBezTo>
                  <a:cubicBezTo>
                    <a:pt x="1074708" y="-6876"/>
                    <a:pt x="1057884" y="3277"/>
                    <a:pt x="1041592" y="7468"/>
                  </a:cubicBezTo>
                  <a:cubicBezTo>
                    <a:pt x="1014320" y="14433"/>
                    <a:pt x="987107" y="20160"/>
                    <a:pt x="958831" y="21281"/>
                  </a:cubicBezTo>
                  <a:cubicBezTo>
                    <a:pt x="888467" y="24115"/>
                    <a:pt x="820346" y="35921"/>
                    <a:pt x="753405" y="60418"/>
                  </a:cubicBezTo>
                  <a:cubicBezTo>
                    <a:pt x="670822" y="90642"/>
                    <a:pt x="584519" y="103511"/>
                    <a:pt x="495856" y="106462"/>
                  </a:cubicBezTo>
                  <a:cubicBezTo>
                    <a:pt x="366461" y="110771"/>
                    <a:pt x="241198" y="88104"/>
                    <a:pt x="115641" y="62484"/>
                  </a:cubicBezTo>
                  <a:cubicBezTo>
                    <a:pt x="50825" y="49262"/>
                    <a:pt x="26209" y="63547"/>
                    <a:pt x="0" y="122400"/>
                  </a:cubicBezTo>
                  <a:cubicBezTo>
                    <a:pt x="49822" y="337507"/>
                    <a:pt x="87424" y="555507"/>
                    <a:pt x="88782" y="775926"/>
                  </a:cubicBezTo>
                  <a:cubicBezTo>
                    <a:pt x="91202" y="1161926"/>
                    <a:pt x="80518" y="1548044"/>
                    <a:pt x="78392" y="1934162"/>
                  </a:cubicBezTo>
                  <a:cubicBezTo>
                    <a:pt x="77861" y="2026427"/>
                    <a:pt x="70659" y="2120639"/>
                    <a:pt x="101296" y="2210365"/>
                  </a:cubicBezTo>
                  <a:cubicBezTo>
                    <a:pt x="112866" y="2244367"/>
                    <a:pt x="120127" y="2277247"/>
                    <a:pt x="113929" y="2312665"/>
                  </a:cubicBezTo>
                  <a:cubicBezTo>
                    <a:pt x="109029" y="2379193"/>
                    <a:pt x="147576" y="2440702"/>
                    <a:pt x="136242" y="2508351"/>
                  </a:cubicBezTo>
                  <a:cubicBezTo>
                    <a:pt x="133645" y="2523994"/>
                    <a:pt x="145864" y="2537630"/>
                    <a:pt x="155899" y="2549909"/>
                  </a:cubicBezTo>
                  <a:cubicBezTo>
                    <a:pt x="296392" y="2722632"/>
                    <a:pt x="468406" y="2833668"/>
                    <a:pt x="700396" y="2825876"/>
                  </a:cubicBezTo>
                  <a:cubicBezTo>
                    <a:pt x="752874" y="2824105"/>
                    <a:pt x="805647" y="2814660"/>
                    <a:pt x="828433" y="2760824"/>
                  </a:cubicBezTo>
                  <a:cubicBezTo>
                    <a:pt x="850451" y="2708818"/>
                    <a:pt x="808540" y="2677001"/>
                    <a:pt x="777195" y="2644357"/>
                  </a:cubicBezTo>
                  <a:cubicBezTo>
                    <a:pt x="732272" y="2597546"/>
                    <a:pt x="686878" y="2551207"/>
                    <a:pt x="643668" y="2506639"/>
                  </a:cubicBezTo>
                  <a:cubicBezTo>
                    <a:pt x="819401" y="2493121"/>
                    <a:pt x="983565" y="2531255"/>
                    <a:pt x="1149027" y="2571632"/>
                  </a:cubicBezTo>
                  <a:cubicBezTo>
                    <a:pt x="1239698" y="2593768"/>
                    <a:pt x="1337748" y="2588633"/>
                    <a:pt x="1425526" y="2540051"/>
                  </a:cubicBezTo>
                  <a:cubicBezTo>
                    <a:pt x="1449374" y="2526827"/>
                    <a:pt x="1471038" y="2510122"/>
                    <a:pt x="1472573" y="2481374"/>
                  </a:cubicBezTo>
                  <a:cubicBezTo>
                    <a:pt x="1474226" y="2450560"/>
                    <a:pt x="1445124" y="2443477"/>
                    <a:pt x="1424286" y="2432615"/>
                  </a:cubicBezTo>
                  <a:close/>
                  <a:moveTo>
                    <a:pt x="894606" y="1315700"/>
                  </a:moveTo>
                  <a:cubicBezTo>
                    <a:pt x="773830" y="1597157"/>
                    <a:pt x="699924" y="1892487"/>
                    <a:pt x="641661" y="2192243"/>
                  </a:cubicBezTo>
                  <a:cubicBezTo>
                    <a:pt x="634400" y="2229609"/>
                    <a:pt x="620174" y="2265618"/>
                    <a:pt x="609135" y="2302276"/>
                  </a:cubicBezTo>
                  <a:cubicBezTo>
                    <a:pt x="603291" y="2347198"/>
                    <a:pt x="595735" y="2392002"/>
                    <a:pt x="595558" y="2439935"/>
                  </a:cubicBezTo>
                  <a:cubicBezTo>
                    <a:pt x="563741" y="2391648"/>
                    <a:pt x="507426" y="2359299"/>
                    <a:pt x="506422" y="2292005"/>
                  </a:cubicBezTo>
                  <a:cubicBezTo>
                    <a:pt x="482751" y="2249089"/>
                    <a:pt x="488949" y="2204876"/>
                    <a:pt x="492727" y="2157770"/>
                  </a:cubicBezTo>
                  <a:cubicBezTo>
                    <a:pt x="500401" y="2063321"/>
                    <a:pt x="482810" y="1968872"/>
                    <a:pt x="471063" y="1875427"/>
                  </a:cubicBezTo>
                  <a:cubicBezTo>
                    <a:pt x="454475" y="1742963"/>
                    <a:pt x="463271" y="1614571"/>
                    <a:pt x="493317" y="1485118"/>
                  </a:cubicBezTo>
                  <a:cubicBezTo>
                    <a:pt x="535111" y="1305193"/>
                    <a:pt x="558841" y="1121254"/>
                    <a:pt x="610020" y="943336"/>
                  </a:cubicBezTo>
                  <a:cubicBezTo>
                    <a:pt x="623420" y="896702"/>
                    <a:pt x="640244" y="851308"/>
                    <a:pt x="664210" y="805028"/>
                  </a:cubicBezTo>
                  <a:cubicBezTo>
                    <a:pt x="724244" y="904730"/>
                    <a:pt x="782094" y="1001127"/>
                    <a:pt x="840239" y="1097347"/>
                  </a:cubicBezTo>
                  <a:cubicBezTo>
                    <a:pt x="850156" y="1113816"/>
                    <a:pt x="858302" y="1133001"/>
                    <a:pt x="872352" y="1144984"/>
                  </a:cubicBezTo>
                  <a:cubicBezTo>
                    <a:pt x="931913" y="1196164"/>
                    <a:pt x="922527" y="1250649"/>
                    <a:pt x="894606" y="1315700"/>
                  </a:cubicBezTo>
                  <a:close/>
                </a:path>
              </a:pathLst>
            </a:custGeom>
            <a:solidFill>
              <a:srgbClr val="010101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45">
              <a:extLst>
                <a:ext uri="{FF2B5EF4-FFF2-40B4-BE49-F238E27FC236}">
                  <a16:creationId xmlns:a16="http://schemas.microsoft.com/office/drawing/2014/main" id="{A7246FEE-054A-40C1-AE97-C4443C1475E5}"/>
                </a:ext>
              </a:extLst>
            </p:cNvPr>
            <p:cNvSpPr/>
            <p:nvPr/>
          </p:nvSpPr>
          <p:spPr>
            <a:xfrm>
              <a:off x="753142" y="2643233"/>
              <a:ext cx="1033566" cy="415171"/>
            </a:xfrm>
            <a:custGeom>
              <a:avLst/>
              <a:gdLst>
                <a:gd name="connsiteX0" fmla="*/ 939649 w 1033566"/>
                <a:gd name="connsiteY0" fmla="*/ 111461 h 415171"/>
                <a:gd name="connsiteX1" fmla="*/ 877608 w 1033566"/>
                <a:gd name="connsiteY1" fmla="*/ 129761 h 415171"/>
                <a:gd name="connsiteX2" fmla="*/ 985634 w 1033566"/>
                <a:gd name="connsiteY2" fmla="*/ 175096 h 415171"/>
                <a:gd name="connsiteX3" fmla="*/ 1033567 w 1033566"/>
                <a:gd name="connsiteY3" fmla="*/ 195580 h 415171"/>
                <a:gd name="connsiteX4" fmla="*/ 890477 w 1033566"/>
                <a:gd name="connsiteY4" fmla="*/ 268659 h 415171"/>
                <a:gd name="connsiteX5" fmla="*/ 782746 w 1033566"/>
                <a:gd name="connsiteY5" fmla="*/ 327159 h 415171"/>
                <a:gd name="connsiteX6" fmla="*/ 640188 w 1033566"/>
                <a:gd name="connsiteY6" fmla="*/ 361278 h 415171"/>
                <a:gd name="connsiteX7" fmla="*/ 599752 w 1033566"/>
                <a:gd name="connsiteY7" fmla="*/ 350889 h 415171"/>
                <a:gd name="connsiteX8" fmla="*/ 208321 w 1033566"/>
                <a:gd name="connsiteY8" fmla="*/ 365823 h 415171"/>
                <a:gd name="connsiteX9" fmla="*/ 79517 w 1033566"/>
                <a:gd name="connsiteY9" fmla="*/ 411218 h 415171"/>
                <a:gd name="connsiteX10" fmla="*/ 29459 w 1033566"/>
                <a:gd name="connsiteY10" fmla="*/ 396814 h 415171"/>
                <a:gd name="connsiteX11" fmla="*/ 28633 w 1033566"/>
                <a:gd name="connsiteY11" fmla="*/ 157328 h 415171"/>
                <a:gd name="connsiteX12" fmla="*/ 131995 w 1033566"/>
                <a:gd name="connsiteY12" fmla="*/ 127400 h 415171"/>
                <a:gd name="connsiteX13" fmla="*/ 662974 w 1033566"/>
                <a:gd name="connsiteY13" fmla="*/ 7036 h 415171"/>
                <a:gd name="connsiteX14" fmla="*/ 864090 w 1033566"/>
                <a:gd name="connsiteY14" fmla="*/ 58570 h 415171"/>
                <a:gd name="connsiteX15" fmla="*/ 939649 w 1033566"/>
                <a:gd name="connsiteY15" fmla="*/ 111461 h 41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566" h="415171">
                  <a:moveTo>
                    <a:pt x="939649" y="111461"/>
                  </a:moveTo>
                  <a:cubicBezTo>
                    <a:pt x="924478" y="130528"/>
                    <a:pt x="900807" y="120788"/>
                    <a:pt x="877608" y="129761"/>
                  </a:cubicBezTo>
                  <a:cubicBezTo>
                    <a:pt x="910370" y="158036"/>
                    <a:pt x="943427" y="176926"/>
                    <a:pt x="985634" y="175096"/>
                  </a:cubicBezTo>
                  <a:cubicBezTo>
                    <a:pt x="1005055" y="174270"/>
                    <a:pt x="1024122" y="173443"/>
                    <a:pt x="1033567" y="195580"/>
                  </a:cubicBezTo>
                  <a:cubicBezTo>
                    <a:pt x="1003402" y="253488"/>
                    <a:pt x="935694" y="238436"/>
                    <a:pt x="890477" y="268659"/>
                  </a:cubicBezTo>
                  <a:cubicBezTo>
                    <a:pt x="856771" y="291150"/>
                    <a:pt x="814387" y="300004"/>
                    <a:pt x="782746" y="327159"/>
                  </a:cubicBezTo>
                  <a:cubicBezTo>
                    <a:pt x="740776" y="363167"/>
                    <a:pt x="693079" y="372376"/>
                    <a:pt x="640188" y="361278"/>
                  </a:cubicBezTo>
                  <a:cubicBezTo>
                    <a:pt x="626493" y="358386"/>
                    <a:pt x="610673" y="358209"/>
                    <a:pt x="599752" y="350889"/>
                  </a:cubicBezTo>
                  <a:cubicBezTo>
                    <a:pt x="465281" y="260454"/>
                    <a:pt x="337185" y="311988"/>
                    <a:pt x="208321" y="365823"/>
                  </a:cubicBezTo>
                  <a:cubicBezTo>
                    <a:pt x="166410" y="383355"/>
                    <a:pt x="121901" y="394689"/>
                    <a:pt x="79517" y="411218"/>
                  </a:cubicBezTo>
                  <a:cubicBezTo>
                    <a:pt x="57262" y="419895"/>
                    <a:pt x="43213" y="413933"/>
                    <a:pt x="29459" y="396814"/>
                  </a:cubicBezTo>
                  <a:cubicBezTo>
                    <a:pt x="-7789" y="350180"/>
                    <a:pt x="-11508" y="201483"/>
                    <a:pt x="28633" y="157328"/>
                  </a:cubicBezTo>
                  <a:cubicBezTo>
                    <a:pt x="54665" y="128639"/>
                    <a:pt x="96931" y="132771"/>
                    <a:pt x="131995" y="127400"/>
                  </a:cubicBezTo>
                  <a:cubicBezTo>
                    <a:pt x="311979" y="99891"/>
                    <a:pt x="488598" y="58924"/>
                    <a:pt x="662974" y="7036"/>
                  </a:cubicBezTo>
                  <a:cubicBezTo>
                    <a:pt x="739359" y="-15690"/>
                    <a:pt x="805119" y="20673"/>
                    <a:pt x="864090" y="58570"/>
                  </a:cubicBezTo>
                  <a:cubicBezTo>
                    <a:pt x="888824" y="74626"/>
                    <a:pt x="935635" y="65713"/>
                    <a:pt x="939649" y="111461"/>
                  </a:cubicBezTo>
                  <a:close/>
                </a:path>
              </a:pathLst>
            </a:custGeom>
            <a:solidFill>
              <a:srgbClr val="FCCDB7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5">
            <a:extLst>
              <a:ext uri="{FF2B5EF4-FFF2-40B4-BE49-F238E27FC236}">
                <a16:creationId xmlns:a16="http://schemas.microsoft.com/office/drawing/2014/main" id="{9012FDA6-0F95-48A5-90C4-D9D915B1936D}"/>
              </a:ext>
            </a:extLst>
          </p:cNvPr>
          <p:cNvSpPr/>
          <p:nvPr/>
        </p:nvSpPr>
        <p:spPr>
          <a:xfrm rot="13500000">
            <a:off x="5191948" y="528274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L-Shape 5">
            <a:extLst>
              <a:ext uri="{FF2B5EF4-FFF2-40B4-BE49-F238E27FC236}">
                <a16:creationId xmlns:a16="http://schemas.microsoft.com/office/drawing/2014/main" id="{5B679463-B35C-47B1-96C3-86329184914C}"/>
              </a:ext>
            </a:extLst>
          </p:cNvPr>
          <p:cNvSpPr/>
          <p:nvPr/>
        </p:nvSpPr>
        <p:spPr>
          <a:xfrm rot="13500000">
            <a:off x="3079672" y="1631359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98C30-EC9F-423E-8E77-1DEB02FDCAEA}"/>
              </a:ext>
            </a:extLst>
          </p:cNvPr>
          <p:cNvSpPr txBox="1"/>
          <p:nvPr/>
        </p:nvSpPr>
        <p:spPr>
          <a:xfrm>
            <a:off x="3100485" y="2632314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7237F-C6AD-45D6-9A76-93C5A5533961}"/>
              </a:ext>
            </a:extLst>
          </p:cNvPr>
          <p:cNvSpPr txBox="1"/>
          <p:nvPr/>
        </p:nvSpPr>
        <p:spPr>
          <a:xfrm>
            <a:off x="5048475" y="2699568"/>
            <a:ext cx="9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L-Shape 5">
            <a:extLst>
              <a:ext uri="{FF2B5EF4-FFF2-40B4-BE49-F238E27FC236}">
                <a16:creationId xmlns:a16="http://schemas.microsoft.com/office/drawing/2014/main" id="{49D2508A-34AA-499B-AA82-0BDEFA904FEC}"/>
              </a:ext>
            </a:extLst>
          </p:cNvPr>
          <p:cNvSpPr/>
          <p:nvPr/>
        </p:nvSpPr>
        <p:spPr>
          <a:xfrm rot="13500000">
            <a:off x="7461404" y="160680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944EAE-0B34-4449-B79C-28B783F9DAF7}"/>
              </a:ext>
            </a:extLst>
          </p:cNvPr>
          <p:cNvSpPr txBox="1"/>
          <p:nvPr/>
        </p:nvSpPr>
        <p:spPr>
          <a:xfrm>
            <a:off x="7493563" y="252568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 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BED62-9E38-428E-A6FC-10454596E4E6}"/>
              </a:ext>
            </a:extLst>
          </p:cNvPr>
          <p:cNvSpPr txBox="1"/>
          <p:nvPr/>
        </p:nvSpPr>
        <p:spPr>
          <a:xfrm>
            <a:off x="9083170" y="2495658"/>
            <a:ext cx="97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-Shape 5">
            <a:extLst>
              <a:ext uri="{FF2B5EF4-FFF2-40B4-BE49-F238E27FC236}">
                <a16:creationId xmlns:a16="http://schemas.microsoft.com/office/drawing/2014/main" id="{028FBBAD-3DA2-45CA-8C83-420B600E7862}"/>
              </a:ext>
            </a:extLst>
          </p:cNvPr>
          <p:cNvSpPr/>
          <p:nvPr/>
        </p:nvSpPr>
        <p:spPr>
          <a:xfrm rot="13500000">
            <a:off x="8089614" y="3748807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72F072-146F-4A14-856D-AA1DCE016CD0}"/>
              </a:ext>
            </a:extLst>
          </p:cNvPr>
          <p:cNvSpPr txBox="1"/>
          <p:nvPr/>
        </p:nvSpPr>
        <p:spPr>
          <a:xfrm>
            <a:off x="8110428" y="4749762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1FE712-8B09-40E2-A7D0-B1BB6520C5E3}"/>
              </a:ext>
            </a:extLst>
          </p:cNvPr>
          <p:cNvSpPr txBox="1"/>
          <p:nvPr/>
        </p:nvSpPr>
        <p:spPr>
          <a:xfrm>
            <a:off x="10058418" y="4817016"/>
            <a:ext cx="9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-Shape 5">
            <a:extLst>
              <a:ext uri="{FF2B5EF4-FFF2-40B4-BE49-F238E27FC236}">
                <a16:creationId xmlns:a16="http://schemas.microsoft.com/office/drawing/2014/main" id="{501D3488-68D3-4782-BA59-0433DCD75902}"/>
              </a:ext>
            </a:extLst>
          </p:cNvPr>
          <p:cNvSpPr/>
          <p:nvPr/>
        </p:nvSpPr>
        <p:spPr>
          <a:xfrm rot="13500000">
            <a:off x="4670521" y="2885102"/>
            <a:ext cx="3125471" cy="312552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D5FAA4-1A50-47DB-A9DE-F3B1414580E0}"/>
              </a:ext>
            </a:extLst>
          </p:cNvPr>
          <p:cNvSpPr txBox="1"/>
          <p:nvPr/>
        </p:nvSpPr>
        <p:spPr>
          <a:xfrm>
            <a:off x="4698180" y="4117086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B1ED20-8E1F-4404-8EA6-CC9BD086D39F}"/>
              </a:ext>
            </a:extLst>
          </p:cNvPr>
          <p:cNvSpPr txBox="1"/>
          <p:nvPr/>
        </p:nvSpPr>
        <p:spPr>
          <a:xfrm>
            <a:off x="6759544" y="4178640"/>
            <a:ext cx="133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L-Shape 5">
            <a:extLst>
              <a:ext uri="{FF2B5EF4-FFF2-40B4-BE49-F238E27FC236}">
                <a16:creationId xmlns:a16="http://schemas.microsoft.com/office/drawing/2014/main" id="{3233DC12-DE50-458C-BCBB-33EB9D525D3F}"/>
              </a:ext>
            </a:extLst>
          </p:cNvPr>
          <p:cNvSpPr/>
          <p:nvPr/>
        </p:nvSpPr>
        <p:spPr>
          <a:xfrm rot="13500000">
            <a:off x="3362312" y="4706452"/>
            <a:ext cx="1171974" cy="1171992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L-Shape 5">
            <a:extLst>
              <a:ext uri="{FF2B5EF4-FFF2-40B4-BE49-F238E27FC236}">
                <a16:creationId xmlns:a16="http://schemas.microsoft.com/office/drawing/2014/main" id="{079BBEA4-EE8B-4074-BB61-49B6DE105956}"/>
              </a:ext>
            </a:extLst>
          </p:cNvPr>
          <p:cNvSpPr/>
          <p:nvPr/>
        </p:nvSpPr>
        <p:spPr>
          <a:xfrm rot="13500000">
            <a:off x="3166994" y="3404989"/>
            <a:ext cx="886273" cy="88628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L-Shape 5">
            <a:extLst>
              <a:ext uri="{FF2B5EF4-FFF2-40B4-BE49-F238E27FC236}">
                <a16:creationId xmlns:a16="http://schemas.microsoft.com/office/drawing/2014/main" id="{D37BCB8C-E4DD-4372-A61A-89F73FF8F255}"/>
              </a:ext>
            </a:extLst>
          </p:cNvPr>
          <p:cNvSpPr/>
          <p:nvPr/>
        </p:nvSpPr>
        <p:spPr>
          <a:xfrm rot="13500000">
            <a:off x="9802445" y="3371514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L-Shape 5">
            <a:extLst>
              <a:ext uri="{FF2B5EF4-FFF2-40B4-BE49-F238E27FC236}">
                <a16:creationId xmlns:a16="http://schemas.microsoft.com/office/drawing/2014/main" id="{36A7EEFF-85A3-440D-8AEB-04EDDCAE8AB9}"/>
              </a:ext>
            </a:extLst>
          </p:cNvPr>
          <p:cNvSpPr/>
          <p:nvPr/>
        </p:nvSpPr>
        <p:spPr>
          <a:xfrm rot="13500000">
            <a:off x="2975844" y="1779461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L-Shape 5">
            <a:extLst>
              <a:ext uri="{FF2B5EF4-FFF2-40B4-BE49-F238E27FC236}">
                <a16:creationId xmlns:a16="http://schemas.microsoft.com/office/drawing/2014/main" id="{0BB4A381-BBAD-45C5-8178-6890298238D7}"/>
              </a:ext>
            </a:extLst>
          </p:cNvPr>
          <p:cNvSpPr/>
          <p:nvPr/>
        </p:nvSpPr>
        <p:spPr>
          <a:xfrm rot="13500000">
            <a:off x="1232796" y="3305905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L-Shape 5">
            <a:extLst>
              <a:ext uri="{FF2B5EF4-FFF2-40B4-BE49-F238E27FC236}">
                <a16:creationId xmlns:a16="http://schemas.microsoft.com/office/drawing/2014/main" id="{6F42FE66-A46A-4233-96F0-1F1DC54F653B}"/>
              </a:ext>
            </a:extLst>
          </p:cNvPr>
          <p:cNvSpPr/>
          <p:nvPr/>
        </p:nvSpPr>
        <p:spPr>
          <a:xfrm rot="13500000">
            <a:off x="8127500" y="3459323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L-Shape 5">
            <a:extLst>
              <a:ext uri="{FF2B5EF4-FFF2-40B4-BE49-F238E27FC236}">
                <a16:creationId xmlns:a16="http://schemas.microsoft.com/office/drawing/2014/main" id="{C23C3BC0-73DD-4BCF-A3F6-C900D19E3621}"/>
              </a:ext>
            </a:extLst>
          </p:cNvPr>
          <p:cNvSpPr/>
          <p:nvPr/>
        </p:nvSpPr>
        <p:spPr>
          <a:xfrm rot="13500000">
            <a:off x="1042019" y="373271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5400CA-E0E6-49D8-8C5A-09F49C66118B}"/>
              </a:ext>
            </a:extLst>
          </p:cNvPr>
          <p:cNvSpPr txBox="1"/>
          <p:nvPr/>
        </p:nvSpPr>
        <p:spPr>
          <a:xfrm>
            <a:off x="1074178" y="465159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 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A3747D-D831-4F48-A510-7583EEC2D11F}"/>
              </a:ext>
            </a:extLst>
          </p:cNvPr>
          <p:cNvSpPr txBox="1"/>
          <p:nvPr/>
        </p:nvSpPr>
        <p:spPr>
          <a:xfrm>
            <a:off x="2663785" y="4621568"/>
            <a:ext cx="97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L-Shape 5">
            <a:extLst>
              <a:ext uri="{FF2B5EF4-FFF2-40B4-BE49-F238E27FC236}">
                <a16:creationId xmlns:a16="http://schemas.microsoft.com/office/drawing/2014/main" id="{B5E5EEC5-326A-476D-A9B7-BA2A819F6BCA}"/>
              </a:ext>
            </a:extLst>
          </p:cNvPr>
          <p:cNvSpPr/>
          <p:nvPr/>
        </p:nvSpPr>
        <p:spPr>
          <a:xfrm rot="13500000">
            <a:off x="2179354" y="261725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412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F97E101D-3AA5-4033-9B1F-2645C48B360E}"/>
              </a:ext>
            </a:extLst>
          </p:cNvPr>
          <p:cNvSpPr/>
          <p:nvPr/>
        </p:nvSpPr>
        <p:spPr>
          <a:xfrm>
            <a:off x="0" y="3352800"/>
            <a:ext cx="12192000" cy="3505201"/>
          </a:xfrm>
          <a:prstGeom prst="rect">
            <a:avLst/>
          </a:prstGeom>
          <a:gradFill>
            <a:gsLst>
              <a:gs pos="0">
                <a:schemeClr val="accent3">
                  <a:lumMod val="35000"/>
                  <a:alpha val="0"/>
                </a:schemeClr>
              </a:gs>
              <a:gs pos="100000">
                <a:schemeClr val="accent3">
                  <a:lumMod val="35000"/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FE64D6D-E52D-485B-85BC-D1028081D3E3}"/>
              </a:ext>
            </a:extLst>
          </p:cNvPr>
          <p:cNvGrpSpPr/>
          <p:nvPr/>
        </p:nvGrpSpPr>
        <p:grpSpPr>
          <a:xfrm>
            <a:off x="470092" y="5376494"/>
            <a:ext cx="11251817" cy="1323439"/>
            <a:chOff x="470091" y="5376494"/>
            <a:chExt cx="11251817" cy="132343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5864A7-2CB9-42CC-A52D-06216E76382F}"/>
                </a:ext>
              </a:extLst>
            </p:cNvPr>
            <p:cNvSpPr txBox="1"/>
            <p:nvPr/>
          </p:nvSpPr>
          <p:spPr>
            <a:xfrm>
              <a:off x="4591612" y="5376494"/>
              <a:ext cx="30087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AWESOME SLIDE</a:t>
              </a:r>
            </a:p>
          </p:txBody>
        </p:sp>
        <p:cxnSp>
          <p:nvCxnSpPr>
            <p:cNvPr id="13" name="Straight Connector 4">
              <a:extLst>
                <a:ext uri="{FF2B5EF4-FFF2-40B4-BE49-F238E27FC236}">
                  <a16:creationId xmlns:a16="http://schemas.microsoft.com/office/drawing/2014/main" id="{7683FDC2-F8CA-43B3-AE26-F0FB06154E29}"/>
                </a:ext>
              </a:extLst>
            </p:cNvPr>
            <p:cNvCxnSpPr>
              <a:cxnSpLocks/>
            </p:cNvCxnSpPr>
            <p:nvPr/>
          </p:nvCxnSpPr>
          <p:spPr>
            <a:xfrm>
              <a:off x="4361329" y="5548441"/>
              <a:ext cx="0" cy="979544"/>
            </a:xfrm>
            <a:prstGeom prst="line">
              <a:avLst/>
            </a:prstGeom>
            <a:ln w="317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5">
              <a:extLst>
                <a:ext uri="{FF2B5EF4-FFF2-40B4-BE49-F238E27FC236}">
                  <a16:creationId xmlns:a16="http://schemas.microsoft.com/office/drawing/2014/main" id="{9C79CBEE-F09B-4BD8-AD08-23047900D746}"/>
                </a:ext>
              </a:extLst>
            </p:cNvPr>
            <p:cNvCxnSpPr>
              <a:cxnSpLocks/>
            </p:cNvCxnSpPr>
            <p:nvPr/>
          </p:nvCxnSpPr>
          <p:spPr>
            <a:xfrm>
              <a:off x="7830670" y="5548441"/>
              <a:ext cx="0" cy="979544"/>
            </a:xfrm>
            <a:prstGeom prst="line">
              <a:avLst/>
            </a:prstGeom>
            <a:ln w="317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618DC7F5-5BB2-41F4-959A-A293C18ECFD4}"/>
                </a:ext>
              </a:extLst>
            </p:cNvPr>
            <p:cNvGrpSpPr/>
            <p:nvPr/>
          </p:nvGrpSpPr>
          <p:grpSpPr>
            <a:xfrm>
              <a:off x="470091" y="5442695"/>
              <a:ext cx="3422101" cy="1191037"/>
              <a:chOff x="4822352" y="1916832"/>
              <a:chExt cx="3422056" cy="1191037"/>
            </a:xfrm>
          </p:grpSpPr>
          <p:sp>
            <p:nvSpPr>
              <p:cNvPr id="16" name="Text Placeholder 10">
                <a:extLst>
                  <a:ext uri="{FF2B5EF4-FFF2-40B4-BE49-F238E27FC236}">
                    <a16:creationId xmlns:a16="http://schemas.microsoft.com/office/drawing/2014/main" id="{4E4CE1ED-6D34-4677-A56C-E46328A24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22352" y="1916832"/>
                <a:ext cx="3422056" cy="360040"/>
              </a:xfrm>
              <a:prstGeom prst="rect">
                <a:avLst/>
              </a:prstGeom>
              <a:no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10000"/>
                  </a:lnSpc>
                  <a:buNone/>
                </a:pPr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Portfolio  Designed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A45481-BA6A-48FE-A2F9-77BB6F6397E3}"/>
                  </a:ext>
                </a:extLst>
              </p:cNvPr>
              <p:cNvSpPr txBox="1"/>
              <p:nvPr/>
            </p:nvSpPr>
            <p:spPr>
              <a:xfrm>
                <a:off x="4822352" y="2276872"/>
                <a:ext cx="34220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I hope and I believe that this Template will your Time, Money and Reputation.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Group 9">
              <a:extLst>
                <a:ext uri="{FF2B5EF4-FFF2-40B4-BE49-F238E27FC236}">
                  <a16:creationId xmlns:a16="http://schemas.microsoft.com/office/drawing/2014/main" id="{E3A69A2F-92FC-45C5-8168-656174041A7B}"/>
                </a:ext>
              </a:extLst>
            </p:cNvPr>
            <p:cNvGrpSpPr/>
            <p:nvPr/>
          </p:nvGrpSpPr>
          <p:grpSpPr>
            <a:xfrm>
              <a:off x="8299807" y="5442695"/>
              <a:ext cx="3422101" cy="1191037"/>
              <a:chOff x="4822352" y="1916832"/>
              <a:chExt cx="3422056" cy="1191037"/>
            </a:xfrm>
          </p:grpSpPr>
          <p:sp>
            <p:nvSpPr>
              <p:cNvPr id="19" name="Text Placeholder 10">
                <a:extLst>
                  <a:ext uri="{FF2B5EF4-FFF2-40B4-BE49-F238E27FC236}">
                    <a16:creationId xmlns:a16="http://schemas.microsoft.com/office/drawing/2014/main" id="{39BC15FC-467F-4FBE-A3D6-410AC323D5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22352" y="1916832"/>
                <a:ext cx="3422056" cy="360040"/>
              </a:xfrm>
              <a:prstGeom prst="rect">
                <a:avLst/>
              </a:prstGeom>
              <a:no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Portfolio  Designed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081981-19FD-40CF-8DC9-2F2D62627C26}"/>
                  </a:ext>
                </a:extLst>
              </p:cNvPr>
              <p:cNvSpPr txBox="1"/>
              <p:nvPr/>
            </p:nvSpPr>
            <p:spPr>
              <a:xfrm>
                <a:off x="4822352" y="2276872"/>
                <a:ext cx="34220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I hope and I believe that this Template will your Time, Money and Reputation.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3BB41E-1742-405B-ADE1-B9B58FDE76A5}"/>
              </a:ext>
            </a:extLst>
          </p:cNvPr>
          <p:cNvGrpSpPr/>
          <p:nvPr/>
        </p:nvGrpSpPr>
        <p:grpSpPr>
          <a:xfrm>
            <a:off x="8674733" y="2806899"/>
            <a:ext cx="2137686" cy="1516068"/>
            <a:chOff x="4893312" y="3620656"/>
            <a:chExt cx="2137686" cy="1516068"/>
          </a:xfrm>
          <a:solidFill>
            <a:schemeClr val="accent4"/>
          </a:solidFill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4FCE05B8-35AC-48F0-9A2C-6F13A556278C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Block Arc 5">
              <a:extLst>
                <a:ext uri="{FF2B5EF4-FFF2-40B4-BE49-F238E27FC236}">
                  <a16:creationId xmlns:a16="http://schemas.microsoft.com/office/drawing/2014/main" id="{DF69A83E-D04B-4D06-80C4-95FA895ACF87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3AAFD19E-1ACC-4466-9AEC-D48E45CBC2F0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Isosceles Triangle 7">
              <a:extLst>
                <a:ext uri="{FF2B5EF4-FFF2-40B4-BE49-F238E27FC236}">
                  <a16:creationId xmlns:a16="http://schemas.microsoft.com/office/drawing/2014/main" id="{65891659-6585-48AF-B3BD-D1CE23ADC568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BB9E0B7F-A02A-421B-9FB0-087C3F0FFB5D}"/>
              </a:ext>
            </a:extLst>
          </p:cNvPr>
          <p:cNvGrpSpPr/>
          <p:nvPr/>
        </p:nvGrpSpPr>
        <p:grpSpPr>
          <a:xfrm>
            <a:off x="6636157" y="3261707"/>
            <a:ext cx="2137686" cy="1516068"/>
            <a:chOff x="4893312" y="3620656"/>
            <a:chExt cx="2137686" cy="1516068"/>
          </a:xfrm>
          <a:solidFill>
            <a:schemeClr val="accent3"/>
          </a:solidFill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A1794178-AB6E-41BA-9BF8-04585CD6D545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Block Arc 10">
              <a:extLst>
                <a:ext uri="{FF2B5EF4-FFF2-40B4-BE49-F238E27FC236}">
                  <a16:creationId xmlns:a16="http://schemas.microsoft.com/office/drawing/2014/main" id="{052E09AB-AC08-421E-A51D-0B5FF303B3A7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BF95C7DF-1597-41DA-A81C-3800A8241F17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Isosceles Triangle 12">
              <a:extLst>
                <a:ext uri="{FF2B5EF4-FFF2-40B4-BE49-F238E27FC236}">
                  <a16:creationId xmlns:a16="http://schemas.microsoft.com/office/drawing/2014/main" id="{BB498717-05AC-4505-88E3-4DE440196B78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2606887-F137-4E3F-B74A-C7A6B4224D44}"/>
              </a:ext>
            </a:extLst>
          </p:cNvPr>
          <p:cNvGrpSpPr/>
          <p:nvPr/>
        </p:nvGrpSpPr>
        <p:grpSpPr>
          <a:xfrm>
            <a:off x="4597581" y="3716515"/>
            <a:ext cx="2137686" cy="1516068"/>
            <a:chOff x="4893312" y="3620656"/>
            <a:chExt cx="2137686" cy="1516068"/>
          </a:xfrm>
          <a:solidFill>
            <a:schemeClr val="accent2"/>
          </a:solidFill>
        </p:grpSpPr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8C208279-940B-4852-9524-D6CCD2B4BEF5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Block Arc 15">
              <a:extLst>
                <a:ext uri="{FF2B5EF4-FFF2-40B4-BE49-F238E27FC236}">
                  <a16:creationId xmlns:a16="http://schemas.microsoft.com/office/drawing/2014/main" id="{3DC782C6-EA2D-41AA-8E4F-3A69FA6C4F16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D92500DA-B2A1-4A86-95CE-D8167CF4C82E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Isosceles Triangle 17">
              <a:extLst>
                <a:ext uri="{FF2B5EF4-FFF2-40B4-BE49-F238E27FC236}">
                  <a16:creationId xmlns:a16="http://schemas.microsoft.com/office/drawing/2014/main" id="{1967336C-7937-49C2-94C6-C0CD484C8E01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0409F850-E87A-4C7A-A4D3-65A67091BE8E}"/>
              </a:ext>
            </a:extLst>
          </p:cNvPr>
          <p:cNvGrpSpPr/>
          <p:nvPr/>
        </p:nvGrpSpPr>
        <p:grpSpPr>
          <a:xfrm>
            <a:off x="2559007" y="4171323"/>
            <a:ext cx="2137686" cy="1516068"/>
            <a:chOff x="4893312" y="3620656"/>
            <a:chExt cx="2137686" cy="1516068"/>
          </a:xfrm>
          <a:solidFill>
            <a:schemeClr val="accent1"/>
          </a:solidFill>
        </p:grpSpPr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139389C2-7808-4632-B638-9023974978E0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Block Arc 20">
              <a:extLst>
                <a:ext uri="{FF2B5EF4-FFF2-40B4-BE49-F238E27FC236}">
                  <a16:creationId xmlns:a16="http://schemas.microsoft.com/office/drawing/2014/main" id="{45B3ADBD-1A00-4A9F-BCF6-CA183D5F9364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8CA01CC8-2F96-40B9-B253-22AC75BE5FD1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Isosceles Triangle 22">
              <a:extLst>
                <a:ext uri="{FF2B5EF4-FFF2-40B4-BE49-F238E27FC236}">
                  <a16:creationId xmlns:a16="http://schemas.microsoft.com/office/drawing/2014/main" id="{665FD3EB-2653-4F5A-98AA-BB23E9C8D11E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38">
            <a:extLst>
              <a:ext uri="{FF2B5EF4-FFF2-40B4-BE49-F238E27FC236}">
                <a16:creationId xmlns:a16="http://schemas.microsoft.com/office/drawing/2014/main" id="{918E166E-9162-4311-83C0-862E28183F43}"/>
              </a:ext>
            </a:extLst>
          </p:cNvPr>
          <p:cNvGrpSpPr/>
          <p:nvPr/>
        </p:nvGrpSpPr>
        <p:grpSpPr>
          <a:xfrm>
            <a:off x="723077" y="4605531"/>
            <a:ext cx="1957686" cy="1516068"/>
            <a:chOff x="5073312" y="3620656"/>
            <a:chExt cx="1957686" cy="1516068"/>
          </a:xfrm>
          <a:solidFill>
            <a:schemeClr val="accent6"/>
          </a:solidFill>
        </p:grpSpPr>
        <p:sp>
          <p:nvSpPr>
            <p:cNvPr id="24" name="Rectangle 39">
              <a:extLst>
                <a:ext uri="{FF2B5EF4-FFF2-40B4-BE49-F238E27FC236}">
                  <a16:creationId xmlns:a16="http://schemas.microsoft.com/office/drawing/2014/main" id="{B33ACA86-758C-43DC-BE3E-9498655DFCBD}"/>
                </a:ext>
              </a:extLst>
            </p:cNvPr>
            <p:cNvSpPr/>
            <p:nvPr/>
          </p:nvSpPr>
          <p:spPr>
            <a:xfrm rot="10800000">
              <a:off x="5073312" y="4956723"/>
              <a:ext cx="140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Block Arc 40">
              <a:extLst>
                <a:ext uri="{FF2B5EF4-FFF2-40B4-BE49-F238E27FC236}">
                  <a16:creationId xmlns:a16="http://schemas.microsoft.com/office/drawing/2014/main" id="{A1DD5D43-5629-4B47-B883-6A94031C8BBE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ectangle 41">
              <a:extLst>
                <a:ext uri="{FF2B5EF4-FFF2-40B4-BE49-F238E27FC236}">
                  <a16:creationId xmlns:a16="http://schemas.microsoft.com/office/drawing/2014/main" id="{648FEF4C-3715-4063-BE36-27C400AF6547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Isosceles Triangle 42">
              <a:extLst>
                <a:ext uri="{FF2B5EF4-FFF2-40B4-BE49-F238E27FC236}">
                  <a16:creationId xmlns:a16="http://schemas.microsoft.com/office/drawing/2014/main" id="{2CBD6995-9A07-42D2-A88C-69F81DDB5E30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AutoShape 92">
            <a:extLst>
              <a:ext uri="{FF2B5EF4-FFF2-40B4-BE49-F238E27FC236}">
                <a16:creationId xmlns:a16="http://schemas.microsoft.com/office/drawing/2014/main" id="{6A2C7F2B-2194-4085-B2F2-C423023CA9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41327" y="2103879"/>
            <a:ext cx="560666" cy="560666"/>
          </a:xfrm>
          <a:prstGeom prst="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9" name="AutoShape 92">
            <a:extLst>
              <a:ext uri="{FF2B5EF4-FFF2-40B4-BE49-F238E27FC236}">
                <a16:creationId xmlns:a16="http://schemas.microsoft.com/office/drawing/2014/main" id="{C9F5D5DC-F98E-4F83-9526-04C37F50A44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56815" y="2980870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0" name="AutoShape 92">
            <a:extLst>
              <a:ext uri="{FF2B5EF4-FFF2-40B4-BE49-F238E27FC236}">
                <a16:creationId xmlns:a16="http://schemas.microsoft.com/office/drawing/2014/main" id="{5326BEFC-968C-49B3-9F66-6F31C02D0CA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56395" y="3394966"/>
            <a:ext cx="560666" cy="560728"/>
          </a:xfrm>
          <a:prstGeom prst="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1" name="AutoShape 92">
            <a:extLst>
              <a:ext uri="{FF2B5EF4-FFF2-40B4-BE49-F238E27FC236}">
                <a16:creationId xmlns:a16="http://schemas.microsoft.com/office/drawing/2014/main" id="{7B359741-2B77-4F07-8AC3-AF3D5F0088C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299071" y="2541454"/>
            <a:ext cx="560666" cy="560728"/>
          </a:xfrm>
          <a:prstGeom prst="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2" name="Trapezoid 10">
            <a:extLst>
              <a:ext uri="{FF2B5EF4-FFF2-40B4-BE49-F238E27FC236}">
                <a16:creationId xmlns:a16="http://schemas.microsoft.com/office/drawing/2014/main" id="{2060DF07-7649-4239-A6CE-2426FB49DEAD}"/>
              </a:ext>
            </a:extLst>
          </p:cNvPr>
          <p:cNvSpPr/>
          <p:nvPr/>
        </p:nvSpPr>
        <p:spPr>
          <a:xfrm>
            <a:off x="8412844" y="2668893"/>
            <a:ext cx="333120" cy="33273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56A9802D-66BF-4B58-AEBA-E89603D2A89F}"/>
              </a:ext>
            </a:extLst>
          </p:cNvPr>
          <p:cNvSpPr/>
          <p:nvPr/>
        </p:nvSpPr>
        <p:spPr>
          <a:xfrm>
            <a:off x="4417604" y="3499173"/>
            <a:ext cx="279085" cy="3665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4" name="Rounded Rectangle 12">
            <a:extLst>
              <a:ext uri="{FF2B5EF4-FFF2-40B4-BE49-F238E27FC236}">
                <a16:creationId xmlns:a16="http://schemas.microsoft.com/office/drawing/2014/main" id="{D8FDAC99-5697-4DDB-9516-1056E9086F03}"/>
              </a:ext>
            </a:extLst>
          </p:cNvPr>
          <p:cNvSpPr>
            <a:spLocks noChangeAspect="1"/>
          </p:cNvSpPr>
          <p:nvPr/>
        </p:nvSpPr>
        <p:spPr>
          <a:xfrm>
            <a:off x="10481189" y="2212021"/>
            <a:ext cx="280943" cy="29978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16A18594-A280-4721-9000-06115FD83A9E}"/>
              </a:ext>
            </a:extLst>
          </p:cNvPr>
          <p:cNvSpPr>
            <a:spLocks/>
          </p:cNvSpPr>
          <p:nvPr/>
        </p:nvSpPr>
        <p:spPr>
          <a:xfrm>
            <a:off x="6388895" y="3121554"/>
            <a:ext cx="296507" cy="296507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AutoShape 92">
            <a:extLst>
              <a:ext uri="{FF2B5EF4-FFF2-40B4-BE49-F238E27FC236}">
                <a16:creationId xmlns:a16="http://schemas.microsoft.com/office/drawing/2014/main" id="{830072A8-8042-4519-A23E-1323B62848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23913" y="3887307"/>
            <a:ext cx="560666" cy="560728"/>
          </a:xfrm>
          <a:prstGeom prst="rect">
            <a:avLst/>
          </a:prstGeom>
          <a:solidFill>
            <a:schemeClr val="accent6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7" name="Trapezoid 18">
            <a:extLst>
              <a:ext uri="{FF2B5EF4-FFF2-40B4-BE49-F238E27FC236}">
                <a16:creationId xmlns:a16="http://schemas.microsoft.com/office/drawing/2014/main" id="{3ADEB959-2392-40AE-BBD0-7A75AD89F1F4}"/>
              </a:ext>
            </a:extLst>
          </p:cNvPr>
          <p:cNvSpPr>
            <a:spLocks noChangeAspect="1"/>
          </p:cNvSpPr>
          <p:nvPr/>
        </p:nvSpPr>
        <p:spPr>
          <a:xfrm rot="10800000">
            <a:off x="2321367" y="4057411"/>
            <a:ext cx="365760" cy="21153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FF1249-E3B5-4588-9B4B-203F2CF12EE4}"/>
              </a:ext>
            </a:extLst>
          </p:cNvPr>
          <p:cNvSpPr txBox="1"/>
          <p:nvPr/>
        </p:nvSpPr>
        <p:spPr>
          <a:xfrm>
            <a:off x="3911362" y="257945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173BC6-D0E9-4B86-A6A6-0E6A26D431C6}"/>
              </a:ext>
            </a:extLst>
          </p:cNvPr>
          <p:cNvSpPr txBox="1"/>
          <p:nvPr/>
        </p:nvSpPr>
        <p:spPr>
          <a:xfrm>
            <a:off x="5911782" y="2197115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0CDB4E-5D2C-411A-8019-C4572E651885}"/>
              </a:ext>
            </a:extLst>
          </p:cNvPr>
          <p:cNvSpPr txBox="1"/>
          <p:nvPr/>
        </p:nvSpPr>
        <p:spPr>
          <a:xfrm>
            <a:off x="7954038" y="181536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16BF74-246D-4E8D-BEF8-0AA58ED764CD}"/>
              </a:ext>
            </a:extLst>
          </p:cNvPr>
          <p:cNvSpPr txBox="1"/>
          <p:nvPr/>
        </p:nvSpPr>
        <p:spPr>
          <a:xfrm>
            <a:off x="9996294" y="1445162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C2B2B2-CB4A-4AE3-807F-F472869C0EE4}"/>
              </a:ext>
            </a:extLst>
          </p:cNvPr>
          <p:cNvSpPr txBox="1"/>
          <p:nvPr/>
        </p:nvSpPr>
        <p:spPr>
          <a:xfrm>
            <a:off x="1878880" y="306189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69718202-2E67-4F1B-9F9C-B94B1094A77A}"/>
              </a:ext>
            </a:extLst>
          </p:cNvPr>
          <p:cNvSpPr/>
          <p:nvPr/>
        </p:nvSpPr>
        <p:spPr>
          <a:xfrm>
            <a:off x="671182" y="5586236"/>
            <a:ext cx="1613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</a:rPr>
              <a:t>Contents Here A</a:t>
            </a:r>
            <a:endParaRPr lang="ko-KR" altLang="en-US" sz="1400" b="1" dirty="0">
              <a:solidFill>
                <a:schemeClr val="accent6"/>
              </a:solidFill>
            </a:endParaRPr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id="{2D7918CA-31AA-4BEB-A06E-F6D12DA85279}"/>
              </a:ext>
            </a:extLst>
          </p:cNvPr>
          <p:cNvSpPr/>
          <p:nvPr/>
        </p:nvSpPr>
        <p:spPr>
          <a:xfrm>
            <a:off x="2689878" y="5140129"/>
            <a:ext cx="1613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Contents Here B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45" name="Rectangle 46">
            <a:extLst>
              <a:ext uri="{FF2B5EF4-FFF2-40B4-BE49-F238E27FC236}">
                <a16:creationId xmlns:a16="http://schemas.microsoft.com/office/drawing/2014/main" id="{316F9C39-76F3-40C1-9579-83928F49320B}"/>
              </a:ext>
            </a:extLst>
          </p:cNvPr>
          <p:cNvSpPr/>
          <p:nvPr/>
        </p:nvSpPr>
        <p:spPr>
          <a:xfrm>
            <a:off x="4708574" y="4694021"/>
            <a:ext cx="1613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</a:rPr>
              <a:t>Contents Here C</a:t>
            </a:r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46" name="Rectangle 47">
            <a:extLst>
              <a:ext uri="{FF2B5EF4-FFF2-40B4-BE49-F238E27FC236}">
                <a16:creationId xmlns:a16="http://schemas.microsoft.com/office/drawing/2014/main" id="{B21E0F79-3F1E-443C-91D6-8DBBA5D8B63D}"/>
              </a:ext>
            </a:extLst>
          </p:cNvPr>
          <p:cNvSpPr/>
          <p:nvPr/>
        </p:nvSpPr>
        <p:spPr>
          <a:xfrm>
            <a:off x="6727270" y="4247913"/>
            <a:ext cx="1613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</a:rPr>
              <a:t>Contents Here D</a:t>
            </a:r>
            <a:endParaRPr lang="ko-KR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47" name="Rectangle 48">
            <a:extLst>
              <a:ext uri="{FF2B5EF4-FFF2-40B4-BE49-F238E27FC236}">
                <a16:creationId xmlns:a16="http://schemas.microsoft.com/office/drawing/2014/main" id="{3FE57663-C972-4F24-93B4-5B712B14ADD2}"/>
              </a:ext>
            </a:extLst>
          </p:cNvPr>
          <p:cNvSpPr/>
          <p:nvPr/>
        </p:nvSpPr>
        <p:spPr>
          <a:xfrm>
            <a:off x="8745964" y="3801805"/>
            <a:ext cx="1613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Contents Here E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48BE65-8F9B-4703-892D-D78A15A5F632}"/>
              </a:ext>
            </a:extLst>
          </p:cNvPr>
          <p:cNvSpPr txBox="1"/>
          <p:nvPr/>
        </p:nvSpPr>
        <p:spPr>
          <a:xfrm>
            <a:off x="2601110" y="5823696"/>
            <a:ext cx="319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CCB144-20DA-4F97-BA37-F7CA7999AC84}"/>
              </a:ext>
            </a:extLst>
          </p:cNvPr>
          <p:cNvSpPr txBox="1"/>
          <p:nvPr/>
        </p:nvSpPr>
        <p:spPr>
          <a:xfrm>
            <a:off x="4633217" y="5363230"/>
            <a:ext cx="319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B71473-2924-4708-B9BE-B30A845FD7D0}"/>
              </a:ext>
            </a:extLst>
          </p:cNvPr>
          <p:cNvSpPr txBox="1"/>
          <p:nvPr/>
        </p:nvSpPr>
        <p:spPr>
          <a:xfrm>
            <a:off x="6665324" y="4902763"/>
            <a:ext cx="319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9F6871-8444-490A-9705-93A366692545}"/>
              </a:ext>
            </a:extLst>
          </p:cNvPr>
          <p:cNvSpPr txBox="1"/>
          <p:nvPr/>
        </p:nvSpPr>
        <p:spPr>
          <a:xfrm>
            <a:off x="8697432" y="4442296"/>
            <a:ext cx="319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Oval 119">
            <a:extLst>
              <a:ext uri="{FF2B5EF4-FFF2-40B4-BE49-F238E27FC236}">
                <a16:creationId xmlns:a16="http://schemas.microsoft.com/office/drawing/2014/main" id="{E342D9C3-9F7B-4202-9131-3FE743831C85}"/>
              </a:ext>
            </a:extLst>
          </p:cNvPr>
          <p:cNvSpPr/>
          <p:nvPr/>
        </p:nvSpPr>
        <p:spPr>
          <a:xfrm flipH="1">
            <a:off x="1130953" y="6395455"/>
            <a:ext cx="1099455" cy="32269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7" name="Oval 119">
            <a:extLst>
              <a:ext uri="{FF2B5EF4-FFF2-40B4-BE49-F238E27FC236}">
                <a16:creationId xmlns:a16="http://schemas.microsoft.com/office/drawing/2014/main" id="{D669B6C7-F206-4E7B-9FF4-29D59A529E4F}"/>
              </a:ext>
            </a:extLst>
          </p:cNvPr>
          <p:cNvSpPr/>
          <p:nvPr/>
        </p:nvSpPr>
        <p:spPr>
          <a:xfrm flipH="1">
            <a:off x="335096" y="6378037"/>
            <a:ext cx="1373211" cy="32269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6" name="직사각형 185">
            <a:extLst>
              <a:ext uri="{FF2B5EF4-FFF2-40B4-BE49-F238E27FC236}">
                <a16:creationId xmlns:a16="http://schemas.microsoft.com/office/drawing/2014/main" id="{6F0BDB50-C5CC-4875-BBE1-543F47B4A87C}"/>
              </a:ext>
            </a:extLst>
          </p:cNvPr>
          <p:cNvSpPr/>
          <p:nvPr/>
        </p:nvSpPr>
        <p:spPr>
          <a:xfrm>
            <a:off x="-14603" y="-27584"/>
            <a:ext cx="12192000" cy="5073934"/>
          </a:xfrm>
          <a:prstGeom prst="rect">
            <a:avLst/>
          </a:prstGeom>
          <a:gradFill>
            <a:gsLst>
              <a:gs pos="0">
                <a:schemeClr val="accent3">
                  <a:lumMod val="35000"/>
                </a:schemeClr>
              </a:gs>
              <a:gs pos="100000">
                <a:schemeClr val="accent3">
                  <a:lumMod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C7E24ACE-C497-4250-9DDC-F755A7A23777}"/>
              </a:ext>
            </a:extLst>
          </p:cNvPr>
          <p:cNvGrpSpPr/>
          <p:nvPr/>
        </p:nvGrpSpPr>
        <p:grpSpPr>
          <a:xfrm>
            <a:off x="2090006" y="287951"/>
            <a:ext cx="7869595" cy="4618420"/>
            <a:chOff x="2687161" y="3731096"/>
            <a:chExt cx="5158677" cy="302746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Freeform: Shape 19">
              <a:extLst>
                <a:ext uri="{FF2B5EF4-FFF2-40B4-BE49-F238E27FC236}">
                  <a16:creationId xmlns:a16="http://schemas.microsoft.com/office/drawing/2014/main" id="{73FB28AE-390D-404B-B924-46A2F55C9EFF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0">
              <a:extLst>
                <a:ext uri="{FF2B5EF4-FFF2-40B4-BE49-F238E27FC236}">
                  <a16:creationId xmlns:a16="http://schemas.microsoft.com/office/drawing/2014/main" id="{B83D3197-89E8-4420-AB66-9AB7C421A19C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1">
              <a:extLst>
                <a:ext uri="{FF2B5EF4-FFF2-40B4-BE49-F238E27FC236}">
                  <a16:creationId xmlns:a16="http://schemas.microsoft.com/office/drawing/2014/main" id="{290EF358-2CBB-404D-B85F-65FFC09B00A7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2">
              <a:extLst>
                <a:ext uri="{FF2B5EF4-FFF2-40B4-BE49-F238E27FC236}">
                  <a16:creationId xmlns:a16="http://schemas.microsoft.com/office/drawing/2014/main" id="{43D2183B-CD62-4B9C-95FF-28FC089510B1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EB2593FF-4A8C-4A6D-8CC6-5A79E54A449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6B65ACE8-F399-4701-9931-4253236C3EB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3FC84691-4F93-4394-98CC-393C82EE9748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6">
              <a:extLst>
                <a:ext uri="{FF2B5EF4-FFF2-40B4-BE49-F238E27FC236}">
                  <a16:creationId xmlns:a16="http://schemas.microsoft.com/office/drawing/2014/main" id="{08C76CF4-5F84-46A4-9165-B6DC7D06A635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CC1AF373-3139-4CCD-ABB1-28A40EC25322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72150C83-1B90-4798-B04C-9419664ED3D8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783AA1F8-A8AF-4360-A874-02867BBEACB4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0DC89DBD-1333-46A6-ACE3-47FB82C6DCB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1">
              <a:extLst>
                <a:ext uri="{FF2B5EF4-FFF2-40B4-BE49-F238E27FC236}">
                  <a16:creationId xmlns:a16="http://schemas.microsoft.com/office/drawing/2014/main" id="{1F90ABB0-65E8-44FC-BB38-433406494D05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2">
              <a:extLst>
                <a:ext uri="{FF2B5EF4-FFF2-40B4-BE49-F238E27FC236}">
                  <a16:creationId xmlns:a16="http://schemas.microsoft.com/office/drawing/2014/main" id="{F070AA81-FEC5-4B64-A149-B56EA5E97B97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3">
              <a:extLst>
                <a:ext uri="{FF2B5EF4-FFF2-40B4-BE49-F238E27FC236}">
                  <a16:creationId xmlns:a16="http://schemas.microsoft.com/office/drawing/2014/main" id="{35A6217B-AA3C-4BBE-AB1F-875E25F52BE4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4">
              <a:extLst>
                <a:ext uri="{FF2B5EF4-FFF2-40B4-BE49-F238E27FC236}">
                  <a16:creationId xmlns:a16="http://schemas.microsoft.com/office/drawing/2014/main" id="{386EAA10-C8D6-4D62-A27A-FC14395A07DF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">
              <a:extLst>
                <a:ext uri="{FF2B5EF4-FFF2-40B4-BE49-F238E27FC236}">
                  <a16:creationId xmlns:a16="http://schemas.microsoft.com/office/drawing/2014/main" id="{A8C7E215-F9D9-40E5-B508-4581DB3871EA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6">
              <a:extLst>
                <a:ext uri="{FF2B5EF4-FFF2-40B4-BE49-F238E27FC236}">
                  <a16:creationId xmlns:a16="http://schemas.microsoft.com/office/drawing/2014/main" id="{5CF06E00-FF4E-4765-94E3-4A976490897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7">
              <a:extLst>
                <a:ext uri="{FF2B5EF4-FFF2-40B4-BE49-F238E27FC236}">
                  <a16:creationId xmlns:a16="http://schemas.microsoft.com/office/drawing/2014/main" id="{87F938E3-965C-43BD-8061-460A92442A41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8">
              <a:extLst>
                <a:ext uri="{FF2B5EF4-FFF2-40B4-BE49-F238E27FC236}">
                  <a16:creationId xmlns:a16="http://schemas.microsoft.com/office/drawing/2014/main" id="{CAF3CCD6-B338-4537-85E2-EE97B1DE00A8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9">
              <a:extLst>
                <a:ext uri="{FF2B5EF4-FFF2-40B4-BE49-F238E27FC236}">
                  <a16:creationId xmlns:a16="http://schemas.microsoft.com/office/drawing/2014/main" id="{74D39FB6-3489-4299-B657-D88BF5D8E590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40">
              <a:extLst>
                <a:ext uri="{FF2B5EF4-FFF2-40B4-BE49-F238E27FC236}">
                  <a16:creationId xmlns:a16="http://schemas.microsoft.com/office/drawing/2014/main" id="{AD4BDBB5-C293-474F-87B6-BC128A18A33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1">
              <a:extLst>
                <a:ext uri="{FF2B5EF4-FFF2-40B4-BE49-F238E27FC236}">
                  <a16:creationId xmlns:a16="http://schemas.microsoft.com/office/drawing/2014/main" id="{19AD0872-B4FB-46FC-B79D-D399BE80FB0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42">
              <a:extLst>
                <a:ext uri="{FF2B5EF4-FFF2-40B4-BE49-F238E27FC236}">
                  <a16:creationId xmlns:a16="http://schemas.microsoft.com/office/drawing/2014/main" id="{04AEDCCF-992D-4A8D-ADE2-BC39F51C03CC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3">
              <a:extLst>
                <a:ext uri="{FF2B5EF4-FFF2-40B4-BE49-F238E27FC236}">
                  <a16:creationId xmlns:a16="http://schemas.microsoft.com/office/drawing/2014/main" id="{5F22ED5B-73B7-41C2-9B77-0C48A5914548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4">
              <a:extLst>
                <a:ext uri="{FF2B5EF4-FFF2-40B4-BE49-F238E27FC236}">
                  <a16:creationId xmlns:a16="http://schemas.microsoft.com/office/drawing/2014/main" id="{88072324-E846-4F75-AA48-9225BDF9635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5">
              <a:extLst>
                <a:ext uri="{FF2B5EF4-FFF2-40B4-BE49-F238E27FC236}">
                  <a16:creationId xmlns:a16="http://schemas.microsoft.com/office/drawing/2014/main" id="{F9BDEB7B-EAF9-4E59-BF5C-302F8646FCD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46">
              <a:extLst>
                <a:ext uri="{FF2B5EF4-FFF2-40B4-BE49-F238E27FC236}">
                  <a16:creationId xmlns:a16="http://schemas.microsoft.com/office/drawing/2014/main" id="{7EADF8F3-0D4D-479B-ADE2-A944C74F240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7">
              <a:extLst>
                <a:ext uri="{FF2B5EF4-FFF2-40B4-BE49-F238E27FC236}">
                  <a16:creationId xmlns:a16="http://schemas.microsoft.com/office/drawing/2014/main" id="{5AFC0DF7-8293-4152-B8EC-BC7E263CD19B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8">
              <a:extLst>
                <a:ext uri="{FF2B5EF4-FFF2-40B4-BE49-F238E27FC236}">
                  <a16:creationId xmlns:a16="http://schemas.microsoft.com/office/drawing/2014/main" id="{61EF8EDD-BBCA-482A-90C0-200E04C3AFEB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9">
              <a:extLst>
                <a:ext uri="{FF2B5EF4-FFF2-40B4-BE49-F238E27FC236}">
                  <a16:creationId xmlns:a16="http://schemas.microsoft.com/office/drawing/2014/main" id="{F322773E-0ACE-44FF-96AB-9FA65F70E732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50">
              <a:extLst>
                <a:ext uri="{FF2B5EF4-FFF2-40B4-BE49-F238E27FC236}">
                  <a16:creationId xmlns:a16="http://schemas.microsoft.com/office/drawing/2014/main" id="{8C979BFE-20A9-4AF2-96E5-DC437DC1ADA2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51">
              <a:extLst>
                <a:ext uri="{FF2B5EF4-FFF2-40B4-BE49-F238E27FC236}">
                  <a16:creationId xmlns:a16="http://schemas.microsoft.com/office/drawing/2014/main" id="{21698505-BB25-4DBF-9D4B-234D91682DC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52">
              <a:extLst>
                <a:ext uri="{FF2B5EF4-FFF2-40B4-BE49-F238E27FC236}">
                  <a16:creationId xmlns:a16="http://schemas.microsoft.com/office/drawing/2014/main" id="{907490D9-B430-441B-B7F5-02C6DBD6AADE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53">
              <a:extLst>
                <a:ext uri="{FF2B5EF4-FFF2-40B4-BE49-F238E27FC236}">
                  <a16:creationId xmlns:a16="http://schemas.microsoft.com/office/drawing/2014/main" id="{02DE2DFC-78BA-489B-A9FD-EE705C32ED2B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54">
              <a:extLst>
                <a:ext uri="{FF2B5EF4-FFF2-40B4-BE49-F238E27FC236}">
                  <a16:creationId xmlns:a16="http://schemas.microsoft.com/office/drawing/2014/main" id="{6C67FC58-63F8-46EA-852E-9FEF3549C1CD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55">
              <a:extLst>
                <a:ext uri="{FF2B5EF4-FFF2-40B4-BE49-F238E27FC236}">
                  <a16:creationId xmlns:a16="http://schemas.microsoft.com/office/drawing/2014/main" id="{67DC0D5E-B65C-4C2C-9BFD-1AEB7C47983F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56">
              <a:extLst>
                <a:ext uri="{FF2B5EF4-FFF2-40B4-BE49-F238E27FC236}">
                  <a16:creationId xmlns:a16="http://schemas.microsoft.com/office/drawing/2014/main" id="{94685FBA-DB13-4B20-84C8-F831C86A683A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57">
              <a:extLst>
                <a:ext uri="{FF2B5EF4-FFF2-40B4-BE49-F238E27FC236}">
                  <a16:creationId xmlns:a16="http://schemas.microsoft.com/office/drawing/2014/main" id="{8A6F4055-690E-4E8A-AA6D-5FAA7461BB2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58">
              <a:extLst>
                <a:ext uri="{FF2B5EF4-FFF2-40B4-BE49-F238E27FC236}">
                  <a16:creationId xmlns:a16="http://schemas.microsoft.com/office/drawing/2014/main" id="{2CD2DD87-FBAA-4AAB-915C-E017E02E627F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59">
              <a:extLst>
                <a:ext uri="{FF2B5EF4-FFF2-40B4-BE49-F238E27FC236}">
                  <a16:creationId xmlns:a16="http://schemas.microsoft.com/office/drawing/2014/main" id="{9337229D-EB15-4EB3-8C3D-E3AEA54AE3C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60">
              <a:extLst>
                <a:ext uri="{FF2B5EF4-FFF2-40B4-BE49-F238E27FC236}">
                  <a16:creationId xmlns:a16="http://schemas.microsoft.com/office/drawing/2014/main" id="{22B7062A-436F-4C8F-AB8C-578F30F9325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61">
              <a:extLst>
                <a:ext uri="{FF2B5EF4-FFF2-40B4-BE49-F238E27FC236}">
                  <a16:creationId xmlns:a16="http://schemas.microsoft.com/office/drawing/2014/main" id="{5B4435EF-C924-4C75-9DE1-49AA4EF47E80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62">
              <a:extLst>
                <a:ext uri="{FF2B5EF4-FFF2-40B4-BE49-F238E27FC236}">
                  <a16:creationId xmlns:a16="http://schemas.microsoft.com/office/drawing/2014/main" id="{6EE77FAE-AE11-4A2A-9F44-4B05A70D0D39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63">
              <a:extLst>
                <a:ext uri="{FF2B5EF4-FFF2-40B4-BE49-F238E27FC236}">
                  <a16:creationId xmlns:a16="http://schemas.microsoft.com/office/drawing/2014/main" id="{111E2283-99A5-4B3C-8652-E400C10D00A2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64">
              <a:extLst>
                <a:ext uri="{FF2B5EF4-FFF2-40B4-BE49-F238E27FC236}">
                  <a16:creationId xmlns:a16="http://schemas.microsoft.com/office/drawing/2014/main" id="{08C169CA-F583-46A3-870F-C5D92D277509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65">
              <a:extLst>
                <a:ext uri="{FF2B5EF4-FFF2-40B4-BE49-F238E27FC236}">
                  <a16:creationId xmlns:a16="http://schemas.microsoft.com/office/drawing/2014/main" id="{9760F986-B993-4077-83C6-EB699C643E8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66">
              <a:extLst>
                <a:ext uri="{FF2B5EF4-FFF2-40B4-BE49-F238E27FC236}">
                  <a16:creationId xmlns:a16="http://schemas.microsoft.com/office/drawing/2014/main" id="{07C7FFAE-D8DB-46AD-BB79-93CA36D19B9B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67">
              <a:extLst>
                <a:ext uri="{FF2B5EF4-FFF2-40B4-BE49-F238E27FC236}">
                  <a16:creationId xmlns:a16="http://schemas.microsoft.com/office/drawing/2014/main" id="{716A44D9-E3D9-4B32-9B05-3B944F193ECB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68">
              <a:extLst>
                <a:ext uri="{FF2B5EF4-FFF2-40B4-BE49-F238E27FC236}">
                  <a16:creationId xmlns:a16="http://schemas.microsoft.com/office/drawing/2014/main" id="{E6E4C7FA-9D97-4AC3-B8A8-35D53409B2A0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69">
              <a:extLst>
                <a:ext uri="{FF2B5EF4-FFF2-40B4-BE49-F238E27FC236}">
                  <a16:creationId xmlns:a16="http://schemas.microsoft.com/office/drawing/2014/main" id="{ED423C55-785C-4A2A-ABA9-92E214A4B592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70">
              <a:extLst>
                <a:ext uri="{FF2B5EF4-FFF2-40B4-BE49-F238E27FC236}">
                  <a16:creationId xmlns:a16="http://schemas.microsoft.com/office/drawing/2014/main" id="{A8CA353B-A23A-4D08-A25B-F419DED148DD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71">
              <a:extLst>
                <a:ext uri="{FF2B5EF4-FFF2-40B4-BE49-F238E27FC236}">
                  <a16:creationId xmlns:a16="http://schemas.microsoft.com/office/drawing/2014/main" id="{4B6DDFA7-A1CA-4BB2-9D7E-7D7B6C48C414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72">
              <a:extLst>
                <a:ext uri="{FF2B5EF4-FFF2-40B4-BE49-F238E27FC236}">
                  <a16:creationId xmlns:a16="http://schemas.microsoft.com/office/drawing/2014/main" id="{CDAE5188-0428-44F2-904A-170C23679F4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73">
              <a:extLst>
                <a:ext uri="{FF2B5EF4-FFF2-40B4-BE49-F238E27FC236}">
                  <a16:creationId xmlns:a16="http://schemas.microsoft.com/office/drawing/2014/main" id="{F4FD38AD-C0DC-4EA1-85F4-A065A827DD8B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74">
              <a:extLst>
                <a:ext uri="{FF2B5EF4-FFF2-40B4-BE49-F238E27FC236}">
                  <a16:creationId xmlns:a16="http://schemas.microsoft.com/office/drawing/2014/main" id="{C68F709B-5ACA-416F-B5FC-29F396C8FD55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75">
              <a:extLst>
                <a:ext uri="{FF2B5EF4-FFF2-40B4-BE49-F238E27FC236}">
                  <a16:creationId xmlns:a16="http://schemas.microsoft.com/office/drawing/2014/main" id="{59325EE6-DAAB-4A3C-93DF-1FD41389C147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76">
              <a:extLst>
                <a:ext uri="{FF2B5EF4-FFF2-40B4-BE49-F238E27FC236}">
                  <a16:creationId xmlns:a16="http://schemas.microsoft.com/office/drawing/2014/main" id="{AA6EF108-6021-40A6-A9A1-6B5AD38300A1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77">
              <a:extLst>
                <a:ext uri="{FF2B5EF4-FFF2-40B4-BE49-F238E27FC236}">
                  <a16:creationId xmlns:a16="http://schemas.microsoft.com/office/drawing/2014/main" id="{3D823CDC-0C5D-40B9-A8C6-F0D5F9112FAC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78">
              <a:extLst>
                <a:ext uri="{FF2B5EF4-FFF2-40B4-BE49-F238E27FC236}">
                  <a16:creationId xmlns:a16="http://schemas.microsoft.com/office/drawing/2014/main" id="{C3969DFC-D7F3-44EC-8946-ADB6226CC3F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79">
              <a:extLst>
                <a:ext uri="{FF2B5EF4-FFF2-40B4-BE49-F238E27FC236}">
                  <a16:creationId xmlns:a16="http://schemas.microsoft.com/office/drawing/2014/main" id="{D00EDA23-CF62-4E28-8B2D-D686E5A7BE6A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80">
              <a:extLst>
                <a:ext uri="{FF2B5EF4-FFF2-40B4-BE49-F238E27FC236}">
                  <a16:creationId xmlns:a16="http://schemas.microsoft.com/office/drawing/2014/main" id="{3EB2C521-FF73-47AC-98B0-852971A2BD3C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81">
              <a:extLst>
                <a:ext uri="{FF2B5EF4-FFF2-40B4-BE49-F238E27FC236}">
                  <a16:creationId xmlns:a16="http://schemas.microsoft.com/office/drawing/2014/main" id="{B2AC0C06-C0EB-4CE9-A472-B8390A449EAC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82">
              <a:extLst>
                <a:ext uri="{FF2B5EF4-FFF2-40B4-BE49-F238E27FC236}">
                  <a16:creationId xmlns:a16="http://schemas.microsoft.com/office/drawing/2014/main" id="{8EEFD146-B149-4647-83DC-B7F393904EEB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83">
              <a:extLst>
                <a:ext uri="{FF2B5EF4-FFF2-40B4-BE49-F238E27FC236}">
                  <a16:creationId xmlns:a16="http://schemas.microsoft.com/office/drawing/2014/main" id="{8A0A3331-D627-4F3C-B402-4EA9DF00AB31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84">
              <a:extLst>
                <a:ext uri="{FF2B5EF4-FFF2-40B4-BE49-F238E27FC236}">
                  <a16:creationId xmlns:a16="http://schemas.microsoft.com/office/drawing/2014/main" id="{CB08C698-7DE6-49C8-89C1-2141BB225121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85">
              <a:extLst>
                <a:ext uri="{FF2B5EF4-FFF2-40B4-BE49-F238E27FC236}">
                  <a16:creationId xmlns:a16="http://schemas.microsoft.com/office/drawing/2014/main" id="{05769673-69A5-4616-8515-F449C5E09743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86">
              <a:extLst>
                <a:ext uri="{FF2B5EF4-FFF2-40B4-BE49-F238E27FC236}">
                  <a16:creationId xmlns:a16="http://schemas.microsoft.com/office/drawing/2014/main" id="{C64645F9-4867-4864-A43C-67F9EE0721C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87">
              <a:extLst>
                <a:ext uri="{FF2B5EF4-FFF2-40B4-BE49-F238E27FC236}">
                  <a16:creationId xmlns:a16="http://schemas.microsoft.com/office/drawing/2014/main" id="{7A62156B-DABD-4775-B2EB-0C08737BDB5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88">
              <a:extLst>
                <a:ext uri="{FF2B5EF4-FFF2-40B4-BE49-F238E27FC236}">
                  <a16:creationId xmlns:a16="http://schemas.microsoft.com/office/drawing/2014/main" id="{F3AB8A74-D85A-4658-9F62-33E8DBE3E9E7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89">
              <a:extLst>
                <a:ext uri="{FF2B5EF4-FFF2-40B4-BE49-F238E27FC236}">
                  <a16:creationId xmlns:a16="http://schemas.microsoft.com/office/drawing/2014/main" id="{F6A1389B-9E8E-406A-A81A-9A476F4913BC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90">
              <a:extLst>
                <a:ext uri="{FF2B5EF4-FFF2-40B4-BE49-F238E27FC236}">
                  <a16:creationId xmlns:a16="http://schemas.microsoft.com/office/drawing/2014/main" id="{6A8F640F-6D1F-493A-BC5E-6E5CE7615F2E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91">
              <a:extLst>
                <a:ext uri="{FF2B5EF4-FFF2-40B4-BE49-F238E27FC236}">
                  <a16:creationId xmlns:a16="http://schemas.microsoft.com/office/drawing/2014/main" id="{D542179B-DFF2-458A-88CC-7B7F18ED9472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92">
              <a:extLst>
                <a:ext uri="{FF2B5EF4-FFF2-40B4-BE49-F238E27FC236}">
                  <a16:creationId xmlns:a16="http://schemas.microsoft.com/office/drawing/2014/main" id="{9A8064F2-5775-4ED0-A17A-7F92A42E589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93">
              <a:extLst>
                <a:ext uri="{FF2B5EF4-FFF2-40B4-BE49-F238E27FC236}">
                  <a16:creationId xmlns:a16="http://schemas.microsoft.com/office/drawing/2014/main" id="{29329488-4362-43DE-B571-6F512FB07B78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94">
              <a:extLst>
                <a:ext uri="{FF2B5EF4-FFF2-40B4-BE49-F238E27FC236}">
                  <a16:creationId xmlns:a16="http://schemas.microsoft.com/office/drawing/2014/main" id="{EBD323D5-7C28-4B1A-AE6C-47B2A1E3752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95">
              <a:extLst>
                <a:ext uri="{FF2B5EF4-FFF2-40B4-BE49-F238E27FC236}">
                  <a16:creationId xmlns:a16="http://schemas.microsoft.com/office/drawing/2014/main" id="{0E9D23F4-19F6-4C7A-B5E9-EB177F94D5EE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96">
              <a:extLst>
                <a:ext uri="{FF2B5EF4-FFF2-40B4-BE49-F238E27FC236}">
                  <a16:creationId xmlns:a16="http://schemas.microsoft.com/office/drawing/2014/main" id="{B7A10BF0-6CCC-41E0-8593-A29FC197497C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98">
              <a:extLst>
                <a:ext uri="{FF2B5EF4-FFF2-40B4-BE49-F238E27FC236}">
                  <a16:creationId xmlns:a16="http://schemas.microsoft.com/office/drawing/2014/main" id="{4359C013-6E81-4B45-8ACA-BAD8C86FED7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99">
              <a:extLst>
                <a:ext uri="{FF2B5EF4-FFF2-40B4-BE49-F238E27FC236}">
                  <a16:creationId xmlns:a16="http://schemas.microsoft.com/office/drawing/2014/main" id="{FD4B82B6-6F38-4200-908B-3D28CF446EC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100">
              <a:extLst>
                <a:ext uri="{FF2B5EF4-FFF2-40B4-BE49-F238E27FC236}">
                  <a16:creationId xmlns:a16="http://schemas.microsoft.com/office/drawing/2014/main" id="{253EAE26-9E03-46D4-A8CF-38AF46984E9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01">
              <a:extLst>
                <a:ext uri="{FF2B5EF4-FFF2-40B4-BE49-F238E27FC236}">
                  <a16:creationId xmlns:a16="http://schemas.microsoft.com/office/drawing/2014/main" id="{E0F8C622-AB5B-4892-9C4A-1DC020BA8ED2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102">
              <a:extLst>
                <a:ext uri="{FF2B5EF4-FFF2-40B4-BE49-F238E27FC236}">
                  <a16:creationId xmlns:a16="http://schemas.microsoft.com/office/drawing/2014/main" id="{049C57A1-B00C-4985-9A98-2CB50F19C049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id="{8590882F-A5EE-4CDB-907B-1EC3AD059ECA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104">
              <a:extLst>
                <a:ext uri="{FF2B5EF4-FFF2-40B4-BE49-F238E27FC236}">
                  <a16:creationId xmlns:a16="http://schemas.microsoft.com/office/drawing/2014/main" id="{A19CD421-DF40-447D-8007-C1C53916334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105">
              <a:extLst>
                <a:ext uri="{FF2B5EF4-FFF2-40B4-BE49-F238E27FC236}">
                  <a16:creationId xmlns:a16="http://schemas.microsoft.com/office/drawing/2014/main" id="{C6FE018D-7DAF-428F-B689-D34472CE6BE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106">
              <a:extLst>
                <a:ext uri="{FF2B5EF4-FFF2-40B4-BE49-F238E27FC236}">
                  <a16:creationId xmlns:a16="http://schemas.microsoft.com/office/drawing/2014/main" id="{22067E0D-F8A9-4E1E-A124-7F1A6D7DF0BF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107">
              <a:extLst>
                <a:ext uri="{FF2B5EF4-FFF2-40B4-BE49-F238E27FC236}">
                  <a16:creationId xmlns:a16="http://schemas.microsoft.com/office/drawing/2014/main" id="{4713F979-ABCC-4081-95A1-174FFA4EFB43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08">
              <a:extLst>
                <a:ext uri="{FF2B5EF4-FFF2-40B4-BE49-F238E27FC236}">
                  <a16:creationId xmlns:a16="http://schemas.microsoft.com/office/drawing/2014/main" id="{02684725-D608-44EB-9138-AE76FB9B7AC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09">
              <a:extLst>
                <a:ext uri="{FF2B5EF4-FFF2-40B4-BE49-F238E27FC236}">
                  <a16:creationId xmlns:a16="http://schemas.microsoft.com/office/drawing/2014/main" id="{D5BCE3AF-B5E7-46AF-9ED5-E952B694FC4B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10">
              <a:extLst>
                <a:ext uri="{FF2B5EF4-FFF2-40B4-BE49-F238E27FC236}">
                  <a16:creationId xmlns:a16="http://schemas.microsoft.com/office/drawing/2014/main" id="{42D8830F-CF49-4D6A-981A-F1AFDC8D5354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11">
              <a:extLst>
                <a:ext uri="{FF2B5EF4-FFF2-40B4-BE49-F238E27FC236}">
                  <a16:creationId xmlns:a16="http://schemas.microsoft.com/office/drawing/2014/main" id="{05DA78DF-EAA9-45D2-AAE1-823B2A0FD057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12">
              <a:extLst>
                <a:ext uri="{FF2B5EF4-FFF2-40B4-BE49-F238E27FC236}">
                  <a16:creationId xmlns:a16="http://schemas.microsoft.com/office/drawing/2014/main" id="{B6A129CD-CD2D-4996-8CE2-80A393797F93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113">
              <a:extLst>
                <a:ext uri="{FF2B5EF4-FFF2-40B4-BE49-F238E27FC236}">
                  <a16:creationId xmlns:a16="http://schemas.microsoft.com/office/drawing/2014/main" id="{65469185-DC7C-4814-B589-AF5BB6E8A0C0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114">
              <a:extLst>
                <a:ext uri="{FF2B5EF4-FFF2-40B4-BE49-F238E27FC236}">
                  <a16:creationId xmlns:a16="http://schemas.microsoft.com/office/drawing/2014/main" id="{B47169BB-C0B5-4DD8-8996-86EB5445100A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115">
              <a:extLst>
                <a:ext uri="{FF2B5EF4-FFF2-40B4-BE49-F238E27FC236}">
                  <a16:creationId xmlns:a16="http://schemas.microsoft.com/office/drawing/2014/main" id="{D1FAFFCA-8948-4AF3-BDE1-BDEFD8282637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16">
              <a:extLst>
                <a:ext uri="{FF2B5EF4-FFF2-40B4-BE49-F238E27FC236}">
                  <a16:creationId xmlns:a16="http://schemas.microsoft.com/office/drawing/2014/main" id="{D2851FC1-F38A-4E24-9D81-2FF9ACC4A025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17">
              <a:extLst>
                <a:ext uri="{FF2B5EF4-FFF2-40B4-BE49-F238E27FC236}">
                  <a16:creationId xmlns:a16="http://schemas.microsoft.com/office/drawing/2014/main" id="{B6341620-594B-4042-9BD4-FAE6876A441E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18">
              <a:extLst>
                <a:ext uri="{FF2B5EF4-FFF2-40B4-BE49-F238E27FC236}">
                  <a16:creationId xmlns:a16="http://schemas.microsoft.com/office/drawing/2014/main" id="{6FEE2A16-9152-496A-B53A-E478A9CD7FA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19">
              <a:extLst>
                <a:ext uri="{FF2B5EF4-FFF2-40B4-BE49-F238E27FC236}">
                  <a16:creationId xmlns:a16="http://schemas.microsoft.com/office/drawing/2014/main" id="{28BE0447-55F9-4C00-94AF-E73544ACB61E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20">
              <a:extLst>
                <a:ext uri="{FF2B5EF4-FFF2-40B4-BE49-F238E27FC236}">
                  <a16:creationId xmlns:a16="http://schemas.microsoft.com/office/drawing/2014/main" id="{081CACED-E12B-4519-9481-C1EEC7CC4D2F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21">
              <a:extLst>
                <a:ext uri="{FF2B5EF4-FFF2-40B4-BE49-F238E27FC236}">
                  <a16:creationId xmlns:a16="http://schemas.microsoft.com/office/drawing/2014/main" id="{1DA20190-021E-42B1-9AAB-098A02ED55BA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22">
              <a:extLst>
                <a:ext uri="{FF2B5EF4-FFF2-40B4-BE49-F238E27FC236}">
                  <a16:creationId xmlns:a16="http://schemas.microsoft.com/office/drawing/2014/main" id="{56B2E275-1B4D-4E4F-A9BC-D9CCA526381B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23">
              <a:extLst>
                <a:ext uri="{FF2B5EF4-FFF2-40B4-BE49-F238E27FC236}">
                  <a16:creationId xmlns:a16="http://schemas.microsoft.com/office/drawing/2014/main" id="{FE3E769C-2608-4B8A-8EEB-FE460471602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24">
              <a:extLst>
                <a:ext uri="{FF2B5EF4-FFF2-40B4-BE49-F238E27FC236}">
                  <a16:creationId xmlns:a16="http://schemas.microsoft.com/office/drawing/2014/main" id="{655ACC4B-170F-405A-93DE-C6434FC7483A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25">
              <a:extLst>
                <a:ext uri="{FF2B5EF4-FFF2-40B4-BE49-F238E27FC236}">
                  <a16:creationId xmlns:a16="http://schemas.microsoft.com/office/drawing/2014/main" id="{CCAD7B00-2054-4FBD-81D8-C09A313E129E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26">
              <a:extLst>
                <a:ext uri="{FF2B5EF4-FFF2-40B4-BE49-F238E27FC236}">
                  <a16:creationId xmlns:a16="http://schemas.microsoft.com/office/drawing/2014/main" id="{981EA1D5-7F38-44C7-ACCA-C63C87C1E00F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27">
              <a:extLst>
                <a:ext uri="{FF2B5EF4-FFF2-40B4-BE49-F238E27FC236}">
                  <a16:creationId xmlns:a16="http://schemas.microsoft.com/office/drawing/2014/main" id="{34B67C2C-5407-41DB-B2B3-B78654C366E9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28">
              <a:extLst>
                <a:ext uri="{FF2B5EF4-FFF2-40B4-BE49-F238E27FC236}">
                  <a16:creationId xmlns:a16="http://schemas.microsoft.com/office/drawing/2014/main" id="{27A46A89-036C-4C01-98BC-EF5F58D93FAE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29">
              <a:extLst>
                <a:ext uri="{FF2B5EF4-FFF2-40B4-BE49-F238E27FC236}">
                  <a16:creationId xmlns:a16="http://schemas.microsoft.com/office/drawing/2014/main" id="{256F4726-FB44-448F-A995-FD7343D3EBE9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30">
              <a:extLst>
                <a:ext uri="{FF2B5EF4-FFF2-40B4-BE49-F238E27FC236}">
                  <a16:creationId xmlns:a16="http://schemas.microsoft.com/office/drawing/2014/main" id="{2A8D986D-6EC0-4905-BE64-3BC86EFD010B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31">
              <a:extLst>
                <a:ext uri="{FF2B5EF4-FFF2-40B4-BE49-F238E27FC236}">
                  <a16:creationId xmlns:a16="http://schemas.microsoft.com/office/drawing/2014/main" id="{8F2C95A7-DF03-41BA-AA28-72FC1B4877FE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741C7312-44B9-495C-BFAD-2D016914F95E}"/>
              </a:ext>
            </a:extLst>
          </p:cNvPr>
          <p:cNvGrpSpPr/>
          <p:nvPr/>
        </p:nvGrpSpPr>
        <p:grpSpPr>
          <a:xfrm>
            <a:off x="2033421" y="3579487"/>
            <a:ext cx="1015304" cy="2989528"/>
            <a:chOff x="7393036" y="74756"/>
            <a:chExt cx="2279625" cy="67122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68219DC2-25F6-4031-9736-77CF1C987080}"/>
                </a:ext>
              </a:extLst>
            </p:cNvPr>
            <p:cNvSpPr/>
            <p:nvPr/>
          </p:nvSpPr>
          <p:spPr>
            <a:xfrm>
              <a:off x="8299744" y="965697"/>
              <a:ext cx="802417" cy="2117343"/>
            </a:xfrm>
            <a:custGeom>
              <a:avLst/>
              <a:gdLst>
                <a:gd name="connsiteX0" fmla="*/ 8823 w 802416"/>
                <a:gd name="connsiteY0" fmla="*/ 41129 h 2117343"/>
                <a:gd name="connsiteX1" fmla="*/ 8628 w 802416"/>
                <a:gd name="connsiteY1" fmla="*/ 44503 h 2117343"/>
                <a:gd name="connsiteX2" fmla="*/ 7461 w 802416"/>
                <a:gd name="connsiteY2" fmla="*/ 42362 h 2117343"/>
                <a:gd name="connsiteX3" fmla="*/ 8823 w 802416"/>
                <a:gd name="connsiteY3" fmla="*/ 41129 h 2117343"/>
                <a:gd name="connsiteX4" fmla="*/ 527454 w 802416"/>
                <a:gd name="connsiteY4" fmla="*/ 576 h 2117343"/>
                <a:gd name="connsiteX5" fmla="*/ 532904 w 802416"/>
                <a:gd name="connsiteY5" fmla="*/ 39896 h 2117343"/>
                <a:gd name="connsiteX6" fmla="*/ 559377 w 802416"/>
                <a:gd name="connsiteY6" fmla="*/ 147346 h 2117343"/>
                <a:gd name="connsiteX7" fmla="*/ 583709 w 802416"/>
                <a:gd name="connsiteY7" fmla="*/ 562290 h 2117343"/>
                <a:gd name="connsiteX8" fmla="*/ 589809 w 802416"/>
                <a:gd name="connsiteY8" fmla="*/ 849473 h 2117343"/>
                <a:gd name="connsiteX9" fmla="*/ 616607 w 802416"/>
                <a:gd name="connsiteY9" fmla="*/ 1159365 h 2117343"/>
                <a:gd name="connsiteX10" fmla="*/ 628156 w 802416"/>
                <a:gd name="connsiteY10" fmla="*/ 1248063 h 2117343"/>
                <a:gd name="connsiteX11" fmla="*/ 742160 w 802416"/>
                <a:gd name="connsiteY11" fmla="*/ 1804715 h 2117343"/>
                <a:gd name="connsiteX12" fmla="*/ 754682 w 802416"/>
                <a:gd name="connsiteY12" fmla="*/ 1850913 h 2117343"/>
                <a:gd name="connsiteX13" fmla="*/ 799843 w 802416"/>
                <a:gd name="connsiteY13" fmla="*/ 2027792 h 2117343"/>
                <a:gd name="connsiteX14" fmla="*/ 765454 w 802416"/>
                <a:gd name="connsiteY14" fmla="*/ 2078532 h 2117343"/>
                <a:gd name="connsiteX15" fmla="*/ 650087 w 802416"/>
                <a:gd name="connsiteY15" fmla="*/ 2103837 h 2117343"/>
                <a:gd name="connsiteX16" fmla="*/ 245202 w 802416"/>
                <a:gd name="connsiteY16" fmla="*/ 2114867 h 2117343"/>
                <a:gd name="connsiteX17" fmla="*/ 97459 w 802416"/>
                <a:gd name="connsiteY17" fmla="*/ 2089757 h 2117343"/>
                <a:gd name="connsiteX18" fmla="*/ 0 w 802416"/>
                <a:gd name="connsiteY18" fmla="*/ 2069448 h 2117343"/>
                <a:gd name="connsiteX19" fmla="*/ 64 w 802416"/>
                <a:gd name="connsiteY19" fmla="*/ 2069383 h 2117343"/>
                <a:gd name="connsiteX20" fmla="*/ 45874 w 802416"/>
                <a:gd name="connsiteY20" fmla="*/ 1942597 h 2117343"/>
                <a:gd name="connsiteX21" fmla="*/ 124970 w 802416"/>
                <a:gd name="connsiteY21" fmla="*/ 1666444 h 2117343"/>
                <a:gd name="connsiteX22" fmla="*/ 121855 w 802416"/>
                <a:gd name="connsiteY22" fmla="*/ 1202579 h 2117343"/>
                <a:gd name="connsiteX23" fmla="*/ 51195 w 802416"/>
                <a:gd name="connsiteY23" fmla="*/ 631586 h 2117343"/>
                <a:gd name="connsiteX24" fmla="*/ 17000 w 802416"/>
                <a:gd name="connsiteY24" fmla="*/ 424862 h 2117343"/>
                <a:gd name="connsiteX25" fmla="*/ 6488 w 802416"/>
                <a:gd name="connsiteY25" fmla="*/ 167591 h 2117343"/>
                <a:gd name="connsiteX26" fmla="*/ 8306 w 802416"/>
                <a:gd name="connsiteY26" fmla="*/ 62736 h 2117343"/>
                <a:gd name="connsiteX27" fmla="*/ 142683 w 802416"/>
                <a:gd name="connsiteY27" fmla="*/ 288862 h 2117343"/>
                <a:gd name="connsiteX28" fmla="*/ 304443 w 802416"/>
                <a:gd name="connsiteY28" fmla="*/ 433686 h 2117343"/>
                <a:gd name="connsiteX29" fmla="*/ 329683 w 802416"/>
                <a:gd name="connsiteY29" fmla="*/ 495392 h 2117343"/>
                <a:gd name="connsiteX30" fmla="*/ 429153 w 802416"/>
                <a:gd name="connsiteY30" fmla="*/ 317087 h 2117343"/>
                <a:gd name="connsiteX31" fmla="*/ 469511 w 802416"/>
                <a:gd name="connsiteY31" fmla="*/ 265958 h 2117343"/>
                <a:gd name="connsiteX32" fmla="*/ 507988 w 802416"/>
                <a:gd name="connsiteY32" fmla="*/ 110816 h 2117343"/>
                <a:gd name="connsiteX33" fmla="*/ 507859 w 802416"/>
                <a:gd name="connsiteY33" fmla="*/ 106145 h 2117343"/>
                <a:gd name="connsiteX34" fmla="*/ 508053 w 802416"/>
                <a:gd name="connsiteY34" fmla="*/ 74545 h 2117343"/>
                <a:gd name="connsiteX35" fmla="*/ 507988 w 802416"/>
                <a:gd name="connsiteY35" fmla="*/ 71885 h 2117343"/>
                <a:gd name="connsiteX36" fmla="*/ 507923 w 802416"/>
                <a:gd name="connsiteY36" fmla="*/ 72014 h 2117343"/>
                <a:gd name="connsiteX37" fmla="*/ 507728 w 802416"/>
                <a:gd name="connsiteY37" fmla="*/ 61309 h 2117343"/>
                <a:gd name="connsiteX38" fmla="*/ 527454 w 802416"/>
                <a:gd name="connsiteY38" fmla="*/ 576 h 211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02416" h="2117343">
                  <a:moveTo>
                    <a:pt x="8823" y="41129"/>
                  </a:moveTo>
                  <a:cubicBezTo>
                    <a:pt x="8759" y="42297"/>
                    <a:pt x="8694" y="43400"/>
                    <a:pt x="8628" y="44503"/>
                  </a:cubicBezTo>
                  <a:cubicBezTo>
                    <a:pt x="8240" y="43724"/>
                    <a:pt x="7915" y="42945"/>
                    <a:pt x="7461" y="42362"/>
                  </a:cubicBezTo>
                  <a:cubicBezTo>
                    <a:pt x="7980" y="41908"/>
                    <a:pt x="8434" y="41518"/>
                    <a:pt x="8823" y="41129"/>
                  </a:cubicBezTo>
                  <a:close/>
                  <a:moveTo>
                    <a:pt x="527454" y="576"/>
                  </a:moveTo>
                  <a:cubicBezTo>
                    <a:pt x="528751" y="11606"/>
                    <a:pt x="529920" y="29190"/>
                    <a:pt x="532904" y="39896"/>
                  </a:cubicBezTo>
                  <a:cubicBezTo>
                    <a:pt x="542897" y="75453"/>
                    <a:pt x="554641" y="110492"/>
                    <a:pt x="559377" y="147346"/>
                  </a:cubicBezTo>
                  <a:cubicBezTo>
                    <a:pt x="577026" y="285098"/>
                    <a:pt x="578259" y="423823"/>
                    <a:pt x="583709" y="562290"/>
                  </a:cubicBezTo>
                  <a:cubicBezTo>
                    <a:pt x="587473" y="657931"/>
                    <a:pt x="580335" y="753831"/>
                    <a:pt x="589809" y="849473"/>
                  </a:cubicBezTo>
                  <a:cubicBezTo>
                    <a:pt x="599995" y="952639"/>
                    <a:pt x="601553" y="1056586"/>
                    <a:pt x="616607" y="1159365"/>
                  </a:cubicBezTo>
                  <a:cubicBezTo>
                    <a:pt x="625690" y="1188238"/>
                    <a:pt x="625236" y="1218540"/>
                    <a:pt x="628156" y="1248063"/>
                  </a:cubicBezTo>
                  <a:cubicBezTo>
                    <a:pt x="647038" y="1437594"/>
                    <a:pt x="720229" y="1615899"/>
                    <a:pt x="742160" y="1804715"/>
                  </a:cubicBezTo>
                  <a:cubicBezTo>
                    <a:pt x="743977" y="1820482"/>
                    <a:pt x="749557" y="1835730"/>
                    <a:pt x="754682" y="1850913"/>
                  </a:cubicBezTo>
                  <a:cubicBezTo>
                    <a:pt x="774083" y="1908727"/>
                    <a:pt x="789591" y="1967578"/>
                    <a:pt x="799843" y="2027792"/>
                  </a:cubicBezTo>
                  <a:cubicBezTo>
                    <a:pt x="805358" y="2071135"/>
                    <a:pt x="805293" y="2070810"/>
                    <a:pt x="765454" y="2078532"/>
                  </a:cubicBezTo>
                  <a:cubicBezTo>
                    <a:pt x="757213" y="2080154"/>
                    <a:pt x="681102" y="2100073"/>
                    <a:pt x="650087" y="2103837"/>
                  </a:cubicBezTo>
                  <a:cubicBezTo>
                    <a:pt x="515515" y="2120188"/>
                    <a:pt x="380229" y="2118631"/>
                    <a:pt x="245202" y="2114867"/>
                  </a:cubicBezTo>
                  <a:cubicBezTo>
                    <a:pt x="195695" y="2113505"/>
                    <a:pt x="146446" y="2099685"/>
                    <a:pt x="97459" y="2089757"/>
                  </a:cubicBezTo>
                  <a:cubicBezTo>
                    <a:pt x="64951" y="2083138"/>
                    <a:pt x="31145" y="2082425"/>
                    <a:pt x="0" y="2069448"/>
                  </a:cubicBezTo>
                  <a:cubicBezTo>
                    <a:pt x="64" y="2069448"/>
                    <a:pt x="64" y="2069383"/>
                    <a:pt x="64" y="2069383"/>
                  </a:cubicBezTo>
                  <a:cubicBezTo>
                    <a:pt x="14469" y="2026818"/>
                    <a:pt x="33092" y="1985746"/>
                    <a:pt x="45874" y="1942597"/>
                  </a:cubicBezTo>
                  <a:cubicBezTo>
                    <a:pt x="72997" y="1850784"/>
                    <a:pt x="114653" y="1763059"/>
                    <a:pt x="124970" y="1666444"/>
                  </a:cubicBezTo>
                  <a:cubicBezTo>
                    <a:pt x="141515" y="1511692"/>
                    <a:pt x="139373" y="1355708"/>
                    <a:pt x="121855" y="1202579"/>
                  </a:cubicBezTo>
                  <a:cubicBezTo>
                    <a:pt x="100118" y="1012140"/>
                    <a:pt x="82730" y="820922"/>
                    <a:pt x="51195" y="631586"/>
                  </a:cubicBezTo>
                  <a:cubicBezTo>
                    <a:pt x="39710" y="562678"/>
                    <a:pt x="28226" y="493770"/>
                    <a:pt x="17000" y="424862"/>
                  </a:cubicBezTo>
                  <a:cubicBezTo>
                    <a:pt x="3114" y="339797"/>
                    <a:pt x="4801" y="253499"/>
                    <a:pt x="6488" y="167591"/>
                  </a:cubicBezTo>
                  <a:cubicBezTo>
                    <a:pt x="7202" y="132683"/>
                    <a:pt x="843" y="97839"/>
                    <a:pt x="8306" y="62736"/>
                  </a:cubicBezTo>
                  <a:cubicBezTo>
                    <a:pt x="7851" y="162140"/>
                    <a:pt x="55867" y="238316"/>
                    <a:pt x="142683" y="288862"/>
                  </a:cubicBezTo>
                  <a:cubicBezTo>
                    <a:pt x="206725" y="326171"/>
                    <a:pt x="271935" y="361534"/>
                    <a:pt x="304443" y="433686"/>
                  </a:cubicBezTo>
                  <a:cubicBezTo>
                    <a:pt x="313072" y="452828"/>
                    <a:pt x="320405" y="472552"/>
                    <a:pt x="329683" y="495392"/>
                  </a:cubicBezTo>
                  <a:cubicBezTo>
                    <a:pt x="347526" y="386190"/>
                    <a:pt x="347592" y="386190"/>
                    <a:pt x="429153" y="317087"/>
                  </a:cubicBezTo>
                  <a:cubicBezTo>
                    <a:pt x="446088" y="302748"/>
                    <a:pt x="462828" y="286981"/>
                    <a:pt x="469511" y="265958"/>
                  </a:cubicBezTo>
                  <a:cubicBezTo>
                    <a:pt x="485992" y="214244"/>
                    <a:pt x="505977" y="165968"/>
                    <a:pt x="507988" y="110816"/>
                  </a:cubicBezTo>
                  <a:cubicBezTo>
                    <a:pt x="507859" y="109389"/>
                    <a:pt x="507923" y="107702"/>
                    <a:pt x="507859" y="106145"/>
                  </a:cubicBezTo>
                  <a:cubicBezTo>
                    <a:pt x="509546" y="95633"/>
                    <a:pt x="508638" y="85121"/>
                    <a:pt x="508053" y="74545"/>
                  </a:cubicBezTo>
                  <a:cubicBezTo>
                    <a:pt x="507988" y="73637"/>
                    <a:pt x="508053" y="72729"/>
                    <a:pt x="507988" y="71885"/>
                  </a:cubicBezTo>
                  <a:cubicBezTo>
                    <a:pt x="507923" y="71950"/>
                    <a:pt x="507923" y="71950"/>
                    <a:pt x="507923" y="72014"/>
                  </a:cubicBezTo>
                  <a:cubicBezTo>
                    <a:pt x="507728" y="68446"/>
                    <a:pt x="507664" y="64877"/>
                    <a:pt x="507728" y="61309"/>
                  </a:cubicBezTo>
                  <a:cubicBezTo>
                    <a:pt x="508182" y="44114"/>
                    <a:pt x="507988" y="-5913"/>
                    <a:pt x="527454" y="576"/>
                  </a:cubicBezTo>
                  <a:close/>
                </a:path>
              </a:pathLst>
            </a:custGeom>
            <a:solidFill>
              <a:srgbClr val="FDFDFD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118CBFD2-3532-40F8-8B10-93479485EB48}"/>
                </a:ext>
              </a:extLst>
            </p:cNvPr>
            <p:cNvSpPr/>
            <p:nvPr/>
          </p:nvSpPr>
          <p:spPr>
            <a:xfrm>
              <a:off x="7706692" y="74801"/>
              <a:ext cx="1752425" cy="3579546"/>
            </a:xfrm>
            <a:custGeom>
              <a:avLst/>
              <a:gdLst>
                <a:gd name="connsiteX0" fmla="*/ 1676502 w 1752425"/>
                <a:gd name="connsiteY0" fmla="*/ 3276175 h 3579546"/>
                <a:gd name="connsiteX1" fmla="*/ 1695781 w 1752425"/>
                <a:gd name="connsiteY1" fmla="*/ 3279063 h 3579546"/>
                <a:gd name="connsiteX2" fmla="*/ 1752425 w 1752425"/>
                <a:gd name="connsiteY2" fmla="*/ 3332138 h 3579546"/>
                <a:gd name="connsiteX3" fmla="*/ 1644002 w 1752425"/>
                <a:gd name="connsiteY3" fmla="*/ 3482283 h 3579546"/>
                <a:gd name="connsiteX4" fmla="*/ 1607796 w 1752425"/>
                <a:gd name="connsiteY4" fmla="*/ 3512520 h 3579546"/>
                <a:gd name="connsiteX5" fmla="*/ 1666712 w 1752425"/>
                <a:gd name="connsiteY5" fmla="*/ 3293143 h 3579546"/>
                <a:gd name="connsiteX6" fmla="*/ 1676502 w 1752425"/>
                <a:gd name="connsiteY6" fmla="*/ 3276175 h 3579546"/>
                <a:gd name="connsiteX7" fmla="*/ 184340 w 1752425"/>
                <a:gd name="connsiteY7" fmla="*/ 3187143 h 3579546"/>
                <a:gd name="connsiteX8" fmla="*/ 195046 w 1752425"/>
                <a:gd name="connsiteY8" fmla="*/ 3188027 h 3579546"/>
                <a:gd name="connsiteX9" fmla="*/ 196797 w 1752425"/>
                <a:gd name="connsiteY9" fmla="*/ 3213527 h 3579546"/>
                <a:gd name="connsiteX10" fmla="*/ 153064 w 1752425"/>
                <a:gd name="connsiteY10" fmla="*/ 3314749 h 3579546"/>
                <a:gd name="connsiteX11" fmla="*/ 151183 w 1752425"/>
                <a:gd name="connsiteY11" fmla="*/ 3367112 h 3579546"/>
                <a:gd name="connsiteX12" fmla="*/ 216133 w 1752425"/>
                <a:gd name="connsiteY12" fmla="*/ 3366527 h 3579546"/>
                <a:gd name="connsiteX13" fmla="*/ 240595 w 1752425"/>
                <a:gd name="connsiteY13" fmla="*/ 3351539 h 3579546"/>
                <a:gd name="connsiteX14" fmla="*/ 240400 w 1752425"/>
                <a:gd name="connsiteY14" fmla="*/ 3568905 h 3579546"/>
                <a:gd name="connsiteX15" fmla="*/ 235664 w 1752425"/>
                <a:gd name="connsiteY15" fmla="*/ 3579546 h 3579546"/>
                <a:gd name="connsiteX16" fmla="*/ 164809 w 1752425"/>
                <a:gd name="connsiteY16" fmla="*/ 3516023 h 3579546"/>
                <a:gd name="connsiteX17" fmla="*/ 0 w 1752425"/>
                <a:gd name="connsiteY17" fmla="*/ 3324741 h 3579546"/>
                <a:gd name="connsiteX18" fmla="*/ 114523 w 1752425"/>
                <a:gd name="connsiteY18" fmla="*/ 3222611 h 3579546"/>
                <a:gd name="connsiteX19" fmla="*/ 172855 w 1752425"/>
                <a:gd name="connsiteY19" fmla="*/ 3192634 h 3579546"/>
                <a:gd name="connsiteX20" fmla="*/ 184340 w 1752425"/>
                <a:gd name="connsiteY20" fmla="*/ 3187143 h 3579546"/>
                <a:gd name="connsiteX21" fmla="*/ 784465 w 1752425"/>
                <a:gd name="connsiteY21" fmla="*/ 857 h 3579546"/>
                <a:gd name="connsiteX22" fmla="*/ 997613 w 1752425"/>
                <a:gd name="connsiteY22" fmla="*/ 37776 h 3579546"/>
                <a:gd name="connsiteX23" fmla="*/ 1077876 w 1752425"/>
                <a:gd name="connsiteY23" fmla="*/ 98899 h 3579546"/>
                <a:gd name="connsiteX24" fmla="*/ 1153857 w 1752425"/>
                <a:gd name="connsiteY24" fmla="*/ 388482 h 3579546"/>
                <a:gd name="connsiteX25" fmla="*/ 1152495 w 1752425"/>
                <a:gd name="connsiteY25" fmla="*/ 415410 h 3579546"/>
                <a:gd name="connsiteX26" fmla="*/ 1174751 w 1752425"/>
                <a:gd name="connsiteY26" fmla="*/ 459791 h 3579546"/>
                <a:gd name="connsiteX27" fmla="*/ 1102662 w 1752425"/>
                <a:gd name="connsiteY27" fmla="*/ 660092 h 3579546"/>
                <a:gd name="connsiteX28" fmla="*/ 1095460 w 1752425"/>
                <a:gd name="connsiteY28" fmla="*/ 703111 h 3579546"/>
                <a:gd name="connsiteX29" fmla="*/ 1111033 w 1752425"/>
                <a:gd name="connsiteY29" fmla="*/ 892058 h 3579546"/>
                <a:gd name="connsiteX30" fmla="*/ 1099742 w 1752425"/>
                <a:gd name="connsiteY30" fmla="*/ 965443 h 3579546"/>
                <a:gd name="connsiteX31" fmla="*/ 1100846 w 1752425"/>
                <a:gd name="connsiteY31" fmla="*/ 962847 h 3579546"/>
                <a:gd name="connsiteX32" fmla="*/ 1100846 w 1752425"/>
                <a:gd name="connsiteY32" fmla="*/ 1001779 h 3579546"/>
                <a:gd name="connsiteX33" fmla="*/ 1062369 w 1752425"/>
                <a:gd name="connsiteY33" fmla="*/ 1156920 h 3579546"/>
                <a:gd name="connsiteX34" fmla="*/ 1022010 w 1752425"/>
                <a:gd name="connsiteY34" fmla="*/ 1208050 h 3579546"/>
                <a:gd name="connsiteX35" fmla="*/ 922540 w 1752425"/>
                <a:gd name="connsiteY35" fmla="*/ 1386355 h 3579546"/>
                <a:gd name="connsiteX36" fmla="*/ 897301 w 1752425"/>
                <a:gd name="connsiteY36" fmla="*/ 1324649 h 3579546"/>
                <a:gd name="connsiteX37" fmla="*/ 735541 w 1752425"/>
                <a:gd name="connsiteY37" fmla="*/ 1179824 h 3579546"/>
                <a:gd name="connsiteX38" fmla="*/ 601229 w 1752425"/>
                <a:gd name="connsiteY38" fmla="*/ 943382 h 3579546"/>
                <a:gd name="connsiteX39" fmla="*/ 605640 w 1752425"/>
                <a:gd name="connsiteY39" fmla="*/ 908344 h 3579546"/>
                <a:gd name="connsiteX40" fmla="*/ 605575 w 1752425"/>
                <a:gd name="connsiteY40" fmla="*/ 908085 h 3579546"/>
                <a:gd name="connsiteX41" fmla="*/ 611610 w 1752425"/>
                <a:gd name="connsiteY41" fmla="*/ 808031 h 3579546"/>
                <a:gd name="connsiteX42" fmla="*/ 572030 w 1752425"/>
                <a:gd name="connsiteY42" fmla="*/ 662688 h 3579546"/>
                <a:gd name="connsiteX43" fmla="*/ 500850 w 1752425"/>
                <a:gd name="connsiteY43" fmla="*/ 530387 h 3579546"/>
                <a:gd name="connsiteX44" fmla="*/ 520835 w 1752425"/>
                <a:gd name="connsiteY44" fmla="*/ 480684 h 3579546"/>
                <a:gd name="connsiteX45" fmla="*/ 565995 w 1752425"/>
                <a:gd name="connsiteY45" fmla="*/ 109150 h 3579546"/>
                <a:gd name="connsiteX46" fmla="*/ 784465 w 1752425"/>
                <a:gd name="connsiteY46" fmla="*/ 857 h 357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52425" h="3579546">
                  <a:moveTo>
                    <a:pt x="1676502" y="3276175"/>
                  </a:moveTo>
                  <a:cubicBezTo>
                    <a:pt x="1681230" y="3274439"/>
                    <a:pt x="1687540" y="3276013"/>
                    <a:pt x="1695781" y="3279063"/>
                  </a:cubicBezTo>
                  <a:cubicBezTo>
                    <a:pt x="1722643" y="3288925"/>
                    <a:pt x="1741330" y="3306054"/>
                    <a:pt x="1752425" y="3332138"/>
                  </a:cubicBezTo>
                  <a:cubicBezTo>
                    <a:pt x="1722903" y="3386967"/>
                    <a:pt x="1680079" y="3432192"/>
                    <a:pt x="1644002" y="3482283"/>
                  </a:cubicBezTo>
                  <a:cubicBezTo>
                    <a:pt x="1634724" y="3495131"/>
                    <a:pt x="1622979" y="3506161"/>
                    <a:pt x="1607796" y="3512520"/>
                  </a:cubicBezTo>
                  <a:cubicBezTo>
                    <a:pt x="1618372" y="3458470"/>
                    <a:pt x="1662819" y="3313452"/>
                    <a:pt x="1666712" y="3293143"/>
                  </a:cubicBezTo>
                  <a:cubicBezTo>
                    <a:pt x="1668626" y="3282956"/>
                    <a:pt x="1671773" y="3277911"/>
                    <a:pt x="1676502" y="3276175"/>
                  </a:cubicBezTo>
                  <a:close/>
                  <a:moveTo>
                    <a:pt x="184340" y="3187143"/>
                  </a:moveTo>
                  <a:cubicBezTo>
                    <a:pt x="188233" y="3185821"/>
                    <a:pt x="191996" y="3185561"/>
                    <a:pt x="195046" y="3188027"/>
                  </a:cubicBezTo>
                  <a:cubicBezTo>
                    <a:pt x="202378" y="3193997"/>
                    <a:pt x="198873" y="3205027"/>
                    <a:pt x="196797" y="3213527"/>
                  </a:cubicBezTo>
                  <a:cubicBezTo>
                    <a:pt x="187972" y="3249733"/>
                    <a:pt x="168053" y="3281202"/>
                    <a:pt x="153064" y="3314749"/>
                  </a:cubicBezTo>
                  <a:cubicBezTo>
                    <a:pt x="145732" y="3331164"/>
                    <a:pt x="126526" y="3348035"/>
                    <a:pt x="151183" y="3367112"/>
                  </a:cubicBezTo>
                  <a:cubicBezTo>
                    <a:pt x="173698" y="3384501"/>
                    <a:pt x="194396" y="3384241"/>
                    <a:pt x="216133" y="3366527"/>
                  </a:cubicBezTo>
                  <a:cubicBezTo>
                    <a:pt x="222750" y="3361141"/>
                    <a:pt x="230797" y="3357442"/>
                    <a:pt x="240595" y="3351539"/>
                  </a:cubicBezTo>
                  <a:cubicBezTo>
                    <a:pt x="240595" y="3426221"/>
                    <a:pt x="240659" y="3497531"/>
                    <a:pt x="240400" y="3568905"/>
                  </a:cubicBezTo>
                  <a:cubicBezTo>
                    <a:pt x="240400" y="3572473"/>
                    <a:pt x="237285" y="3576042"/>
                    <a:pt x="235664" y="3579546"/>
                  </a:cubicBezTo>
                  <a:cubicBezTo>
                    <a:pt x="212046" y="3558394"/>
                    <a:pt x="187778" y="3537890"/>
                    <a:pt x="164809" y="3516023"/>
                  </a:cubicBezTo>
                  <a:cubicBezTo>
                    <a:pt x="103686" y="3457756"/>
                    <a:pt x="51908" y="3391183"/>
                    <a:pt x="0" y="3324741"/>
                  </a:cubicBezTo>
                  <a:cubicBezTo>
                    <a:pt x="31145" y="3282825"/>
                    <a:pt x="71699" y="3251225"/>
                    <a:pt x="114523" y="3222611"/>
                  </a:cubicBezTo>
                  <a:cubicBezTo>
                    <a:pt x="132561" y="3210542"/>
                    <a:pt x="153259" y="3202432"/>
                    <a:pt x="172855" y="3192634"/>
                  </a:cubicBezTo>
                  <a:cubicBezTo>
                    <a:pt x="176424" y="3190849"/>
                    <a:pt x="180446" y="3188465"/>
                    <a:pt x="184340" y="3187143"/>
                  </a:cubicBezTo>
                  <a:close/>
                  <a:moveTo>
                    <a:pt x="784465" y="857"/>
                  </a:moveTo>
                  <a:cubicBezTo>
                    <a:pt x="857979" y="-2971"/>
                    <a:pt x="929808" y="5464"/>
                    <a:pt x="997613" y="37776"/>
                  </a:cubicBezTo>
                  <a:cubicBezTo>
                    <a:pt x="1028888" y="52700"/>
                    <a:pt x="1056594" y="71646"/>
                    <a:pt x="1077876" y="98899"/>
                  </a:cubicBezTo>
                  <a:cubicBezTo>
                    <a:pt x="1144643" y="184418"/>
                    <a:pt x="1171117" y="280707"/>
                    <a:pt x="1153857" y="388482"/>
                  </a:cubicBezTo>
                  <a:cubicBezTo>
                    <a:pt x="1152495" y="397306"/>
                    <a:pt x="1152884" y="406456"/>
                    <a:pt x="1152495" y="415410"/>
                  </a:cubicBezTo>
                  <a:cubicBezTo>
                    <a:pt x="1172479" y="423974"/>
                    <a:pt x="1174491" y="440455"/>
                    <a:pt x="1174751" y="459791"/>
                  </a:cubicBezTo>
                  <a:cubicBezTo>
                    <a:pt x="1175788" y="535837"/>
                    <a:pt x="1147239" y="600722"/>
                    <a:pt x="1102662" y="660092"/>
                  </a:cubicBezTo>
                  <a:cubicBezTo>
                    <a:pt x="1100262" y="674432"/>
                    <a:pt x="1097860" y="688771"/>
                    <a:pt x="1095460" y="703111"/>
                  </a:cubicBezTo>
                  <a:cubicBezTo>
                    <a:pt x="1098511" y="766244"/>
                    <a:pt x="1101300" y="829379"/>
                    <a:pt x="1111033" y="892058"/>
                  </a:cubicBezTo>
                  <a:cubicBezTo>
                    <a:pt x="1100975" y="919050"/>
                    <a:pt x="1100651" y="943057"/>
                    <a:pt x="1099742" y="965443"/>
                  </a:cubicBezTo>
                  <a:cubicBezTo>
                    <a:pt x="1100132" y="964534"/>
                    <a:pt x="1100456" y="963691"/>
                    <a:pt x="1100846" y="962847"/>
                  </a:cubicBezTo>
                  <a:cubicBezTo>
                    <a:pt x="1101754" y="974657"/>
                    <a:pt x="1099938" y="989969"/>
                    <a:pt x="1100846" y="1001779"/>
                  </a:cubicBezTo>
                  <a:cubicBezTo>
                    <a:pt x="1098834" y="1056932"/>
                    <a:pt x="1078785" y="1105271"/>
                    <a:pt x="1062369" y="1156920"/>
                  </a:cubicBezTo>
                  <a:cubicBezTo>
                    <a:pt x="1055685" y="1177878"/>
                    <a:pt x="1038945" y="1193710"/>
                    <a:pt x="1022010" y="1208050"/>
                  </a:cubicBezTo>
                  <a:cubicBezTo>
                    <a:pt x="940449" y="1277152"/>
                    <a:pt x="940449" y="1277152"/>
                    <a:pt x="922540" y="1386355"/>
                  </a:cubicBezTo>
                  <a:cubicBezTo>
                    <a:pt x="913262" y="1363580"/>
                    <a:pt x="905930" y="1343790"/>
                    <a:pt x="897301" y="1324649"/>
                  </a:cubicBezTo>
                  <a:cubicBezTo>
                    <a:pt x="864793" y="1252496"/>
                    <a:pt x="799582" y="1217134"/>
                    <a:pt x="735541" y="1179824"/>
                  </a:cubicBezTo>
                  <a:cubicBezTo>
                    <a:pt x="645740" y="1127527"/>
                    <a:pt x="597270" y="1047847"/>
                    <a:pt x="601229" y="943382"/>
                  </a:cubicBezTo>
                  <a:cubicBezTo>
                    <a:pt x="601423" y="937088"/>
                    <a:pt x="602331" y="917493"/>
                    <a:pt x="605640" y="908344"/>
                  </a:cubicBezTo>
                  <a:cubicBezTo>
                    <a:pt x="605640" y="908279"/>
                    <a:pt x="605575" y="908149"/>
                    <a:pt x="605575" y="908085"/>
                  </a:cubicBezTo>
                  <a:cubicBezTo>
                    <a:pt x="607587" y="874733"/>
                    <a:pt x="609598" y="841382"/>
                    <a:pt x="611610" y="808031"/>
                  </a:cubicBezTo>
                  <a:cubicBezTo>
                    <a:pt x="587926" y="762416"/>
                    <a:pt x="573133" y="714402"/>
                    <a:pt x="572030" y="662688"/>
                  </a:cubicBezTo>
                  <a:cubicBezTo>
                    <a:pt x="524533" y="631478"/>
                    <a:pt x="511297" y="580997"/>
                    <a:pt x="500850" y="530387"/>
                  </a:cubicBezTo>
                  <a:cubicBezTo>
                    <a:pt x="497151" y="512543"/>
                    <a:pt x="502537" y="492558"/>
                    <a:pt x="520835" y="480684"/>
                  </a:cubicBezTo>
                  <a:cubicBezTo>
                    <a:pt x="469315" y="348707"/>
                    <a:pt x="481838" y="222310"/>
                    <a:pt x="565995" y="109150"/>
                  </a:cubicBezTo>
                  <a:cubicBezTo>
                    <a:pt x="618293" y="38749"/>
                    <a:pt x="696479" y="5398"/>
                    <a:pt x="784465" y="857"/>
                  </a:cubicBezTo>
                  <a:close/>
                </a:path>
              </a:pathLst>
            </a:custGeom>
            <a:solidFill>
              <a:srgbClr val="9A5E28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AB7C3F82-12B6-4146-BACF-6EA95BE1FA10}"/>
                </a:ext>
              </a:extLst>
            </p:cNvPr>
            <p:cNvSpPr/>
            <p:nvPr/>
          </p:nvSpPr>
          <p:spPr>
            <a:xfrm>
              <a:off x="8841603" y="959721"/>
              <a:ext cx="15572" cy="18362"/>
            </a:xfrm>
            <a:custGeom>
              <a:avLst/>
              <a:gdLst>
                <a:gd name="connsiteX0" fmla="*/ 8212 w 15396"/>
                <a:gd name="connsiteY0" fmla="*/ 11483 h 18155"/>
                <a:gd name="connsiteX1" fmla="*/ 15397 w 15396"/>
                <a:gd name="connsiteY1" fmla="*/ 18155 h 18155"/>
                <a:gd name="connsiteX2" fmla="*/ 4812 w 15396"/>
                <a:gd name="connsiteY2" fmla="*/ 0 h 18155"/>
                <a:gd name="connsiteX3" fmla="*/ 0 w 15396"/>
                <a:gd name="connsiteY3" fmla="*/ 2759 h 18155"/>
                <a:gd name="connsiteX4" fmla="*/ 8212 w 15396"/>
                <a:gd name="connsiteY4" fmla="*/ 11483 h 1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6" h="18155">
                  <a:moveTo>
                    <a:pt x="8212" y="11483"/>
                  </a:moveTo>
                  <a:cubicBezTo>
                    <a:pt x="10650" y="13665"/>
                    <a:pt x="13023" y="15910"/>
                    <a:pt x="15397" y="18155"/>
                  </a:cubicBezTo>
                  <a:cubicBezTo>
                    <a:pt x="12189" y="11740"/>
                    <a:pt x="8725" y="5645"/>
                    <a:pt x="4812" y="0"/>
                  </a:cubicBezTo>
                  <a:cubicBezTo>
                    <a:pt x="4234" y="192"/>
                    <a:pt x="2374" y="1283"/>
                    <a:pt x="0" y="2759"/>
                  </a:cubicBezTo>
                  <a:cubicBezTo>
                    <a:pt x="2951" y="5453"/>
                    <a:pt x="5517" y="9046"/>
                    <a:pt x="8212" y="11483"/>
                  </a:cubicBezTo>
                  <a:close/>
                </a:path>
              </a:pathLst>
            </a:custGeom>
            <a:solidFill>
              <a:srgbClr val="FDFDFD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91FD743B-E4F5-42B7-BFCD-CA1F628C3B4D}"/>
                </a:ext>
              </a:extLst>
            </p:cNvPr>
            <p:cNvSpPr/>
            <p:nvPr/>
          </p:nvSpPr>
          <p:spPr>
            <a:xfrm>
              <a:off x="8196920" y="74756"/>
              <a:ext cx="668764" cy="558071"/>
            </a:xfrm>
            <a:custGeom>
              <a:avLst/>
              <a:gdLst>
                <a:gd name="connsiteX0" fmla="*/ 654795 w 661219"/>
                <a:gd name="connsiteY0" fmla="*/ 410767 h 551775"/>
                <a:gd name="connsiteX1" fmla="*/ 621756 w 661219"/>
                <a:gd name="connsiteY1" fmla="*/ 502442 h 551775"/>
                <a:gd name="connsiteX2" fmla="*/ 606808 w 661219"/>
                <a:gd name="connsiteY2" fmla="*/ 518416 h 551775"/>
                <a:gd name="connsiteX3" fmla="*/ 596223 w 661219"/>
                <a:gd name="connsiteY3" fmla="*/ 496861 h 551775"/>
                <a:gd name="connsiteX4" fmla="*/ 572037 w 661219"/>
                <a:gd name="connsiteY4" fmla="*/ 364448 h 551775"/>
                <a:gd name="connsiteX5" fmla="*/ 416209 w 661219"/>
                <a:gd name="connsiteY5" fmla="*/ 257697 h 551775"/>
                <a:gd name="connsiteX6" fmla="*/ 198151 w 661219"/>
                <a:gd name="connsiteY6" fmla="*/ 244481 h 551775"/>
                <a:gd name="connsiteX7" fmla="*/ 73950 w 661219"/>
                <a:gd name="connsiteY7" fmla="*/ 367591 h 551775"/>
                <a:gd name="connsiteX8" fmla="*/ 77221 w 661219"/>
                <a:gd name="connsiteY8" fmla="*/ 503661 h 551775"/>
                <a:gd name="connsiteX9" fmla="*/ 68432 w 661219"/>
                <a:gd name="connsiteY9" fmla="*/ 551776 h 551775"/>
                <a:gd name="connsiteX10" fmla="*/ 30261 w 661219"/>
                <a:gd name="connsiteY10" fmla="*/ 475241 h 551775"/>
                <a:gd name="connsiteX11" fmla="*/ 74912 w 661219"/>
                <a:gd name="connsiteY11" fmla="*/ 107898 h 551775"/>
                <a:gd name="connsiteX12" fmla="*/ 290917 w 661219"/>
                <a:gd name="connsiteY12" fmla="*/ 826 h 551775"/>
                <a:gd name="connsiteX13" fmla="*/ 501661 w 661219"/>
                <a:gd name="connsiteY13" fmla="*/ 37330 h 551775"/>
                <a:gd name="connsiteX14" fmla="*/ 581018 w 661219"/>
                <a:gd name="connsiteY14" fmla="*/ 97762 h 551775"/>
                <a:gd name="connsiteX15" fmla="*/ 656142 w 661219"/>
                <a:gd name="connsiteY15" fmla="*/ 384079 h 551775"/>
                <a:gd name="connsiteX16" fmla="*/ 654795 w 661219"/>
                <a:gd name="connsiteY16" fmla="*/ 410767 h 55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1219" h="551775">
                  <a:moveTo>
                    <a:pt x="654795" y="410767"/>
                  </a:moveTo>
                  <a:cubicBezTo>
                    <a:pt x="643825" y="441368"/>
                    <a:pt x="633175" y="472033"/>
                    <a:pt x="621756" y="502442"/>
                  </a:cubicBezTo>
                  <a:cubicBezTo>
                    <a:pt x="619126" y="509499"/>
                    <a:pt x="615661" y="519699"/>
                    <a:pt x="606808" y="518416"/>
                  </a:cubicBezTo>
                  <a:cubicBezTo>
                    <a:pt x="595966" y="516876"/>
                    <a:pt x="596223" y="505457"/>
                    <a:pt x="596223" y="496861"/>
                  </a:cubicBezTo>
                  <a:cubicBezTo>
                    <a:pt x="596223" y="451183"/>
                    <a:pt x="593465" y="406276"/>
                    <a:pt x="572037" y="364448"/>
                  </a:cubicBezTo>
                  <a:cubicBezTo>
                    <a:pt x="539254" y="300423"/>
                    <a:pt x="485943" y="261353"/>
                    <a:pt x="416209" y="257697"/>
                  </a:cubicBezTo>
                  <a:cubicBezTo>
                    <a:pt x="343458" y="253847"/>
                    <a:pt x="271029" y="245058"/>
                    <a:pt x="198151" y="244481"/>
                  </a:cubicBezTo>
                  <a:cubicBezTo>
                    <a:pt x="129828" y="243904"/>
                    <a:pt x="74719" y="298626"/>
                    <a:pt x="73950" y="367591"/>
                  </a:cubicBezTo>
                  <a:cubicBezTo>
                    <a:pt x="73437" y="412948"/>
                    <a:pt x="72025" y="458368"/>
                    <a:pt x="77221" y="503661"/>
                  </a:cubicBezTo>
                  <a:cubicBezTo>
                    <a:pt x="78954" y="518993"/>
                    <a:pt x="79275" y="534904"/>
                    <a:pt x="68432" y="551776"/>
                  </a:cubicBezTo>
                  <a:cubicBezTo>
                    <a:pt x="48995" y="527847"/>
                    <a:pt x="42065" y="500261"/>
                    <a:pt x="30261" y="475241"/>
                  </a:cubicBezTo>
                  <a:cubicBezTo>
                    <a:pt x="-20677" y="344753"/>
                    <a:pt x="-8295" y="219782"/>
                    <a:pt x="74912" y="107898"/>
                  </a:cubicBezTo>
                  <a:cubicBezTo>
                    <a:pt x="126620" y="38356"/>
                    <a:pt x="203924" y="5317"/>
                    <a:pt x="290917" y="826"/>
                  </a:cubicBezTo>
                  <a:cubicBezTo>
                    <a:pt x="363602" y="-2895"/>
                    <a:pt x="434685" y="5381"/>
                    <a:pt x="501661" y="37330"/>
                  </a:cubicBezTo>
                  <a:cubicBezTo>
                    <a:pt x="532583" y="52085"/>
                    <a:pt x="559976" y="70818"/>
                    <a:pt x="581018" y="97762"/>
                  </a:cubicBezTo>
                  <a:cubicBezTo>
                    <a:pt x="647032" y="182316"/>
                    <a:pt x="673207" y="277520"/>
                    <a:pt x="656142" y="384079"/>
                  </a:cubicBezTo>
                  <a:cubicBezTo>
                    <a:pt x="654795" y="392868"/>
                    <a:pt x="655180" y="401849"/>
                    <a:pt x="654795" y="410767"/>
                  </a:cubicBezTo>
                  <a:close/>
                </a:path>
              </a:pathLst>
            </a:custGeom>
            <a:solidFill>
              <a:srgbClr val="161616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6D253A29-8763-4D54-B262-630A6AF7F6E4}"/>
                </a:ext>
              </a:extLst>
            </p:cNvPr>
            <p:cNvSpPr/>
            <p:nvPr/>
          </p:nvSpPr>
          <p:spPr>
            <a:xfrm>
              <a:off x="8278787" y="708472"/>
              <a:ext cx="530632" cy="322414"/>
            </a:xfrm>
            <a:custGeom>
              <a:avLst/>
              <a:gdLst>
                <a:gd name="connsiteX0" fmla="*/ 497189 w 524646"/>
                <a:gd name="connsiteY0" fmla="*/ 158598 h 318777"/>
                <a:gd name="connsiteX1" fmla="*/ 382996 w 524646"/>
                <a:gd name="connsiteY1" fmla="*/ 288573 h 318777"/>
                <a:gd name="connsiteX2" fmla="*/ 81667 w 524646"/>
                <a:gd name="connsiteY2" fmla="*/ 228975 h 318777"/>
                <a:gd name="connsiteX3" fmla="*/ 39133 w 524646"/>
                <a:gd name="connsiteY3" fmla="*/ 172327 h 318777"/>
                <a:gd name="connsiteX4" fmla="*/ 0 w 524646"/>
                <a:gd name="connsiteY4" fmla="*/ 28624 h 318777"/>
                <a:gd name="connsiteX5" fmla="*/ 17128 w 524646"/>
                <a:gd name="connsiteY5" fmla="*/ 30997 h 318777"/>
                <a:gd name="connsiteX6" fmla="*/ 144281 w 524646"/>
                <a:gd name="connsiteY6" fmla="*/ 228975 h 318777"/>
                <a:gd name="connsiteX7" fmla="*/ 190600 w 524646"/>
                <a:gd name="connsiteY7" fmla="*/ 246489 h 318777"/>
                <a:gd name="connsiteX8" fmla="*/ 229990 w 524646"/>
                <a:gd name="connsiteY8" fmla="*/ 223201 h 318777"/>
                <a:gd name="connsiteX9" fmla="*/ 263478 w 524646"/>
                <a:gd name="connsiteY9" fmla="*/ 199785 h 318777"/>
                <a:gd name="connsiteX10" fmla="*/ 295170 w 524646"/>
                <a:gd name="connsiteY10" fmla="*/ 224548 h 318777"/>
                <a:gd name="connsiteX11" fmla="*/ 338024 w 524646"/>
                <a:gd name="connsiteY11" fmla="*/ 244243 h 318777"/>
                <a:gd name="connsiteX12" fmla="*/ 430212 w 524646"/>
                <a:gd name="connsiteY12" fmla="*/ 170980 h 318777"/>
                <a:gd name="connsiteX13" fmla="*/ 498472 w 524646"/>
                <a:gd name="connsiteY13" fmla="*/ 23812 h 318777"/>
                <a:gd name="connsiteX14" fmla="*/ 515537 w 524646"/>
                <a:gd name="connsiteY14" fmla="*/ 204 h 318777"/>
                <a:gd name="connsiteX15" fmla="*/ 524646 w 524646"/>
                <a:gd name="connsiteY15" fmla="*/ 26122 h 318777"/>
                <a:gd name="connsiteX16" fmla="*/ 497189 w 524646"/>
                <a:gd name="connsiteY16" fmla="*/ 158598 h 31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4646" h="318777">
                  <a:moveTo>
                    <a:pt x="497189" y="158598"/>
                  </a:moveTo>
                  <a:cubicBezTo>
                    <a:pt x="464984" y="211268"/>
                    <a:pt x="433934" y="252904"/>
                    <a:pt x="382996" y="288573"/>
                  </a:cubicBezTo>
                  <a:cubicBezTo>
                    <a:pt x="298762" y="347530"/>
                    <a:pt x="152043" y="316223"/>
                    <a:pt x="81667" y="228975"/>
                  </a:cubicBezTo>
                  <a:cubicBezTo>
                    <a:pt x="66847" y="210627"/>
                    <a:pt x="53247" y="191252"/>
                    <a:pt x="39133" y="172327"/>
                  </a:cubicBezTo>
                  <a:cubicBezTo>
                    <a:pt x="15717" y="127227"/>
                    <a:pt x="1090" y="79754"/>
                    <a:pt x="0" y="28624"/>
                  </a:cubicBezTo>
                  <a:cubicBezTo>
                    <a:pt x="6800" y="21567"/>
                    <a:pt x="14626" y="10083"/>
                    <a:pt x="17128" y="30997"/>
                  </a:cubicBezTo>
                  <a:cubicBezTo>
                    <a:pt x="27714" y="117540"/>
                    <a:pt x="75252" y="180218"/>
                    <a:pt x="144281" y="228975"/>
                  </a:cubicBezTo>
                  <a:cubicBezTo>
                    <a:pt x="158010" y="238662"/>
                    <a:pt x="172701" y="245847"/>
                    <a:pt x="190600" y="246489"/>
                  </a:cubicBezTo>
                  <a:cubicBezTo>
                    <a:pt x="209525" y="247130"/>
                    <a:pt x="223639" y="242383"/>
                    <a:pt x="229990" y="223201"/>
                  </a:cubicBezTo>
                  <a:cubicBezTo>
                    <a:pt x="235379" y="207034"/>
                    <a:pt x="246349" y="200362"/>
                    <a:pt x="263478" y="199785"/>
                  </a:cubicBezTo>
                  <a:cubicBezTo>
                    <a:pt x="282082" y="199143"/>
                    <a:pt x="290358" y="208959"/>
                    <a:pt x="295170" y="224548"/>
                  </a:cubicBezTo>
                  <a:cubicBezTo>
                    <a:pt x="302162" y="247130"/>
                    <a:pt x="319355" y="247643"/>
                    <a:pt x="338024" y="244243"/>
                  </a:cubicBezTo>
                  <a:cubicBezTo>
                    <a:pt x="381713" y="236288"/>
                    <a:pt x="407630" y="205495"/>
                    <a:pt x="430212" y="170980"/>
                  </a:cubicBezTo>
                  <a:cubicBezTo>
                    <a:pt x="460108" y="125303"/>
                    <a:pt x="481664" y="75712"/>
                    <a:pt x="498472" y="23812"/>
                  </a:cubicBezTo>
                  <a:cubicBezTo>
                    <a:pt x="501359" y="14831"/>
                    <a:pt x="501359" y="-2042"/>
                    <a:pt x="515537" y="204"/>
                  </a:cubicBezTo>
                  <a:cubicBezTo>
                    <a:pt x="526250" y="1936"/>
                    <a:pt x="520091" y="17653"/>
                    <a:pt x="524646" y="26122"/>
                  </a:cubicBezTo>
                  <a:cubicBezTo>
                    <a:pt x="522209" y="40300"/>
                    <a:pt x="513483" y="129794"/>
                    <a:pt x="497189" y="158598"/>
                  </a:cubicBezTo>
                  <a:close/>
                </a:path>
              </a:pathLst>
            </a:custGeom>
            <a:solidFill>
              <a:srgbClr val="161615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2F81E0E4-6F3D-4E5F-A209-207FC1182C65}"/>
                </a:ext>
              </a:extLst>
            </p:cNvPr>
            <p:cNvSpPr/>
            <p:nvPr/>
          </p:nvSpPr>
          <p:spPr>
            <a:xfrm>
              <a:off x="8018682" y="6297764"/>
              <a:ext cx="789144" cy="489273"/>
            </a:xfrm>
            <a:custGeom>
              <a:avLst/>
              <a:gdLst>
                <a:gd name="connsiteX0" fmla="*/ 195326 w 780241"/>
                <a:gd name="connsiteY0" fmla="*/ 2646 h 483753"/>
                <a:gd name="connsiteX1" fmla="*/ 218870 w 780241"/>
                <a:gd name="connsiteY1" fmla="*/ 13937 h 483753"/>
                <a:gd name="connsiteX2" fmla="*/ 238694 w 780241"/>
                <a:gd name="connsiteY2" fmla="*/ 24073 h 483753"/>
                <a:gd name="connsiteX3" fmla="*/ 325301 w 780241"/>
                <a:gd name="connsiteY3" fmla="*/ 52814 h 483753"/>
                <a:gd name="connsiteX4" fmla="*/ 484145 w 780241"/>
                <a:gd name="connsiteY4" fmla="*/ 152123 h 483753"/>
                <a:gd name="connsiteX5" fmla="*/ 563182 w 780241"/>
                <a:gd name="connsiteY5" fmla="*/ 146670 h 483753"/>
                <a:gd name="connsiteX6" fmla="*/ 654087 w 780241"/>
                <a:gd name="connsiteY6" fmla="*/ 116389 h 483753"/>
                <a:gd name="connsiteX7" fmla="*/ 757759 w 780241"/>
                <a:gd name="connsiteY7" fmla="*/ 139998 h 483753"/>
                <a:gd name="connsiteX8" fmla="*/ 759427 w 780241"/>
                <a:gd name="connsiteY8" fmla="*/ 145387 h 483753"/>
                <a:gd name="connsiteX9" fmla="*/ 754359 w 780241"/>
                <a:gd name="connsiteY9" fmla="*/ 170663 h 483753"/>
                <a:gd name="connsiteX10" fmla="*/ 777583 w 780241"/>
                <a:gd name="connsiteY10" fmla="*/ 414510 h 483753"/>
                <a:gd name="connsiteX11" fmla="*/ 736524 w 780241"/>
                <a:gd name="connsiteY11" fmla="*/ 472569 h 483753"/>
                <a:gd name="connsiteX12" fmla="*/ 598017 w 780241"/>
                <a:gd name="connsiteY12" fmla="*/ 481487 h 483753"/>
                <a:gd name="connsiteX13" fmla="*/ 403440 w 780241"/>
                <a:gd name="connsiteY13" fmla="*/ 473403 h 483753"/>
                <a:gd name="connsiteX14" fmla="*/ 320874 w 780241"/>
                <a:gd name="connsiteY14" fmla="*/ 458776 h 483753"/>
                <a:gd name="connsiteX15" fmla="*/ 107564 w 780241"/>
                <a:gd name="connsiteY15" fmla="*/ 323477 h 483753"/>
                <a:gd name="connsiteX16" fmla="*/ 3700 w 780241"/>
                <a:gd name="connsiteY16" fmla="*/ 161810 h 483753"/>
                <a:gd name="connsiteX17" fmla="*/ 31928 w 780241"/>
                <a:gd name="connsiteY17" fmla="*/ 97208 h 483753"/>
                <a:gd name="connsiteX18" fmla="*/ 195326 w 780241"/>
                <a:gd name="connsiteY18" fmla="*/ 2646 h 48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0241" h="483753">
                  <a:moveTo>
                    <a:pt x="195326" y="2646"/>
                  </a:moveTo>
                  <a:cubicBezTo>
                    <a:pt x="204180" y="3864"/>
                    <a:pt x="218870" y="-9351"/>
                    <a:pt x="218870" y="13937"/>
                  </a:cubicBezTo>
                  <a:cubicBezTo>
                    <a:pt x="218870" y="22020"/>
                    <a:pt x="231573" y="21635"/>
                    <a:pt x="238694" y="24073"/>
                  </a:cubicBezTo>
                  <a:cubicBezTo>
                    <a:pt x="267435" y="34080"/>
                    <a:pt x="296368" y="43447"/>
                    <a:pt x="325301" y="52814"/>
                  </a:cubicBezTo>
                  <a:cubicBezTo>
                    <a:pt x="386503" y="72701"/>
                    <a:pt x="434298" y="114016"/>
                    <a:pt x="484145" y="152123"/>
                  </a:cubicBezTo>
                  <a:cubicBezTo>
                    <a:pt x="520905" y="180222"/>
                    <a:pt x="536879" y="183173"/>
                    <a:pt x="563182" y="146670"/>
                  </a:cubicBezTo>
                  <a:cubicBezTo>
                    <a:pt x="588843" y="110937"/>
                    <a:pt x="620663" y="114336"/>
                    <a:pt x="654087" y="116389"/>
                  </a:cubicBezTo>
                  <a:cubicBezTo>
                    <a:pt x="689628" y="118571"/>
                    <a:pt x="721384" y="139677"/>
                    <a:pt x="757759" y="139998"/>
                  </a:cubicBezTo>
                  <a:cubicBezTo>
                    <a:pt x="758337" y="139998"/>
                    <a:pt x="758914" y="143526"/>
                    <a:pt x="759427" y="145387"/>
                  </a:cubicBezTo>
                  <a:cubicBezTo>
                    <a:pt x="752242" y="152700"/>
                    <a:pt x="754102" y="162067"/>
                    <a:pt x="754359" y="170663"/>
                  </a:cubicBezTo>
                  <a:cubicBezTo>
                    <a:pt x="756605" y="252459"/>
                    <a:pt x="758401" y="334319"/>
                    <a:pt x="777583" y="414510"/>
                  </a:cubicBezTo>
                  <a:cubicBezTo>
                    <a:pt x="786243" y="450885"/>
                    <a:pt x="774054" y="465063"/>
                    <a:pt x="736524" y="472569"/>
                  </a:cubicBezTo>
                  <a:cubicBezTo>
                    <a:pt x="690590" y="481743"/>
                    <a:pt x="644079" y="479177"/>
                    <a:pt x="598017" y="481487"/>
                  </a:cubicBezTo>
                  <a:cubicBezTo>
                    <a:pt x="533286" y="484759"/>
                    <a:pt x="468171" y="486234"/>
                    <a:pt x="403440" y="473403"/>
                  </a:cubicBezTo>
                  <a:cubicBezTo>
                    <a:pt x="375983" y="467950"/>
                    <a:pt x="341981" y="479883"/>
                    <a:pt x="320874" y="458776"/>
                  </a:cubicBezTo>
                  <a:cubicBezTo>
                    <a:pt x="259416" y="397382"/>
                    <a:pt x="174541" y="374543"/>
                    <a:pt x="107564" y="323477"/>
                  </a:cubicBezTo>
                  <a:cubicBezTo>
                    <a:pt x="54060" y="282675"/>
                    <a:pt x="23716" y="224616"/>
                    <a:pt x="3700" y="161810"/>
                  </a:cubicBezTo>
                  <a:cubicBezTo>
                    <a:pt x="-4896" y="134866"/>
                    <a:pt x="300" y="112668"/>
                    <a:pt x="31928" y="97208"/>
                  </a:cubicBezTo>
                  <a:cubicBezTo>
                    <a:pt x="88382" y="69622"/>
                    <a:pt x="137524" y="28499"/>
                    <a:pt x="195326" y="2646"/>
                  </a:cubicBezTo>
                  <a:close/>
                </a:path>
              </a:pathLst>
            </a:custGeom>
            <a:solidFill>
              <a:srgbClr val="37302D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6B060DDB-E44A-4E91-906E-6D60DE69C04F}"/>
                </a:ext>
              </a:extLst>
            </p:cNvPr>
            <p:cNvSpPr/>
            <p:nvPr/>
          </p:nvSpPr>
          <p:spPr>
            <a:xfrm>
              <a:off x="7393036" y="958912"/>
              <a:ext cx="2279625" cy="5520126"/>
            </a:xfrm>
            <a:custGeom>
              <a:avLst/>
              <a:gdLst>
                <a:gd name="connsiteX0" fmla="*/ 2248898 w 2253907"/>
                <a:gd name="connsiteY0" fmla="*/ 1655124 h 5457850"/>
                <a:gd name="connsiteX1" fmla="*/ 2251785 w 2253907"/>
                <a:gd name="connsiteY1" fmla="*/ 1271037 h 5457850"/>
                <a:gd name="connsiteX2" fmla="*/ 2150038 w 2253907"/>
                <a:gd name="connsiteY2" fmla="*/ 809068 h 5457850"/>
                <a:gd name="connsiteX3" fmla="*/ 2113470 w 2253907"/>
                <a:gd name="connsiteY3" fmla="*/ 667803 h 5457850"/>
                <a:gd name="connsiteX4" fmla="*/ 2024939 w 2253907"/>
                <a:gd name="connsiteY4" fmla="*/ 426137 h 5457850"/>
                <a:gd name="connsiteX5" fmla="*/ 1965917 w 2253907"/>
                <a:gd name="connsiteY5" fmla="*/ 243235 h 5457850"/>
                <a:gd name="connsiteX6" fmla="*/ 1903303 w 2253907"/>
                <a:gd name="connsiteY6" fmla="*/ 195826 h 5457850"/>
                <a:gd name="connsiteX7" fmla="*/ 1722134 w 2253907"/>
                <a:gd name="connsiteY7" fmla="*/ 170742 h 5457850"/>
                <a:gd name="connsiteX8" fmla="*/ 1526338 w 2253907"/>
                <a:gd name="connsiteY8" fmla="*/ 93950 h 5457850"/>
                <a:gd name="connsiteX9" fmla="*/ 1440500 w 2253907"/>
                <a:gd name="connsiteY9" fmla="*/ 12347 h 5457850"/>
                <a:gd name="connsiteX10" fmla="*/ 1414583 w 2253907"/>
                <a:gd name="connsiteY10" fmla="*/ 5932 h 5457850"/>
                <a:gd name="connsiteX11" fmla="*/ 1423308 w 2253907"/>
                <a:gd name="connsiteY11" fmla="*/ 46220 h 5457850"/>
                <a:gd name="connsiteX12" fmla="*/ 1449482 w 2253907"/>
                <a:gd name="connsiteY12" fmla="*/ 152458 h 5457850"/>
                <a:gd name="connsiteX13" fmla="*/ 1473539 w 2253907"/>
                <a:gd name="connsiteY13" fmla="*/ 562719 h 5457850"/>
                <a:gd name="connsiteX14" fmla="*/ 1479570 w 2253907"/>
                <a:gd name="connsiteY14" fmla="*/ 846662 h 5457850"/>
                <a:gd name="connsiteX15" fmla="*/ 1506066 w 2253907"/>
                <a:gd name="connsiteY15" fmla="*/ 1153059 h 5457850"/>
                <a:gd name="connsiteX16" fmla="*/ 1517484 w 2253907"/>
                <a:gd name="connsiteY16" fmla="*/ 1240757 h 5457850"/>
                <a:gd name="connsiteX17" fmla="*/ 1630202 w 2253907"/>
                <a:gd name="connsiteY17" fmla="*/ 1791129 h 5457850"/>
                <a:gd name="connsiteX18" fmla="*/ 1642584 w 2253907"/>
                <a:gd name="connsiteY18" fmla="*/ 1836806 h 5457850"/>
                <a:gd name="connsiteX19" fmla="*/ 1687235 w 2253907"/>
                <a:gd name="connsiteY19" fmla="*/ 2011688 h 5457850"/>
                <a:gd name="connsiteX20" fmla="*/ 1653105 w 2253907"/>
                <a:gd name="connsiteY20" fmla="*/ 2061920 h 5457850"/>
                <a:gd name="connsiteX21" fmla="*/ 1539041 w 2253907"/>
                <a:gd name="connsiteY21" fmla="*/ 2086940 h 5457850"/>
                <a:gd name="connsiteX22" fmla="*/ 1138723 w 2253907"/>
                <a:gd name="connsiteY22" fmla="*/ 2097846 h 5457850"/>
                <a:gd name="connsiteX23" fmla="*/ 992646 w 2253907"/>
                <a:gd name="connsiteY23" fmla="*/ 2073019 h 5457850"/>
                <a:gd name="connsiteX24" fmla="*/ 896287 w 2253907"/>
                <a:gd name="connsiteY24" fmla="*/ 2052939 h 5457850"/>
                <a:gd name="connsiteX25" fmla="*/ 896351 w 2253907"/>
                <a:gd name="connsiteY25" fmla="*/ 2052875 h 5457850"/>
                <a:gd name="connsiteX26" fmla="*/ 941644 w 2253907"/>
                <a:gd name="connsiteY26" fmla="*/ 1927519 h 5457850"/>
                <a:gd name="connsiteX27" fmla="*/ 1019847 w 2253907"/>
                <a:gd name="connsiteY27" fmla="*/ 1654482 h 5457850"/>
                <a:gd name="connsiteX28" fmla="*/ 1016767 w 2253907"/>
                <a:gd name="connsiteY28" fmla="*/ 1195849 h 5457850"/>
                <a:gd name="connsiteX29" fmla="*/ 946904 w 2253907"/>
                <a:gd name="connsiteY29" fmla="*/ 631299 h 5457850"/>
                <a:gd name="connsiteX30" fmla="*/ 913095 w 2253907"/>
                <a:gd name="connsiteY30" fmla="*/ 426906 h 5457850"/>
                <a:gd name="connsiteX31" fmla="*/ 902702 w 2253907"/>
                <a:gd name="connsiteY31" fmla="*/ 172538 h 5457850"/>
                <a:gd name="connsiteX32" fmla="*/ 904948 w 2253907"/>
                <a:gd name="connsiteY32" fmla="*/ 66300 h 5457850"/>
                <a:gd name="connsiteX33" fmla="*/ 886151 w 2253907"/>
                <a:gd name="connsiteY33" fmla="*/ 45579 h 5457850"/>
                <a:gd name="connsiteX34" fmla="*/ 802944 w 2253907"/>
                <a:gd name="connsiteY34" fmla="*/ 124616 h 5457850"/>
                <a:gd name="connsiteX35" fmla="*/ 419435 w 2253907"/>
                <a:gd name="connsiteY35" fmla="*/ 265047 h 5457850"/>
                <a:gd name="connsiteX36" fmla="*/ 360927 w 2253907"/>
                <a:gd name="connsiteY36" fmla="*/ 315857 h 5457850"/>
                <a:gd name="connsiteX37" fmla="*/ 340333 w 2253907"/>
                <a:gd name="connsiteY37" fmla="*/ 377444 h 5457850"/>
                <a:gd name="connsiteX38" fmla="*/ 228193 w 2253907"/>
                <a:gd name="connsiteY38" fmla="*/ 744594 h 5457850"/>
                <a:gd name="connsiteX39" fmla="*/ 167440 w 2253907"/>
                <a:gd name="connsiteY39" fmla="*/ 991200 h 5457850"/>
                <a:gd name="connsiteX40" fmla="*/ 0 w 2253907"/>
                <a:gd name="connsiteY40" fmla="*/ 1495767 h 5457850"/>
                <a:gd name="connsiteX41" fmla="*/ 83720 w 2253907"/>
                <a:gd name="connsiteY41" fmla="*/ 1966460 h 5457850"/>
                <a:gd name="connsiteX42" fmla="*/ 187135 w 2253907"/>
                <a:gd name="connsiteY42" fmla="*/ 2304869 h 5457850"/>
                <a:gd name="connsiteX43" fmla="*/ 230695 w 2253907"/>
                <a:gd name="connsiteY43" fmla="*/ 2442094 h 5457850"/>
                <a:gd name="connsiteX44" fmla="*/ 275346 w 2253907"/>
                <a:gd name="connsiteY44" fmla="*/ 2447547 h 5457850"/>
                <a:gd name="connsiteX45" fmla="*/ 310053 w 2253907"/>
                <a:gd name="connsiteY45" fmla="*/ 2413353 h 5457850"/>
                <a:gd name="connsiteX46" fmla="*/ 378248 w 2253907"/>
                <a:gd name="connsiteY46" fmla="*/ 2357411 h 5457850"/>
                <a:gd name="connsiteX47" fmla="*/ 493917 w 2253907"/>
                <a:gd name="connsiteY47" fmla="*/ 2288061 h 5457850"/>
                <a:gd name="connsiteX48" fmla="*/ 486155 w 2253907"/>
                <a:gd name="connsiteY48" fmla="*/ 2329248 h 5457850"/>
                <a:gd name="connsiteX49" fmla="*/ 448240 w 2253907"/>
                <a:gd name="connsiteY49" fmla="*/ 2409568 h 5457850"/>
                <a:gd name="connsiteX50" fmla="*/ 493853 w 2253907"/>
                <a:gd name="connsiteY50" fmla="*/ 2475902 h 5457850"/>
                <a:gd name="connsiteX51" fmla="*/ 535360 w 2253907"/>
                <a:gd name="connsiteY51" fmla="*/ 2461789 h 5457850"/>
                <a:gd name="connsiteX52" fmla="*/ 538375 w 2253907"/>
                <a:gd name="connsiteY52" fmla="*/ 2490914 h 5457850"/>
                <a:gd name="connsiteX53" fmla="*/ 543123 w 2253907"/>
                <a:gd name="connsiteY53" fmla="*/ 2665347 h 5457850"/>
                <a:gd name="connsiteX54" fmla="*/ 553002 w 2253907"/>
                <a:gd name="connsiteY54" fmla="*/ 2714232 h 5457850"/>
                <a:gd name="connsiteX55" fmla="*/ 573659 w 2253907"/>
                <a:gd name="connsiteY55" fmla="*/ 2850943 h 5457850"/>
                <a:gd name="connsiteX56" fmla="*/ 610740 w 2253907"/>
                <a:gd name="connsiteY56" fmla="*/ 3036026 h 5457850"/>
                <a:gd name="connsiteX57" fmla="*/ 663282 w 2253907"/>
                <a:gd name="connsiteY57" fmla="*/ 3446480 h 5457850"/>
                <a:gd name="connsiteX58" fmla="*/ 689842 w 2253907"/>
                <a:gd name="connsiteY58" fmla="*/ 3734977 h 5457850"/>
                <a:gd name="connsiteX59" fmla="*/ 717107 w 2253907"/>
                <a:gd name="connsiteY59" fmla="*/ 3999674 h 5457850"/>
                <a:gd name="connsiteX60" fmla="*/ 743474 w 2253907"/>
                <a:gd name="connsiteY60" fmla="*/ 4294010 h 5457850"/>
                <a:gd name="connsiteX61" fmla="*/ 762976 w 2253907"/>
                <a:gd name="connsiteY61" fmla="*/ 4541578 h 5457850"/>
                <a:gd name="connsiteX62" fmla="*/ 905012 w 2253907"/>
                <a:gd name="connsiteY62" fmla="*/ 4942986 h 5457850"/>
                <a:gd name="connsiteX63" fmla="*/ 912647 w 2253907"/>
                <a:gd name="connsiteY63" fmla="*/ 4976154 h 5457850"/>
                <a:gd name="connsiteX64" fmla="*/ 884547 w 2253907"/>
                <a:gd name="connsiteY64" fmla="*/ 5130058 h 5457850"/>
                <a:gd name="connsiteX65" fmla="*/ 813914 w 2253907"/>
                <a:gd name="connsiteY65" fmla="*/ 5281524 h 5457850"/>
                <a:gd name="connsiteX66" fmla="*/ 890193 w 2253907"/>
                <a:gd name="connsiteY66" fmla="*/ 5323416 h 5457850"/>
                <a:gd name="connsiteX67" fmla="*/ 1045893 w 2253907"/>
                <a:gd name="connsiteY67" fmla="*/ 5399053 h 5457850"/>
                <a:gd name="connsiteX68" fmla="*/ 1109405 w 2253907"/>
                <a:gd name="connsiteY68" fmla="*/ 5447296 h 5457850"/>
                <a:gd name="connsiteX69" fmla="*/ 1169902 w 2253907"/>
                <a:gd name="connsiteY69" fmla="*/ 5448002 h 5457850"/>
                <a:gd name="connsiteX70" fmla="*/ 1200696 w 2253907"/>
                <a:gd name="connsiteY70" fmla="*/ 5420608 h 5457850"/>
                <a:gd name="connsiteX71" fmla="*/ 1236686 w 2253907"/>
                <a:gd name="connsiteY71" fmla="*/ 5403800 h 5457850"/>
                <a:gd name="connsiteX72" fmla="*/ 1309500 w 2253907"/>
                <a:gd name="connsiteY72" fmla="*/ 5413167 h 5457850"/>
                <a:gd name="connsiteX73" fmla="*/ 1378015 w 2253907"/>
                <a:gd name="connsiteY73" fmla="*/ 5424329 h 5457850"/>
                <a:gd name="connsiteX74" fmla="*/ 1395850 w 2253907"/>
                <a:gd name="connsiteY74" fmla="*/ 5380577 h 5457850"/>
                <a:gd name="connsiteX75" fmla="*/ 1350301 w 2253907"/>
                <a:gd name="connsiteY75" fmla="*/ 5098558 h 5457850"/>
                <a:gd name="connsiteX76" fmla="*/ 1348890 w 2253907"/>
                <a:gd name="connsiteY76" fmla="*/ 5020612 h 5457850"/>
                <a:gd name="connsiteX77" fmla="*/ 1456283 w 2253907"/>
                <a:gd name="connsiteY77" fmla="*/ 4720438 h 5457850"/>
                <a:gd name="connsiteX78" fmla="*/ 1524478 w 2253907"/>
                <a:gd name="connsiteY78" fmla="*/ 4560311 h 5457850"/>
                <a:gd name="connsiteX79" fmla="*/ 1581382 w 2253907"/>
                <a:gd name="connsiteY79" fmla="*/ 4389342 h 5457850"/>
                <a:gd name="connsiteX80" fmla="*/ 1713795 w 2253907"/>
                <a:gd name="connsiteY80" fmla="*/ 3991078 h 5457850"/>
                <a:gd name="connsiteX81" fmla="*/ 1758252 w 2253907"/>
                <a:gd name="connsiteY81" fmla="*/ 3726702 h 5457850"/>
                <a:gd name="connsiteX82" fmla="*/ 1769736 w 2253907"/>
                <a:gd name="connsiteY82" fmla="*/ 3627071 h 5457850"/>
                <a:gd name="connsiteX83" fmla="*/ 1811179 w 2253907"/>
                <a:gd name="connsiteY83" fmla="*/ 3334788 h 5457850"/>
                <a:gd name="connsiteX84" fmla="*/ 1821316 w 2253907"/>
                <a:gd name="connsiteY84" fmla="*/ 2991439 h 5457850"/>
                <a:gd name="connsiteX85" fmla="*/ 1899647 w 2253907"/>
                <a:gd name="connsiteY85" fmla="*/ 2599013 h 5457850"/>
                <a:gd name="connsiteX86" fmla="*/ 1912413 w 2253907"/>
                <a:gd name="connsiteY86" fmla="*/ 2572518 h 5457850"/>
                <a:gd name="connsiteX87" fmla="*/ 1961683 w 2253907"/>
                <a:gd name="connsiteY87" fmla="*/ 2405141 h 5457850"/>
                <a:gd name="connsiteX88" fmla="*/ 2007617 w 2253907"/>
                <a:gd name="connsiteY88" fmla="*/ 2390065 h 5457850"/>
                <a:gd name="connsiteX89" fmla="*/ 2042645 w 2253907"/>
                <a:gd name="connsiteY89" fmla="*/ 2420602 h 5457850"/>
                <a:gd name="connsiteX90" fmla="*/ 2058298 w 2253907"/>
                <a:gd name="connsiteY90" fmla="*/ 2434010 h 5457850"/>
                <a:gd name="connsiteX91" fmla="*/ 2088001 w 2253907"/>
                <a:gd name="connsiteY91" fmla="*/ 2425735 h 5457850"/>
                <a:gd name="connsiteX92" fmla="*/ 2180831 w 2253907"/>
                <a:gd name="connsiteY92" fmla="*/ 2117862 h 5457850"/>
                <a:gd name="connsiteX93" fmla="*/ 2196613 w 2253907"/>
                <a:gd name="connsiteY93" fmla="*/ 2045754 h 5457850"/>
                <a:gd name="connsiteX94" fmla="*/ 2248898 w 2253907"/>
                <a:gd name="connsiteY94" fmla="*/ 1655124 h 5457850"/>
                <a:gd name="connsiteX95" fmla="*/ 454784 w 2253907"/>
                <a:gd name="connsiteY95" fmla="*/ 1905322 h 5457850"/>
                <a:gd name="connsiteX96" fmla="*/ 380494 w 2253907"/>
                <a:gd name="connsiteY96" fmla="*/ 1585581 h 5457850"/>
                <a:gd name="connsiteX97" fmla="*/ 405578 w 2253907"/>
                <a:gd name="connsiteY97" fmla="*/ 1508148 h 5457850"/>
                <a:gd name="connsiteX98" fmla="*/ 529843 w 2253907"/>
                <a:gd name="connsiteY98" fmla="*/ 1205152 h 5457850"/>
                <a:gd name="connsiteX99" fmla="*/ 537092 w 2253907"/>
                <a:gd name="connsiteY99" fmla="*/ 1195849 h 5457850"/>
                <a:gd name="connsiteX100" fmla="*/ 454784 w 2253907"/>
                <a:gd name="connsiteY100" fmla="*/ 1905322 h 5457850"/>
                <a:gd name="connsiteX101" fmla="*/ 1227447 w 2253907"/>
                <a:gd name="connsiteY101" fmla="*/ 4001150 h 5457850"/>
                <a:gd name="connsiteX102" fmla="*/ 1182027 w 2253907"/>
                <a:gd name="connsiteY102" fmla="*/ 4082817 h 5457850"/>
                <a:gd name="connsiteX103" fmla="*/ 1165539 w 2253907"/>
                <a:gd name="connsiteY103" fmla="*/ 3964390 h 5457850"/>
                <a:gd name="connsiteX104" fmla="*/ 1159509 w 2253907"/>
                <a:gd name="connsiteY104" fmla="*/ 3680062 h 5457850"/>
                <a:gd name="connsiteX105" fmla="*/ 1185170 w 2253907"/>
                <a:gd name="connsiteY105" fmla="*/ 3403561 h 5457850"/>
                <a:gd name="connsiteX106" fmla="*/ 1199219 w 2253907"/>
                <a:gd name="connsiteY106" fmla="*/ 3226690 h 5457850"/>
                <a:gd name="connsiteX107" fmla="*/ 1199412 w 2253907"/>
                <a:gd name="connsiteY107" fmla="*/ 3180948 h 5457850"/>
                <a:gd name="connsiteX108" fmla="*/ 1247014 w 2253907"/>
                <a:gd name="connsiteY108" fmla="*/ 3356408 h 5457850"/>
                <a:gd name="connsiteX109" fmla="*/ 1248040 w 2253907"/>
                <a:gd name="connsiteY109" fmla="*/ 3845963 h 5457850"/>
                <a:gd name="connsiteX110" fmla="*/ 1252018 w 2253907"/>
                <a:gd name="connsiteY110" fmla="*/ 3907999 h 5457850"/>
                <a:gd name="connsiteX111" fmla="*/ 1227447 w 2253907"/>
                <a:gd name="connsiteY111" fmla="*/ 4001150 h 545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253907" h="5457850">
                  <a:moveTo>
                    <a:pt x="2248898" y="1655124"/>
                  </a:moveTo>
                  <a:cubicBezTo>
                    <a:pt x="2247936" y="1631836"/>
                    <a:pt x="2258200" y="1386513"/>
                    <a:pt x="2251785" y="1271037"/>
                  </a:cubicBezTo>
                  <a:cubicBezTo>
                    <a:pt x="2250181" y="1242232"/>
                    <a:pt x="2149140" y="892532"/>
                    <a:pt x="2150038" y="809068"/>
                  </a:cubicBezTo>
                  <a:cubicBezTo>
                    <a:pt x="2154144" y="757682"/>
                    <a:pt x="2132331" y="713608"/>
                    <a:pt x="2113470" y="667803"/>
                  </a:cubicBezTo>
                  <a:cubicBezTo>
                    <a:pt x="2080880" y="588445"/>
                    <a:pt x="2049060" y="508574"/>
                    <a:pt x="2024939" y="426137"/>
                  </a:cubicBezTo>
                  <a:cubicBezTo>
                    <a:pt x="2006911" y="364613"/>
                    <a:pt x="1989718" y="302898"/>
                    <a:pt x="1965917" y="243235"/>
                  </a:cubicBezTo>
                  <a:cubicBezTo>
                    <a:pt x="1954434" y="214430"/>
                    <a:pt x="1932942" y="199867"/>
                    <a:pt x="1903303" y="195826"/>
                  </a:cubicBezTo>
                  <a:cubicBezTo>
                    <a:pt x="1842935" y="187486"/>
                    <a:pt x="1782246" y="180750"/>
                    <a:pt x="1722134" y="170742"/>
                  </a:cubicBezTo>
                  <a:cubicBezTo>
                    <a:pt x="1651758" y="159002"/>
                    <a:pt x="1583499" y="140846"/>
                    <a:pt x="1526338" y="93950"/>
                  </a:cubicBezTo>
                  <a:cubicBezTo>
                    <a:pt x="1495673" y="68802"/>
                    <a:pt x="1469690" y="38907"/>
                    <a:pt x="1440500" y="12347"/>
                  </a:cubicBezTo>
                  <a:cubicBezTo>
                    <a:pt x="1433508" y="5996"/>
                    <a:pt x="1427092" y="-7925"/>
                    <a:pt x="1414583" y="5932"/>
                  </a:cubicBezTo>
                  <a:cubicBezTo>
                    <a:pt x="1414133" y="20110"/>
                    <a:pt x="1419587" y="32940"/>
                    <a:pt x="1423308" y="46220"/>
                  </a:cubicBezTo>
                  <a:cubicBezTo>
                    <a:pt x="1433188" y="81312"/>
                    <a:pt x="1444799" y="116019"/>
                    <a:pt x="1449482" y="152458"/>
                  </a:cubicBezTo>
                  <a:cubicBezTo>
                    <a:pt x="1466932" y="288656"/>
                    <a:pt x="1468151" y="425816"/>
                    <a:pt x="1473539" y="562719"/>
                  </a:cubicBezTo>
                  <a:cubicBezTo>
                    <a:pt x="1477261" y="657281"/>
                    <a:pt x="1470203" y="752100"/>
                    <a:pt x="1479570" y="846662"/>
                  </a:cubicBezTo>
                  <a:cubicBezTo>
                    <a:pt x="1489642" y="948666"/>
                    <a:pt x="1491182" y="1051440"/>
                    <a:pt x="1506066" y="1153059"/>
                  </a:cubicBezTo>
                  <a:cubicBezTo>
                    <a:pt x="1515047" y="1181607"/>
                    <a:pt x="1514598" y="1211567"/>
                    <a:pt x="1517484" y="1240757"/>
                  </a:cubicBezTo>
                  <a:cubicBezTo>
                    <a:pt x="1536153" y="1428149"/>
                    <a:pt x="1608519" y="1604442"/>
                    <a:pt x="1630202" y="1791129"/>
                  </a:cubicBezTo>
                  <a:cubicBezTo>
                    <a:pt x="1631999" y="1806718"/>
                    <a:pt x="1637516" y="1821794"/>
                    <a:pt x="1642584" y="1836806"/>
                  </a:cubicBezTo>
                  <a:cubicBezTo>
                    <a:pt x="1661830" y="1893967"/>
                    <a:pt x="1677162" y="1952154"/>
                    <a:pt x="1687235" y="2011688"/>
                  </a:cubicBezTo>
                  <a:cubicBezTo>
                    <a:pt x="1692688" y="2054543"/>
                    <a:pt x="1692624" y="2054222"/>
                    <a:pt x="1653105" y="2061920"/>
                  </a:cubicBezTo>
                  <a:cubicBezTo>
                    <a:pt x="1644958" y="2063524"/>
                    <a:pt x="1569705" y="2083219"/>
                    <a:pt x="1539041" y="2086940"/>
                  </a:cubicBezTo>
                  <a:cubicBezTo>
                    <a:pt x="1405987" y="2103107"/>
                    <a:pt x="1272226" y="2101567"/>
                    <a:pt x="1138723" y="2097846"/>
                  </a:cubicBezTo>
                  <a:cubicBezTo>
                    <a:pt x="1089838" y="2096499"/>
                    <a:pt x="1041082" y="2082834"/>
                    <a:pt x="992646" y="2073019"/>
                  </a:cubicBezTo>
                  <a:cubicBezTo>
                    <a:pt x="960505" y="2066475"/>
                    <a:pt x="927081" y="2065770"/>
                    <a:pt x="896287" y="2052939"/>
                  </a:cubicBezTo>
                  <a:cubicBezTo>
                    <a:pt x="896287" y="2052939"/>
                    <a:pt x="896287" y="2052875"/>
                    <a:pt x="896351" y="2052875"/>
                  </a:cubicBezTo>
                  <a:cubicBezTo>
                    <a:pt x="910593" y="2010790"/>
                    <a:pt x="929069" y="1970181"/>
                    <a:pt x="941644" y="1927519"/>
                  </a:cubicBezTo>
                  <a:cubicBezTo>
                    <a:pt x="968460" y="1836742"/>
                    <a:pt x="1009647" y="1750007"/>
                    <a:pt x="1019847" y="1654482"/>
                  </a:cubicBezTo>
                  <a:cubicBezTo>
                    <a:pt x="1036206" y="1501476"/>
                    <a:pt x="1034089" y="1347315"/>
                    <a:pt x="1016767" y="1195849"/>
                  </a:cubicBezTo>
                  <a:cubicBezTo>
                    <a:pt x="995276" y="1007623"/>
                    <a:pt x="978083" y="818499"/>
                    <a:pt x="946904" y="631299"/>
                  </a:cubicBezTo>
                  <a:cubicBezTo>
                    <a:pt x="935549" y="563168"/>
                    <a:pt x="924194" y="495037"/>
                    <a:pt x="913095" y="426906"/>
                  </a:cubicBezTo>
                  <a:cubicBezTo>
                    <a:pt x="899366" y="342801"/>
                    <a:pt x="901034" y="257541"/>
                    <a:pt x="902702" y="172538"/>
                  </a:cubicBezTo>
                  <a:cubicBezTo>
                    <a:pt x="903408" y="137190"/>
                    <a:pt x="896672" y="101841"/>
                    <a:pt x="904948" y="66300"/>
                  </a:cubicBezTo>
                  <a:cubicBezTo>
                    <a:pt x="909310" y="47760"/>
                    <a:pt x="902318" y="42563"/>
                    <a:pt x="886151" y="45579"/>
                  </a:cubicBezTo>
                  <a:cubicBezTo>
                    <a:pt x="857090" y="70470"/>
                    <a:pt x="836111" y="103252"/>
                    <a:pt x="802944" y="124616"/>
                  </a:cubicBezTo>
                  <a:cubicBezTo>
                    <a:pt x="685415" y="200188"/>
                    <a:pt x="551848" y="231431"/>
                    <a:pt x="419435" y="265047"/>
                  </a:cubicBezTo>
                  <a:cubicBezTo>
                    <a:pt x="388384" y="272938"/>
                    <a:pt x="370486" y="287437"/>
                    <a:pt x="360927" y="315857"/>
                  </a:cubicBezTo>
                  <a:cubicBezTo>
                    <a:pt x="353998" y="336386"/>
                    <a:pt x="349122" y="357749"/>
                    <a:pt x="340333" y="377444"/>
                  </a:cubicBezTo>
                  <a:cubicBezTo>
                    <a:pt x="288049" y="495294"/>
                    <a:pt x="262772" y="621420"/>
                    <a:pt x="228193" y="744594"/>
                  </a:cubicBezTo>
                  <a:cubicBezTo>
                    <a:pt x="205291" y="826069"/>
                    <a:pt x="196052" y="911072"/>
                    <a:pt x="167440" y="991200"/>
                  </a:cubicBezTo>
                  <a:cubicBezTo>
                    <a:pt x="150504" y="1016669"/>
                    <a:pt x="0" y="1335383"/>
                    <a:pt x="0" y="1495767"/>
                  </a:cubicBezTo>
                  <a:cubicBezTo>
                    <a:pt x="0" y="1551003"/>
                    <a:pt x="71723" y="1911865"/>
                    <a:pt x="83720" y="1966460"/>
                  </a:cubicBezTo>
                  <a:cubicBezTo>
                    <a:pt x="109061" y="2081936"/>
                    <a:pt x="153711" y="2191703"/>
                    <a:pt x="187135" y="2304869"/>
                  </a:cubicBezTo>
                  <a:cubicBezTo>
                    <a:pt x="200672" y="2350867"/>
                    <a:pt x="206702" y="2399175"/>
                    <a:pt x="230695" y="2442094"/>
                  </a:cubicBezTo>
                  <a:cubicBezTo>
                    <a:pt x="248081" y="2473208"/>
                    <a:pt x="250391" y="2473850"/>
                    <a:pt x="275346" y="2447547"/>
                  </a:cubicBezTo>
                  <a:cubicBezTo>
                    <a:pt x="286509" y="2435806"/>
                    <a:pt x="290487" y="2416497"/>
                    <a:pt x="310053" y="2413353"/>
                  </a:cubicBezTo>
                  <a:cubicBezTo>
                    <a:pt x="336164" y="2398854"/>
                    <a:pt x="357014" y="2377748"/>
                    <a:pt x="378248" y="2357411"/>
                  </a:cubicBezTo>
                  <a:cubicBezTo>
                    <a:pt x="411352" y="2325655"/>
                    <a:pt x="451448" y="2306794"/>
                    <a:pt x="493917" y="2288061"/>
                  </a:cubicBezTo>
                  <a:cubicBezTo>
                    <a:pt x="496355" y="2305703"/>
                    <a:pt x="490132" y="2317315"/>
                    <a:pt x="486155" y="2329248"/>
                  </a:cubicBezTo>
                  <a:cubicBezTo>
                    <a:pt x="476852" y="2357540"/>
                    <a:pt x="459338" y="2382046"/>
                    <a:pt x="448240" y="2409568"/>
                  </a:cubicBezTo>
                  <a:cubicBezTo>
                    <a:pt x="433100" y="2447226"/>
                    <a:pt x="453693" y="2477185"/>
                    <a:pt x="493853" y="2475902"/>
                  </a:cubicBezTo>
                  <a:cubicBezTo>
                    <a:pt x="509250" y="2475389"/>
                    <a:pt x="520669" y="2464290"/>
                    <a:pt x="535360" y="2461789"/>
                  </a:cubicBezTo>
                  <a:cubicBezTo>
                    <a:pt x="541711" y="2471348"/>
                    <a:pt x="537990" y="2481420"/>
                    <a:pt x="538375" y="2490914"/>
                  </a:cubicBezTo>
                  <a:cubicBezTo>
                    <a:pt x="540877" y="2549037"/>
                    <a:pt x="533436" y="2607417"/>
                    <a:pt x="543123" y="2665347"/>
                  </a:cubicBezTo>
                  <a:cubicBezTo>
                    <a:pt x="550372" y="2680872"/>
                    <a:pt x="553900" y="2697168"/>
                    <a:pt x="553002" y="2714232"/>
                  </a:cubicBezTo>
                  <a:cubicBezTo>
                    <a:pt x="550436" y="2761257"/>
                    <a:pt x="558135" y="2806870"/>
                    <a:pt x="573659" y="2850943"/>
                  </a:cubicBezTo>
                  <a:cubicBezTo>
                    <a:pt x="594766" y="2910991"/>
                    <a:pt x="608238" y="2973669"/>
                    <a:pt x="610740" y="3036026"/>
                  </a:cubicBezTo>
                  <a:cubicBezTo>
                    <a:pt x="616257" y="3174662"/>
                    <a:pt x="659497" y="3307908"/>
                    <a:pt x="663282" y="3446480"/>
                  </a:cubicBezTo>
                  <a:cubicBezTo>
                    <a:pt x="665912" y="3543095"/>
                    <a:pt x="680796" y="3638811"/>
                    <a:pt x="689842" y="3734977"/>
                  </a:cubicBezTo>
                  <a:cubicBezTo>
                    <a:pt x="698117" y="3823252"/>
                    <a:pt x="706650" y="3911592"/>
                    <a:pt x="717107" y="3999674"/>
                  </a:cubicBezTo>
                  <a:cubicBezTo>
                    <a:pt x="728718" y="4097572"/>
                    <a:pt x="745912" y="4194957"/>
                    <a:pt x="743474" y="4294010"/>
                  </a:cubicBezTo>
                  <a:cubicBezTo>
                    <a:pt x="741421" y="4377217"/>
                    <a:pt x="752648" y="4459590"/>
                    <a:pt x="762976" y="4541578"/>
                  </a:cubicBezTo>
                  <a:cubicBezTo>
                    <a:pt x="781068" y="4685154"/>
                    <a:pt x="833225" y="4817887"/>
                    <a:pt x="905012" y="4942986"/>
                  </a:cubicBezTo>
                  <a:cubicBezTo>
                    <a:pt x="911107" y="4953572"/>
                    <a:pt x="913160" y="4963323"/>
                    <a:pt x="912647" y="4976154"/>
                  </a:cubicBezTo>
                  <a:cubicBezTo>
                    <a:pt x="910529" y="5028952"/>
                    <a:pt x="898019" y="5079890"/>
                    <a:pt x="884547" y="5130058"/>
                  </a:cubicBezTo>
                  <a:cubicBezTo>
                    <a:pt x="870049" y="5184139"/>
                    <a:pt x="845221" y="5234628"/>
                    <a:pt x="813914" y="5281524"/>
                  </a:cubicBezTo>
                  <a:cubicBezTo>
                    <a:pt x="833930" y="5305389"/>
                    <a:pt x="861516" y="5315076"/>
                    <a:pt x="890193" y="5323416"/>
                  </a:cubicBezTo>
                  <a:cubicBezTo>
                    <a:pt x="946327" y="5339775"/>
                    <a:pt x="999574" y="5361780"/>
                    <a:pt x="1045893" y="5399053"/>
                  </a:cubicBezTo>
                  <a:cubicBezTo>
                    <a:pt x="1066551" y="5415669"/>
                    <a:pt x="1087465" y="5432220"/>
                    <a:pt x="1109405" y="5447296"/>
                  </a:cubicBezTo>
                  <a:cubicBezTo>
                    <a:pt x="1129806" y="5461282"/>
                    <a:pt x="1149373" y="5461218"/>
                    <a:pt x="1169902" y="5448002"/>
                  </a:cubicBezTo>
                  <a:cubicBezTo>
                    <a:pt x="1181641" y="5440432"/>
                    <a:pt x="1191906" y="5431322"/>
                    <a:pt x="1200696" y="5420608"/>
                  </a:cubicBezTo>
                  <a:cubicBezTo>
                    <a:pt x="1210126" y="5409061"/>
                    <a:pt x="1221866" y="5404057"/>
                    <a:pt x="1236686" y="5403800"/>
                  </a:cubicBezTo>
                  <a:cubicBezTo>
                    <a:pt x="1261449" y="5403415"/>
                    <a:pt x="1286083" y="5404121"/>
                    <a:pt x="1309500" y="5413167"/>
                  </a:cubicBezTo>
                  <a:cubicBezTo>
                    <a:pt x="1331632" y="5421699"/>
                    <a:pt x="1354214" y="5426767"/>
                    <a:pt x="1378015" y="5424329"/>
                  </a:cubicBezTo>
                  <a:cubicBezTo>
                    <a:pt x="1396555" y="5414899"/>
                    <a:pt x="1395337" y="5397321"/>
                    <a:pt x="1395850" y="5380577"/>
                  </a:cubicBezTo>
                  <a:cubicBezTo>
                    <a:pt x="1398801" y="5283641"/>
                    <a:pt x="1379299" y="5190105"/>
                    <a:pt x="1350301" y="5098558"/>
                  </a:cubicBezTo>
                  <a:cubicBezTo>
                    <a:pt x="1341705" y="5071486"/>
                    <a:pt x="1343052" y="5047364"/>
                    <a:pt x="1348890" y="5020612"/>
                  </a:cubicBezTo>
                  <a:cubicBezTo>
                    <a:pt x="1371792" y="4915785"/>
                    <a:pt x="1418945" y="4819940"/>
                    <a:pt x="1456283" y="4720438"/>
                  </a:cubicBezTo>
                  <a:cubicBezTo>
                    <a:pt x="1476747" y="4666036"/>
                    <a:pt x="1509915" y="4616959"/>
                    <a:pt x="1524478" y="4560311"/>
                  </a:cubicBezTo>
                  <a:cubicBezTo>
                    <a:pt x="1539489" y="4501932"/>
                    <a:pt x="1561943" y="4446182"/>
                    <a:pt x="1581382" y="4389342"/>
                  </a:cubicBezTo>
                  <a:cubicBezTo>
                    <a:pt x="1626609" y="4256930"/>
                    <a:pt x="1678446" y="4126698"/>
                    <a:pt x="1713795" y="3991078"/>
                  </a:cubicBezTo>
                  <a:cubicBezTo>
                    <a:pt x="1736377" y="3904342"/>
                    <a:pt x="1763064" y="3818249"/>
                    <a:pt x="1758252" y="3726702"/>
                  </a:cubicBezTo>
                  <a:cubicBezTo>
                    <a:pt x="1756520" y="3693085"/>
                    <a:pt x="1761974" y="3659597"/>
                    <a:pt x="1769736" y="3627071"/>
                  </a:cubicBezTo>
                  <a:cubicBezTo>
                    <a:pt x="1792703" y="3530905"/>
                    <a:pt x="1802839" y="3433135"/>
                    <a:pt x="1811179" y="3334788"/>
                  </a:cubicBezTo>
                  <a:cubicBezTo>
                    <a:pt x="1820930" y="3220403"/>
                    <a:pt x="1825485" y="3105953"/>
                    <a:pt x="1821316" y="2991439"/>
                  </a:cubicBezTo>
                  <a:cubicBezTo>
                    <a:pt x="1816312" y="2853894"/>
                    <a:pt x="1865902" y="2728282"/>
                    <a:pt x="1899647" y="2599013"/>
                  </a:cubicBezTo>
                  <a:cubicBezTo>
                    <a:pt x="1905357" y="2590865"/>
                    <a:pt x="1910617" y="2582269"/>
                    <a:pt x="1912413" y="2572518"/>
                  </a:cubicBezTo>
                  <a:cubicBezTo>
                    <a:pt x="1923191" y="2515036"/>
                    <a:pt x="1941154" y="2459800"/>
                    <a:pt x="1961683" y="2405141"/>
                  </a:cubicBezTo>
                  <a:cubicBezTo>
                    <a:pt x="1972974" y="2375117"/>
                    <a:pt x="1981186" y="2371781"/>
                    <a:pt x="2007617" y="2390065"/>
                  </a:cubicBezTo>
                  <a:cubicBezTo>
                    <a:pt x="2020512" y="2398982"/>
                    <a:pt x="2025323" y="2417009"/>
                    <a:pt x="2042645" y="2420602"/>
                  </a:cubicBezTo>
                  <a:cubicBezTo>
                    <a:pt x="2047905" y="2425029"/>
                    <a:pt x="2053615" y="2429070"/>
                    <a:pt x="2058298" y="2434010"/>
                  </a:cubicBezTo>
                  <a:cubicBezTo>
                    <a:pt x="2073631" y="2450113"/>
                    <a:pt x="2084345" y="2441580"/>
                    <a:pt x="2088001" y="2425735"/>
                  </a:cubicBezTo>
                  <a:cubicBezTo>
                    <a:pt x="2112316" y="2321036"/>
                    <a:pt x="2154592" y="2221855"/>
                    <a:pt x="2180831" y="2117862"/>
                  </a:cubicBezTo>
                  <a:cubicBezTo>
                    <a:pt x="2186862" y="2093997"/>
                    <a:pt x="2188786" y="2068913"/>
                    <a:pt x="2196613" y="2045754"/>
                  </a:cubicBezTo>
                  <a:cubicBezTo>
                    <a:pt x="2239532" y="1918666"/>
                    <a:pt x="2257045" y="1788691"/>
                    <a:pt x="2248898" y="1655124"/>
                  </a:cubicBezTo>
                  <a:close/>
                  <a:moveTo>
                    <a:pt x="454784" y="1905322"/>
                  </a:moveTo>
                  <a:cubicBezTo>
                    <a:pt x="429507" y="1798891"/>
                    <a:pt x="371384" y="1700737"/>
                    <a:pt x="380494" y="1585581"/>
                  </a:cubicBezTo>
                  <a:cubicBezTo>
                    <a:pt x="382803" y="1556327"/>
                    <a:pt x="393388" y="1532334"/>
                    <a:pt x="405578" y="1508148"/>
                  </a:cubicBezTo>
                  <a:cubicBezTo>
                    <a:pt x="454848" y="1410314"/>
                    <a:pt x="494366" y="1308567"/>
                    <a:pt x="529843" y="1205152"/>
                  </a:cubicBezTo>
                  <a:cubicBezTo>
                    <a:pt x="530998" y="1201751"/>
                    <a:pt x="532729" y="1198608"/>
                    <a:pt x="537092" y="1195849"/>
                  </a:cubicBezTo>
                  <a:cubicBezTo>
                    <a:pt x="559097" y="1437515"/>
                    <a:pt x="551784" y="1675845"/>
                    <a:pt x="454784" y="1905322"/>
                  </a:cubicBezTo>
                  <a:close/>
                  <a:moveTo>
                    <a:pt x="1227447" y="4001150"/>
                  </a:moveTo>
                  <a:cubicBezTo>
                    <a:pt x="1208907" y="4023026"/>
                    <a:pt x="1198706" y="4052024"/>
                    <a:pt x="1182027" y="4082817"/>
                  </a:cubicBezTo>
                  <a:cubicBezTo>
                    <a:pt x="1171570" y="4041182"/>
                    <a:pt x="1167656" y="4002625"/>
                    <a:pt x="1165539" y="3964390"/>
                  </a:cubicBezTo>
                  <a:cubicBezTo>
                    <a:pt x="1160407" y="3869699"/>
                    <a:pt x="1154440" y="3774752"/>
                    <a:pt x="1159509" y="3680062"/>
                  </a:cubicBezTo>
                  <a:cubicBezTo>
                    <a:pt x="1164449" y="3587681"/>
                    <a:pt x="1173751" y="3495364"/>
                    <a:pt x="1185170" y="3403561"/>
                  </a:cubicBezTo>
                  <a:cubicBezTo>
                    <a:pt x="1192484" y="3344668"/>
                    <a:pt x="1194922" y="3285647"/>
                    <a:pt x="1199219" y="3226690"/>
                  </a:cubicBezTo>
                  <a:cubicBezTo>
                    <a:pt x="1200310" y="3211486"/>
                    <a:pt x="1199412" y="3196217"/>
                    <a:pt x="1199412" y="3180948"/>
                  </a:cubicBezTo>
                  <a:cubicBezTo>
                    <a:pt x="1223662" y="3237981"/>
                    <a:pt x="1246757" y="3294436"/>
                    <a:pt x="1247014" y="3356408"/>
                  </a:cubicBezTo>
                  <a:cubicBezTo>
                    <a:pt x="1247656" y="3519614"/>
                    <a:pt x="1247656" y="3682757"/>
                    <a:pt x="1248040" y="3845963"/>
                  </a:cubicBezTo>
                  <a:cubicBezTo>
                    <a:pt x="1248104" y="3866684"/>
                    <a:pt x="1248618" y="3887277"/>
                    <a:pt x="1252018" y="3907999"/>
                  </a:cubicBezTo>
                  <a:cubicBezTo>
                    <a:pt x="1257600" y="3942129"/>
                    <a:pt x="1251633" y="3972538"/>
                    <a:pt x="1227447" y="4001150"/>
                  </a:cubicBezTo>
                  <a:close/>
                </a:path>
              </a:pathLst>
            </a:custGeom>
            <a:solidFill>
              <a:srgbClr val="404040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0767EB6F-0353-4289-9ECC-DE5BC526FE06}"/>
                </a:ext>
              </a:extLst>
            </p:cNvPr>
            <p:cNvSpPr/>
            <p:nvPr/>
          </p:nvSpPr>
          <p:spPr>
            <a:xfrm>
              <a:off x="8307761" y="979186"/>
              <a:ext cx="500105" cy="481904"/>
            </a:xfrm>
            <a:custGeom>
              <a:avLst/>
              <a:gdLst>
                <a:gd name="connsiteX0" fmla="*/ 6638 w 494463"/>
                <a:gd name="connsiteY0" fmla="*/ 0 h 476467"/>
                <a:gd name="connsiteX1" fmla="*/ 38714 w 494463"/>
                <a:gd name="connsiteY1" fmla="*/ 96230 h 476467"/>
                <a:gd name="connsiteX2" fmla="*/ 97222 w 494463"/>
                <a:gd name="connsiteY2" fmla="*/ 175460 h 476467"/>
                <a:gd name="connsiteX3" fmla="*/ 190758 w 494463"/>
                <a:gd name="connsiteY3" fmla="*/ 246991 h 476467"/>
                <a:gd name="connsiteX4" fmla="*/ 425175 w 494463"/>
                <a:gd name="connsiteY4" fmla="*/ 188739 h 476467"/>
                <a:gd name="connsiteX5" fmla="*/ 479769 w 494463"/>
                <a:gd name="connsiteY5" fmla="*/ 101042 h 476467"/>
                <a:gd name="connsiteX6" fmla="*/ 494204 w 494463"/>
                <a:gd name="connsiteY6" fmla="*/ 57738 h 476467"/>
                <a:gd name="connsiteX7" fmla="*/ 494204 w 494463"/>
                <a:gd name="connsiteY7" fmla="*/ 96230 h 476467"/>
                <a:gd name="connsiteX8" fmla="*/ 456160 w 494463"/>
                <a:gd name="connsiteY8" fmla="*/ 249621 h 476467"/>
                <a:gd name="connsiteX9" fmla="*/ 416257 w 494463"/>
                <a:gd name="connsiteY9" fmla="*/ 300174 h 476467"/>
                <a:gd name="connsiteX10" fmla="*/ 317910 w 494463"/>
                <a:gd name="connsiteY10" fmla="*/ 476467 h 476467"/>
                <a:gd name="connsiteX11" fmla="*/ 292955 w 494463"/>
                <a:gd name="connsiteY11" fmla="*/ 415457 h 476467"/>
                <a:gd name="connsiteX12" fmla="*/ 133020 w 494463"/>
                <a:gd name="connsiteY12" fmla="*/ 272267 h 476467"/>
                <a:gd name="connsiteX13" fmla="*/ 222 w 494463"/>
                <a:gd name="connsiteY13" fmla="*/ 38492 h 476467"/>
                <a:gd name="connsiteX14" fmla="*/ 6638 w 494463"/>
                <a:gd name="connsiteY14" fmla="*/ 0 h 47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4463" h="476467">
                  <a:moveTo>
                    <a:pt x="6638" y="0"/>
                  </a:moveTo>
                  <a:cubicBezTo>
                    <a:pt x="13887" y="28099"/>
                    <a:pt x="23830" y="69542"/>
                    <a:pt x="38714" y="96230"/>
                  </a:cubicBezTo>
                  <a:cubicBezTo>
                    <a:pt x="54496" y="124458"/>
                    <a:pt x="70791" y="153968"/>
                    <a:pt x="97222" y="175460"/>
                  </a:cubicBezTo>
                  <a:cubicBezTo>
                    <a:pt x="130133" y="196951"/>
                    <a:pt x="155602" y="228065"/>
                    <a:pt x="190758" y="246991"/>
                  </a:cubicBezTo>
                  <a:cubicBezTo>
                    <a:pt x="285512" y="298121"/>
                    <a:pt x="362497" y="279131"/>
                    <a:pt x="425175" y="188739"/>
                  </a:cubicBezTo>
                  <a:cubicBezTo>
                    <a:pt x="444805" y="160384"/>
                    <a:pt x="462961" y="131194"/>
                    <a:pt x="479769" y="101042"/>
                  </a:cubicBezTo>
                  <a:cubicBezTo>
                    <a:pt x="487660" y="86928"/>
                    <a:pt x="487403" y="71852"/>
                    <a:pt x="494204" y="57738"/>
                  </a:cubicBezTo>
                  <a:cubicBezTo>
                    <a:pt x="495102" y="69414"/>
                    <a:pt x="493306" y="84554"/>
                    <a:pt x="494204" y="96230"/>
                  </a:cubicBezTo>
                  <a:cubicBezTo>
                    <a:pt x="492215" y="150761"/>
                    <a:pt x="472456" y="198491"/>
                    <a:pt x="456160" y="249621"/>
                  </a:cubicBezTo>
                  <a:cubicBezTo>
                    <a:pt x="449552" y="270407"/>
                    <a:pt x="433001" y="285996"/>
                    <a:pt x="416257" y="300174"/>
                  </a:cubicBezTo>
                  <a:cubicBezTo>
                    <a:pt x="335616" y="368497"/>
                    <a:pt x="335552" y="368497"/>
                    <a:pt x="317910" y="476467"/>
                  </a:cubicBezTo>
                  <a:cubicBezTo>
                    <a:pt x="308736" y="453885"/>
                    <a:pt x="301487" y="434383"/>
                    <a:pt x="292955" y="415457"/>
                  </a:cubicBezTo>
                  <a:cubicBezTo>
                    <a:pt x="260814" y="344119"/>
                    <a:pt x="196339" y="309155"/>
                    <a:pt x="133020" y="272267"/>
                  </a:cubicBezTo>
                  <a:cubicBezTo>
                    <a:pt x="44167" y="220559"/>
                    <a:pt x="-3691" y="141779"/>
                    <a:pt x="222" y="38492"/>
                  </a:cubicBezTo>
                  <a:cubicBezTo>
                    <a:pt x="479" y="31179"/>
                    <a:pt x="1634" y="5261"/>
                    <a:pt x="6638" y="0"/>
                  </a:cubicBezTo>
                  <a:close/>
                </a:path>
              </a:pathLst>
            </a:custGeom>
            <a:solidFill>
              <a:srgbClr val="804F24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45454CF5-64C0-49DC-8331-FC69DFBB7EF6}"/>
                </a:ext>
              </a:extLst>
            </p:cNvPr>
            <p:cNvSpPr/>
            <p:nvPr/>
          </p:nvSpPr>
          <p:spPr>
            <a:xfrm>
              <a:off x="8324952" y="1212850"/>
              <a:ext cx="774635" cy="1804141"/>
            </a:xfrm>
            <a:custGeom>
              <a:avLst/>
              <a:gdLst>
                <a:gd name="connsiteX0" fmla="*/ 591333 w 774635"/>
                <a:gd name="connsiteY0" fmla="*/ 911888 h 1804141"/>
                <a:gd name="connsiteX1" fmla="*/ 591398 w 774635"/>
                <a:gd name="connsiteY1" fmla="*/ 912278 h 1804141"/>
                <a:gd name="connsiteX2" fmla="*/ 602947 w 774635"/>
                <a:gd name="connsiteY2" fmla="*/ 1000976 h 1804141"/>
                <a:gd name="connsiteX3" fmla="*/ 716951 w 774635"/>
                <a:gd name="connsiteY3" fmla="*/ 1557628 h 1804141"/>
                <a:gd name="connsiteX4" fmla="*/ 729474 w 774635"/>
                <a:gd name="connsiteY4" fmla="*/ 1603826 h 1804141"/>
                <a:gd name="connsiteX5" fmla="*/ 761658 w 774635"/>
                <a:gd name="connsiteY5" fmla="*/ 1716598 h 1804141"/>
                <a:gd name="connsiteX6" fmla="*/ 774635 w 774635"/>
                <a:gd name="connsiteY6" fmla="*/ 1790826 h 1804141"/>
                <a:gd name="connsiteX7" fmla="*/ 701898 w 774635"/>
                <a:gd name="connsiteY7" fmla="*/ 1782715 h 1804141"/>
                <a:gd name="connsiteX8" fmla="*/ 665497 w 774635"/>
                <a:gd name="connsiteY8" fmla="*/ 1718739 h 1804141"/>
                <a:gd name="connsiteX9" fmla="*/ 625593 w 774635"/>
                <a:gd name="connsiteY9" fmla="*/ 1514284 h 1804141"/>
                <a:gd name="connsiteX10" fmla="*/ 588543 w 774635"/>
                <a:gd name="connsiteY10" fmla="*/ 1315216 h 1804141"/>
                <a:gd name="connsiteX11" fmla="*/ 583288 w 774635"/>
                <a:gd name="connsiteY11" fmla="*/ 1187327 h 1804141"/>
                <a:gd name="connsiteX12" fmla="*/ 586532 w 774635"/>
                <a:gd name="connsiteY12" fmla="*/ 1005713 h 1804141"/>
                <a:gd name="connsiteX13" fmla="*/ 591333 w 774635"/>
                <a:gd name="connsiteY13" fmla="*/ 911888 h 1804141"/>
                <a:gd name="connsiteX14" fmla="*/ 298637 w 774635"/>
                <a:gd name="connsiteY14" fmla="*/ 832793 h 1804141"/>
                <a:gd name="connsiteX15" fmla="*/ 311353 w 774635"/>
                <a:gd name="connsiteY15" fmla="*/ 853427 h 1804141"/>
                <a:gd name="connsiteX16" fmla="*/ 311484 w 774635"/>
                <a:gd name="connsiteY16" fmla="*/ 958347 h 1804141"/>
                <a:gd name="connsiteX17" fmla="*/ 281506 w 774635"/>
                <a:gd name="connsiteY17" fmla="*/ 1537709 h 1804141"/>
                <a:gd name="connsiteX18" fmla="*/ 242575 w 774635"/>
                <a:gd name="connsiteY18" fmla="*/ 1609082 h 1804141"/>
                <a:gd name="connsiteX19" fmla="*/ 68941 w 774635"/>
                <a:gd name="connsiteY19" fmla="*/ 1730678 h 1804141"/>
                <a:gd name="connsiteX20" fmla="*/ 28063 w 774635"/>
                <a:gd name="connsiteY20" fmla="*/ 1730159 h 1804141"/>
                <a:gd name="connsiteX21" fmla="*/ 39289 w 774635"/>
                <a:gd name="connsiteY21" fmla="*/ 1693953 h 1804141"/>
                <a:gd name="connsiteX22" fmla="*/ 138758 w 774635"/>
                <a:gd name="connsiteY22" fmla="*/ 1628613 h 1804141"/>
                <a:gd name="connsiteX23" fmla="*/ 223110 w 774635"/>
                <a:gd name="connsiteY23" fmla="*/ 1511820 h 1804141"/>
                <a:gd name="connsiteX24" fmla="*/ 264507 w 774635"/>
                <a:gd name="connsiteY24" fmla="*/ 1126141 h 1804141"/>
                <a:gd name="connsiteX25" fmla="*/ 276185 w 774635"/>
                <a:gd name="connsiteY25" fmla="*/ 866015 h 1804141"/>
                <a:gd name="connsiteX26" fmla="*/ 279949 w 774635"/>
                <a:gd name="connsiteY26" fmla="*/ 848625 h 1804141"/>
                <a:gd name="connsiteX27" fmla="*/ 298637 w 774635"/>
                <a:gd name="connsiteY27" fmla="*/ 832793 h 1804141"/>
                <a:gd name="connsiteX28" fmla="*/ 42849 w 774635"/>
                <a:gd name="connsiteY28" fmla="*/ 22569 h 1804141"/>
                <a:gd name="connsiteX29" fmla="*/ 56873 w 774635"/>
                <a:gd name="connsiteY29" fmla="*/ 33210 h 1804141"/>
                <a:gd name="connsiteX30" fmla="*/ 151215 w 774635"/>
                <a:gd name="connsiteY30" fmla="*/ 86936 h 1804141"/>
                <a:gd name="connsiteX31" fmla="*/ 163478 w 774635"/>
                <a:gd name="connsiteY31" fmla="*/ 97122 h 1804141"/>
                <a:gd name="connsiteX32" fmla="*/ 148813 w 774635"/>
                <a:gd name="connsiteY32" fmla="*/ 104714 h 1804141"/>
                <a:gd name="connsiteX33" fmla="*/ 85876 w 774635"/>
                <a:gd name="connsiteY33" fmla="*/ 105233 h 1804141"/>
                <a:gd name="connsiteX34" fmla="*/ 30724 w 774635"/>
                <a:gd name="connsiteY34" fmla="*/ 150004 h 1804141"/>
                <a:gd name="connsiteX35" fmla="*/ 22353 w 774635"/>
                <a:gd name="connsiteY35" fmla="*/ 184848 h 1804141"/>
                <a:gd name="connsiteX36" fmla="*/ 8532 w 774635"/>
                <a:gd name="connsiteY36" fmla="*/ 202042 h 1804141"/>
                <a:gd name="connsiteX37" fmla="*/ 163 w 774635"/>
                <a:gd name="connsiteY37" fmla="*/ 182252 h 1804141"/>
                <a:gd name="connsiteX38" fmla="*/ 33 w 774635"/>
                <a:gd name="connsiteY38" fmla="*/ 131188 h 1804141"/>
                <a:gd name="connsiteX39" fmla="*/ 4900 w 774635"/>
                <a:gd name="connsiteY39" fmla="*/ 50664 h 1804141"/>
                <a:gd name="connsiteX40" fmla="*/ 25078 w 774635"/>
                <a:gd name="connsiteY40" fmla="*/ 23607 h 1804141"/>
                <a:gd name="connsiteX41" fmla="*/ 42849 w 774635"/>
                <a:gd name="connsiteY41" fmla="*/ 22569 h 1804141"/>
                <a:gd name="connsiteX42" fmla="*/ 505166 w 774635"/>
                <a:gd name="connsiteY42" fmla="*/ 118 h 1804141"/>
                <a:gd name="connsiteX43" fmla="*/ 515352 w 774635"/>
                <a:gd name="connsiteY43" fmla="*/ 13031 h 1804141"/>
                <a:gd name="connsiteX44" fmla="*/ 548250 w 774635"/>
                <a:gd name="connsiteY44" fmla="*/ 93489 h 1804141"/>
                <a:gd name="connsiteX45" fmla="*/ 529433 w 774635"/>
                <a:gd name="connsiteY45" fmla="*/ 137935 h 1804141"/>
                <a:gd name="connsiteX46" fmla="*/ 516196 w 774635"/>
                <a:gd name="connsiteY46" fmla="*/ 122752 h 1804141"/>
                <a:gd name="connsiteX47" fmla="*/ 510227 w 774635"/>
                <a:gd name="connsiteY47" fmla="*/ 75645 h 1804141"/>
                <a:gd name="connsiteX48" fmla="*/ 484208 w 774635"/>
                <a:gd name="connsiteY48" fmla="*/ 67340 h 1804141"/>
                <a:gd name="connsiteX49" fmla="*/ 424124 w 774635"/>
                <a:gd name="connsiteY49" fmla="*/ 114383 h 1804141"/>
                <a:gd name="connsiteX50" fmla="*/ 492449 w 774635"/>
                <a:gd name="connsiteY50" fmla="*/ 10371 h 1804141"/>
                <a:gd name="connsiteX51" fmla="*/ 505166 w 774635"/>
                <a:gd name="connsiteY51" fmla="*/ 118 h 180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74635" h="1804141">
                  <a:moveTo>
                    <a:pt x="591333" y="911888"/>
                  </a:moveTo>
                  <a:cubicBezTo>
                    <a:pt x="591398" y="912018"/>
                    <a:pt x="591398" y="912148"/>
                    <a:pt x="591398" y="912278"/>
                  </a:cubicBezTo>
                  <a:cubicBezTo>
                    <a:pt x="600482" y="941151"/>
                    <a:pt x="600029" y="971453"/>
                    <a:pt x="602947" y="1000976"/>
                  </a:cubicBezTo>
                  <a:cubicBezTo>
                    <a:pt x="621829" y="1190506"/>
                    <a:pt x="695020" y="1368811"/>
                    <a:pt x="716951" y="1557628"/>
                  </a:cubicBezTo>
                  <a:cubicBezTo>
                    <a:pt x="718769" y="1573395"/>
                    <a:pt x="724349" y="1588643"/>
                    <a:pt x="729474" y="1603826"/>
                  </a:cubicBezTo>
                  <a:cubicBezTo>
                    <a:pt x="741932" y="1641006"/>
                    <a:pt x="752768" y="1678510"/>
                    <a:pt x="761658" y="1716598"/>
                  </a:cubicBezTo>
                  <a:cubicBezTo>
                    <a:pt x="766783" y="1741578"/>
                    <a:pt x="771390" y="1766430"/>
                    <a:pt x="774635" y="1790826"/>
                  </a:cubicBezTo>
                  <a:cubicBezTo>
                    <a:pt x="758932" y="1813536"/>
                    <a:pt x="727074" y="1804776"/>
                    <a:pt x="701898" y="1782715"/>
                  </a:cubicBezTo>
                  <a:cubicBezTo>
                    <a:pt x="682562" y="1765716"/>
                    <a:pt x="672894" y="1742941"/>
                    <a:pt x="665497" y="1718739"/>
                  </a:cubicBezTo>
                  <a:cubicBezTo>
                    <a:pt x="644994" y="1651971"/>
                    <a:pt x="632989" y="1583323"/>
                    <a:pt x="625593" y="1514284"/>
                  </a:cubicBezTo>
                  <a:cubicBezTo>
                    <a:pt x="618391" y="1446739"/>
                    <a:pt x="604635" y="1380880"/>
                    <a:pt x="588543" y="1315216"/>
                  </a:cubicBezTo>
                  <a:cubicBezTo>
                    <a:pt x="578097" y="1272976"/>
                    <a:pt x="579070" y="1229632"/>
                    <a:pt x="583288" y="1187327"/>
                  </a:cubicBezTo>
                  <a:cubicBezTo>
                    <a:pt x="589517" y="1124453"/>
                    <a:pt x="585494" y="1068392"/>
                    <a:pt x="586532" y="1005713"/>
                  </a:cubicBezTo>
                  <a:cubicBezTo>
                    <a:pt x="586921" y="979369"/>
                    <a:pt x="586662" y="942644"/>
                    <a:pt x="591333" y="911888"/>
                  </a:cubicBezTo>
                  <a:close/>
                  <a:moveTo>
                    <a:pt x="298637" y="832793"/>
                  </a:moveTo>
                  <a:cubicBezTo>
                    <a:pt x="310380" y="834480"/>
                    <a:pt x="311288" y="844278"/>
                    <a:pt x="311353" y="853427"/>
                  </a:cubicBezTo>
                  <a:cubicBezTo>
                    <a:pt x="311613" y="888335"/>
                    <a:pt x="311484" y="923373"/>
                    <a:pt x="311484" y="958347"/>
                  </a:cubicBezTo>
                  <a:cubicBezTo>
                    <a:pt x="306423" y="1140999"/>
                    <a:pt x="300972" y="1356029"/>
                    <a:pt x="281506" y="1537709"/>
                  </a:cubicBezTo>
                  <a:cubicBezTo>
                    <a:pt x="275018" y="1570151"/>
                    <a:pt x="265544" y="1586373"/>
                    <a:pt x="242575" y="1609082"/>
                  </a:cubicBezTo>
                  <a:cubicBezTo>
                    <a:pt x="184762" y="1666181"/>
                    <a:pt x="144208" y="1697716"/>
                    <a:pt x="68941" y="1730678"/>
                  </a:cubicBezTo>
                  <a:cubicBezTo>
                    <a:pt x="55251" y="1736647"/>
                    <a:pt x="39809" y="1745472"/>
                    <a:pt x="28063" y="1730159"/>
                  </a:cubicBezTo>
                  <a:cubicBezTo>
                    <a:pt x="16579" y="1715170"/>
                    <a:pt x="28454" y="1699922"/>
                    <a:pt x="39289" y="1693953"/>
                  </a:cubicBezTo>
                  <a:cubicBezTo>
                    <a:pt x="80361" y="1661055"/>
                    <a:pt x="106056" y="1651712"/>
                    <a:pt x="138758" y="1628613"/>
                  </a:cubicBezTo>
                  <a:cubicBezTo>
                    <a:pt x="193327" y="1590072"/>
                    <a:pt x="204682" y="1570671"/>
                    <a:pt x="223110" y="1511820"/>
                  </a:cubicBezTo>
                  <a:cubicBezTo>
                    <a:pt x="257304" y="1402746"/>
                    <a:pt x="260549" y="1238782"/>
                    <a:pt x="264507" y="1126141"/>
                  </a:cubicBezTo>
                  <a:cubicBezTo>
                    <a:pt x="267556" y="1039388"/>
                    <a:pt x="272097" y="952701"/>
                    <a:pt x="276185" y="866015"/>
                  </a:cubicBezTo>
                  <a:cubicBezTo>
                    <a:pt x="276445" y="860175"/>
                    <a:pt x="277872" y="854140"/>
                    <a:pt x="279949" y="848625"/>
                  </a:cubicBezTo>
                  <a:cubicBezTo>
                    <a:pt x="283129" y="840125"/>
                    <a:pt x="287151" y="831106"/>
                    <a:pt x="298637" y="832793"/>
                  </a:cubicBezTo>
                  <a:close/>
                  <a:moveTo>
                    <a:pt x="42849" y="22569"/>
                  </a:moveTo>
                  <a:cubicBezTo>
                    <a:pt x="48097" y="24435"/>
                    <a:pt x="52720" y="28247"/>
                    <a:pt x="56873" y="33210"/>
                  </a:cubicBezTo>
                  <a:cubicBezTo>
                    <a:pt x="81723" y="62863"/>
                    <a:pt x="113841" y="79473"/>
                    <a:pt x="151215" y="86936"/>
                  </a:cubicBezTo>
                  <a:cubicBezTo>
                    <a:pt x="157250" y="88168"/>
                    <a:pt x="164517" y="89855"/>
                    <a:pt x="163478" y="97122"/>
                  </a:cubicBezTo>
                  <a:cubicBezTo>
                    <a:pt x="162505" y="103935"/>
                    <a:pt x="154913" y="104649"/>
                    <a:pt x="148813" y="104714"/>
                  </a:cubicBezTo>
                  <a:cubicBezTo>
                    <a:pt x="127856" y="105039"/>
                    <a:pt x="106833" y="104909"/>
                    <a:pt x="85876" y="105233"/>
                  </a:cubicBezTo>
                  <a:cubicBezTo>
                    <a:pt x="47983" y="105818"/>
                    <a:pt x="38834" y="113409"/>
                    <a:pt x="30724" y="150004"/>
                  </a:cubicBezTo>
                  <a:cubicBezTo>
                    <a:pt x="28127" y="161684"/>
                    <a:pt x="26117" y="173558"/>
                    <a:pt x="22353" y="184848"/>
                  </a:cubicBezTo>
                  <a:cubicBezTo>
                    <a:pt x="20017" y="191985"/>
                    <a:pt x="17942" y="203146"/>
                    <a:pt x="8532" y="202042"/>
                  </a:cubicBezTo>
                  <a:cubicBezTo>
                    <a:pt x="-1331" y="200874"/>
                    <a:pt x="292" y="189974"/>
                    <a:pt x="163" y="182252"/>
                  </a:cubicBezTo>
                  <a:cubicBezTo>
                    <a:pt x="-97" y="165187"/>
                    <a:pt x="33" y="148188"/>
                    <a:pt x="33" y="131188"/>
                  </a:cubicBezTo>
                  <a:cubicBezTo>
                    <a:pt x="487" y="104260"/>
                    <a:pt x="-1071" y="77463"/>
                    <a:pt x="4900" y="50664"/>
                  </a:cubicBezTo>
                  <a:cubicBezTo>
                    <a:pt x="7818" y="37428"/>
                    <a:pt x="13010" y="28733"/>
                    <a:pt x="25078" y="23607"/>
                  </a:cubicBezTo>
                  <a:cubicBezTo>
                    <a:pt x="31729" y="20785"/>
                    <a:pt x="37601" y="20704"/>
                    <a:pt x="42849" y="22569"/>
                  </a:cubicBezTo>
                  <a:close/>
                  <a:moveTo>
                    <a:pt x="505166" y="118"/>
                  </a:moveTo>
                  <a:cubicBezTo>
                    <a:pt x="512043" y="1092"/>
                    <a:pt x="514899" y="6866"/>
                    <a:pt x="515352" y="13031"/>
                  </a:cubicBezTo>
                  <a:cubicBezTo>
                    <a:pt x="517624" y="43462"/>
                    <a:pt x="526902" y="70584"/>
                    <a:pt x="548250" y="93489"/>
                  </a:cubicBezTo>
                  <a:cubicBezTo>
                    <a:pt x="554674" y="100366"/>
                    <a:pt x="538776" y="136379"/>
                    <a:pt x="529433" y="137935"/>
                  </a:cubicBezTo>
                  <a:cubicBezTo>
                    <a:pt x="518207" y="139817"/>
                    <a:pt x="516196" y="130733"/>
                    <a:pt x="516196" y="122752"/>
                  </a:cubicBezTo>
                  <a:cubicBezTo>
                    <a:pt x="516261" y="106725"/>
                    <a:pt x="513796" y="91218"/>
                    <a:pt x="510227" y="75645"/>
                  </a:cubicBezTo>
                  <a:cubicBezTo>
                    <a:pt x="505944" y="56894"/>
                    <a:pt x="498872" y="54882"/>
                    <a:pt x="484208" y="67340"/>
                  </a:cubicBezTo>
                  <a:cubicBezTo>
                    <a:pt x="465001" y="83691"/>
                    <a:pt x="452154" y="107958"/>
                    <a:pt x="424124" y="114383"/>
                  </a:cubicBezTo>
                  <a:cubicBezTo>
                    <a:pt x="452933" y="83496"/>
                    <a:pt x="472334" y="46641"/>
                    <a:pt x="492449" y="10371"/>
                  </a:cubicBezTo>
                  <a:cubicBezTo>
                    <a:pt x="495433" y="5050"/>
                    <a:pt x="497833" y="-919"/>
                    <a:pt x="505166" y="1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1C54D5ED-E3B4-4086-9C6C-0DA0444D9E57}"/>
              </a:ext>
            </a:extLst>
          </p:cNvPr>
          <p:cNvGrpSpPr/>
          <p:nvPr/>
        </p:nvGrpSpPr>
        <p:grpSpPr>
          <a:xfrm>
            <a:off x="327027" y="3491164"/>
            <a:ext cx="1015293" cy="3077851"/>
            <a:chOff x="275754" y="-65"/>
            <a:chExt cx="2279602" cy="69105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26714BBC-5FDA-49BD-85E9-49490043B0A1}"/>
                </a:ext>
              </a:extLst>
            </p:cNvPr>
            <p:cNvSpPr/>
            <p:nvPr/>
          </p:nvSpPr>
          <p:spPr>
            <a:xfrm>
              <a:off x="275754" y="950941"/>
              <a:ext cx="2279602" cy="5612025"/>
            </a:xfrm>
            <a:custGeom>
              <a:avLst/>
              <a:gdLst>
                <a:gd name="connsiteX0" fmla="*/ 2224776 w 2253885"/>
                <a:gd name="connsiteY0" fmla="*/ 1024679 h 5548712"/>
                <a:gd name="connsiteX1" fmla="*/ 2212651 w 2253885"/>
                <a:gd name="connsiteY1" fmla="*/ 841585 h 5548712"/>
                <a:gd name="connsiteX2" fmla="*/ 2211625 w 2253885"/>
                <a:gd name="connsiteY2" fmla="*/ 559759 h 5548712"/>
                <a:gd name="connsiteX3" fmla="*/ 2071386 w 2253885"/>
                <a:gd name="connsiteY3" fmla="*/ 336633 h 5548712"/>
                <a:gd name="connsiteX4" fmla="*/ 1960657 w 2253885"/>
                <a:gd name="connsiteY4" fmla="*/ 286978 h 5548712"/>
                <a:gd name="connsiteX5" fmla="*/ 1560596 w 2253885"/>
                <a:gd name="connsiteY5" fmla="*/ 43901 h 5548712"/>
                <a:gd name="connsiteX6" fmla="*/ 1506964 w 2253885"/>
                <a:gd name="connsiteY6" fmla="*/ 56924 h 5548712"/>
                <a:gd name="connsiteX7" fmla="*/ 1415417 w 2253885"/>
                <a:gd name="connsiteY7" fmla="*/ 139939 h 5548712"/>
                <a:gd name="connsiteX8" fmla="*/ 1340101 w 2253885"/>
                <a:gd name="connsiteY8" fmla="*/ 206209 h 5548712"/>
                <a:gd name="connsiteX9" fmla="*/ 1300005 w 2253885"/>
                <a:gd name="connsiteY9" fmla="*/ 315847 h 5548712"/>
                <a:gd name="connsiteX10" fmla="*/ 1278642 w 2253885"/>
                <a:gd name="connsiteY10" fmla="*/ 387635 h 5548712"/>
                <a:gd name="connsiteX11" fmla="*/ 1244063 w 2253885"/>
                <a:gd name="connsiteY11" fmla="*/ 455959 h 5548712"/>
                <a:gd name="connsiteX12" fmla="*/ 1218338 w 2253885"/>
                <a:gd name="connsiteY12" fmla="*/ 508885 h 5548712"/>
                <a:gd name="connsiteX13" fmla="*/ 1183566 w 2253885"/>
                <a:gd name="connsiteY13" fmla="*/ 348117 h 5548712"/>
                <a:gd name="connsiteX14" fmla="*/ 1132500 w 2253885"/>
                <a:gd name="connsiteY14" fmla="*/ 171246 h 5548712"/>
                <a:gd name="connsiteX15" fmla="*/ 1065652 w 2253885"/>
                <a:gd name="connsiteY15" fmla="*/ 46403 h 5548712"/>
                <a:gd name="connsiteX16" fmla="*/ 1056992 w 2253885"/>
                <a:gd name="connsiteY16" fmla="*/ 23180 h 5548712"/>
                <a:gd name="connsiteX17" fmla="*/ 1031779 w 2253885"/>
                <a:gd name="connsiteY17" fmla="*/ 2009 h 5548712"/>
                <a:gd name="connsiteX18" fmla="*/ 1004899 w 2253885"/>
                <a:gd name="connsiteY18" fmla="*/ 8937 h 5548712"/>
                <a:gd name="connsiteX19" fmla="*/ 792038 w 2253885"/>
                <a:gd name="connsiteY19" fmla="*/ 101511 h 5548712"/>
                <a:gd name="connsiteX20" fmla="*/ 429956 w 2253885"/>
                <a:gd name="connsiteY20" fmla="*/ 177982 h 5548712"/>
                <a:gd name="connsiteX21" fmla="*/ 351689 w 2253885"/>
                <a:gd name="connsiteY21" fmla="*/ 241045 h 5548712"/>
                <a:gd name="connsiteX22" fmla="*/ 260527 w 2253885"/>
                <a:gd name="connsiteY22" fmla="*/ 491692 h 5548712"/>
                <a:gd name="connsiteX23" fmla="*/ 93343 w 2253885"/>
                <a:gd name="connsiteY23" fmla="*/ 994975 h 5548712"/>
                <a:gd name="connsiteX24" fmla="*/ 0 w 2253885"/>
                <a:gd name="connsiteY24" fmla="*/ 1327226 h 5548712"/>
                <a:gd name="connsiteX25" fmla="*/ 0 w 2253885"/>
                <a:gd name="connsiteY25" fmla="*/ 1576526 h 5548712"/>
                <a:gd name="connsiteX26" fmla="*/ 2887 w 2253885"/>
                <a:gd name="connsiteY26" fmla="*/ 1602444 h 5548712"/>
                <a:gd name="connsiteX27" fmla="*/ 33231 w 2253885"/>
                <a:gd name="connsiteY27" fmla="*/ 1821657 h 5548712"/>
                <a:gd name="connsiteX28" fmla="*/ 264569 w 2253885"/>
                <a:gd name="connsiteY28" fmla="*/ 2322631 h 5548712"/>
                <a:gd name="connsiteX29" fmla="*/ 275988 w 2253885"/>
                <a:gd name="connsiteY29" fmla="*/ 2363881 h 5548712"/>
                <a:gd name="connsiteX30" fmla="*/ 243911 w 2253885"/>
                <a:gd name="connsiteY30" fmla="*/ 2462228 h 5548712"/>
                <a:gd name="connsiteX31" fmla="*/ 277143 w 2253885"/>
                <a:gd name="connsiteY31" fmla="*/ 2556085 h 5548712"/>
                <a:gd name="connsiteX32" fmla="*/ 377992 w 2253885"/>
                <a:gd name="connsiteY32" fmla="*/ 2577704 h 5548712"/>
                <a:gd name="connsiteX33" fmla="*/ 461006 w 2253885"/>
                <a:gd name="connsiteY33" fmla="*/ 2577769 h 5548712"/>
                <a:gd name="connsiteX34" fmla="*/ 512393 w 2253885"/>
                <a:gd name="connsiteY34" fmla="*/ 2621970 h 5548712"/>
                <a:gd name="connsiteX35" fmla="*/ 564999 w 2253885"/>
                <a:gd name="connsiteY35" fmla="*/ 3209231 h 5548712"/>
                <a:gd name="connsiteX36" fmla="*/ 644806 w 2253885"/>
                <a:gd name="connsiteY36" fmla="*/ 3659908 h 5548712"/>
                <a:gd name="connsiteX37" fmla="*/ 1081562 w 2253885"/>
                <a:gd name="connsiteY37" fmla="*/ 4403126 h 5548712"/>
                <a:gd name="connsiteX38" fmla="*/ 1098627 w 2253885"/>
                <a:gd name="connsiteY38" fmla="*/ 4449509 h 5548712"/>
                <a:gd name="connsiteX39" fmla="*/ 1095163 w 2253885"/>
                <a:gd name="connsiteY39" fmla="*/ 4544199 h 5548712"/>
                <a:gd name="connsiteX40" fmla="*/ 1068539 w 2253885"/>
                <a:gd name="connsiteY40" fmla="*/ 4972808 h 5548712"/>
                <a:gd name="connsiteX41" fmla="*/ 958773 w 2253885"/>
                <a:gd name="connsiteY41" fmla="*/ 5481737 h 5548712"/>
                <a:gd name="connsiteX42" fmla="*/ 969102 w 2253885"/>
                <a:gd name="connsiteY42" fmla="*/ 5548713 h 5548712"/>
                <a:gd name="connsiteX43" fmla="*/ 1065396 w 2253885"/>
                <a:gd name="connsiteY43" fmla="*/ 5482571 h 5548712"/>
                <a:gd name="connsiteX44" fmla="*/ 1287559 w 2253885"/>
                <a:gd name="connsiteY44" fmla="*/ 5399749 h 5548712"/>
                <a:gd name="connsiteX45" fmla="*/ 1304175 w 2253885"/>
                <a:gd name="connsiteY45" fmla="*/ 5395194 h 5548712"/>
                <a:gd name="connsiteX46" fmla="*/ 1300711 w 2253885"/>
                <a:gd name="connsiteY46" fmla="*/ 5385250 h 5548712"/>
                <a:gd name="connsiteX47" fmla="*/ 1393861 w 2253885"/>
                <a:gd name="connsiteY47" fmla="*/ 5312821 h 5548712"/>
                <a:gd name="connsiteX48" fmla="*/ 1519345 w 2253885"/>
                <a:gd name="connsiteY48" fmla="*/ 5090915 h 5548712"/>
                <a:gd name="connsiteX49" fmla="*/ 1561173 w 2253885"/>
                <a:gd name="connsiteY49" fmla="*/ 5082895 h 5548712"/>
                <a:gd name="connsiteX50" fmla="*/ 1604349 w 2253885"/>
                <a:gd name="connsiteY50" fmla="*/ 5117025 h 5548712"/>
                <a:gd name="connsiteX51" fmla="*/ 1689224 w 2253885"/>
                <a:gd name="connsiteY51" fmla="*/ 5071091 h 5548712"/>
                <a:gd name="connsiteX52" fmla="*/ 1822599 w 2253885"/>
                <a:gd name="connsiteY52" fmla="*/ 4936754 h 5548712"/>
                <a:gd name="connsiteX53" fmla="*/ 1889446 w 2253885"/>
                <a:gd name="connsiteY53" fmla="*/ 4780027 h 5548712"/>
                <a:gd name="connsiteX54" fmla="*/ 1862566 w 2253885"/>
                <a:gd name="connsiteY54" fmla="*/ 4650309 h 5548712"/>
                <a:gd name="connsiteX55" fmla="*/ 1642071 w 2253885"/>
                <a:gd name="connsiteY55" fmla="*/ 4431546 h 5548712"/>
                <a:gd name="connsiteX56" fmla="*/ 1637837 w 2253885"/>
                <a:gd name="connsiteY56" fmla="*/ 4399854 h 5548712"/>
                <a:gd name="connsiteX57" fmla="*/ 1803738 w 2253885"/>
                <a:gd name="connsiteY57" fmla="*/ 3283777 h 5548712"/>
                <a:gd name="connsiteX58" fmla="*/ 1832157 w 2253885"/>
                <a:gd name="connsiteY58" fmla="*/ 3023956 h 5548712"/>
                <a:gd name="connsiteX59" fmla="*/ 1841331 w 2253885"/>
                <a:gd name="connsiteY59" fmla="*/ 2697479 h 5548712"/>
                <a:gd name="connsiteX60" fmla="*/ 1880722 w 2253885"/>
                <a:gd name="connsiteY60" fmla="*/ 2674191 h 5548712"/>
                <a:gd name="connsiteX61" fmla="*/ 2115138 w 2253885"/>
                <a:gd name="connsiteY61" fmla="*/ 2782033 h 5548712"/>
                <a:gd name="connsiteX62" fmla="*/ 2115010 w 2253885"/>
                <a:gd name="connsiteY62" fmla="*/ 2785690 h 5548712"/>
                <a:gd name="connsiteX63" fmla="*/ 2124697 w 2253885"/>
                <a:gd name="connsiteY63" fmla="*/ 2786011 h 5548712"/>
                <a:gd name="connsiteX64" fmla="*/ 2147664 w 2253885"/>
                <a:gd name="connsiteY64" fmla="*/ 2750791 h 5548712"/>
                <a:gd name="connsiteX65" fmla="*/ 2165884 w 2253885"/>
                <a:gd name="connsiteY65" fmla="*/ 2636854 h 5548712"/>
                <a:gd name="connsiteX66" fmla="*/ 2212844 w 2253885"/>
                <a:gd name="connsiteY66" fmla="*/ 2329816 h 5548712"/>
                <a:gd name="connsiteX67" fmla="*/ 2253517 w 2253885"/>
                <a:gd name="connsiteY67" fmla="*/ 1664737 h 5548712"/>
                <a:gd name="connsiteX68" fmla="*/ 2224776 w 2253885"/>
                <a:gd name="connsiteY68" fmla="*/ 1024679 h 5548712"/>
                <a:gd name="connsiteX69" fmla="*/ 429251 w 2253885"/>
                <a:gd name="connsiteY69" fmla="*/ 1732098 h 5548712"/>
                <a:gd name="connsiteX70" fmla="*/ 367984 w 2253885"/>
                <a:gd name="connsiteY70" fmla="*/ 1570624 h 5548712"/>
                <a:gd name="connsiteX71" fmla="*/ 439964 w 2253885"/>
                <a:gd name="connsiteY71" fmla="*/ 1283473 h 5548712"/>
                <a:gd name="connsiteX72" fmla="*/ 429251 w 2253885"/>
                <a:gd name="connsiteY72" fmla="*/ 1732098 h 5548712"/>
                <a:gd name="connsiteX73" fmla="*/ 1245025 w 2253885"/>
                <a:gd name="connsiteY73" fmla="*/ 3547576 h 5548712"/>
                <a:gd name="connsiteX74" fmla="*/ 1218017 w 2253885"/>
                <a:gd name="connsiteY74" fmla="*/ 3171573 h 5548712"/>
                <a:gd name="connsiteX75" fmla="*/ 1245025 w 2253885"/>
                <a:gd name="connsiteY75" fmla="*/ 3547576 h 554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253885" h="5548712">
                  <a:moveTo>
                    <a:pt x="2224776" y="1024679"/>
                  </a:moveTo>
                  <a:cubicBezTo>
                    <a:pt x="2220286" y="963669"/>
                    <a:pt x="2214063" y="902659"/>
                    <a:pt x="2212651" y="841585"/>
                  </a:cubicBezTo>
                  <a:cubicBezTo>
                    <a:pt x="2210470" y="747664"/>
                    <a:pt x="2211240" y="653679"/>
                    <a:pt x="2211625" y="559759"/>
                  </a:cubicBezTo>
                  <a:cubicBezTo>
                    <a:pt x="2212074" y="455381"/>
                    <a:pt x="2166397" y="380450"/>
                    <a:pt x="2071386" y="336633"/>
                  </a:cubicBezTo>
                  <a:cubicBezTo>
                    <a:pt x="2034626" y="319697"/>
                    <a:pt x="1996326" y="305968"/>
                    <a:pt x="1960657" y="286978"/>
                  </a:cubicBezTo>
                  <a:cubicBezTo>
                    <a:pt x="1880593" y="244445"/>
                    <a:pt x="1604862" y="95160"/>
                    <a:pt x="1560596" y="43901"/>
                  </a:cubicBezTo>
                  <a:cubicBezTo>
                    <a:pt x="1556554" y="44863"/>
                    <a:pt x="1536025" y="50188"/>
                    <a:pt x="1506964" y="56924"/>
                  </a:cubicBezTo>
                  <a:cubicBezTo>
                    <a:pt x="1480404" y="88937"/>
                    <a:pt x="1447943" y="114919"/>
                    <a:pt x="1415417" y="139939"/>
                  </a:cubicBezTo>
                  <a:cubicBezTo>
                    <a:pt x="1388665" y="160468"/>
                    <a:pt x="1365570" y="184525"/>
                    <a:pt x="1340101" y="206209"/>
                  </a:cubicBezTo>
                  <a:cubicBezTo>
                    <a:pt x="1306228" y="235014"/>
                    <a:pt x="1298465" y="274468"/>
                    <a:pt x="1300005" y="315847"/>
                  </a:cubicBezTo>
                  <a:cubicBezTo>
                    <a:pt x="1301031" y="342920"/>
                    <a:pt x="1294616" y="366336"/>
                    <a:pt x="1278642" y="387635"/>
                  </a:cubicBezTo>
                  <a:cubicBezTo>
                    <a:pt x="1263117" y="408357"/>
                    <a:pt x="1254905" y="432863"/>
                    <a:pt x="1244063" y="455959"/>
                  </a:cubicBezTo>
                  <a:cubicBezTo>
                    <a:pt x="1236301" y="472510"/>
                    <a:pt x="1228025" y="488933"/>
                    <a:pt x="1218338" y="508885"/>
                  </a:cubicBezTo>
                  <a:cubicBezTo>
                    <a:pt x="1190559" y="455317"/>
                    <a:pt x="1178883" y="401428"/>
                    <a:pt x="1183566" y="348117"/>
                  </a:cubicBezTo>
                  <a:cubicBezTo>
                    <a:pt x="1189469" y="280563"/>
                    <a:pt x="1164705" y="226097"/>
                    <a:pt x="1132500" y="171246"/>
                  </a:cubicBezTo>
                  <a:cubicBezTo>
                    <a:pt x="1108635" y="130572"/>
                    <a:pt x="1087465" y="88295"/>
                    <a:pt x="1065652" y="46403"/>
                  </a:cubicBezTo>
                  <a:cubicBezTo>
                    <a:pt x="1061803" y="38961"/>
                    <a:pt x="1058788" y="31199"/>
                    <a:pt x="1056992" y="23180"/>
                  </a:cubicBezTo>
                  <a:cubicBezTo>
                    <a:pt x="1042301" y="14198"/>
                    <a:pt x="1033062" y="6500"/>
                    <a:pt x="1031779" y="2009"/>
                  </a:cubicBezTo>
                  <a:cubicBezTo>
                    <a:pt x="1020873" y="-3316"/>
                    <a:pt x="1012726" y="2971"/>
                    <a:pt x="1004899" y="8937"/>
                  </a:cubicBezTo>
                  <a:cubicBezTo>
                    <a:pt x="941451" y="57053"/>
                    <a:pt x="868637" y="86050"/>
                    <a:pt x="792038" y="101511"/>
                  </a:cubicBezTo>
                  <a:cubicBezTo>
                    <a:pt x="671109" y="125953"/>
                    <a:pt x="552361" y="160596"/>
                    <a:pt x="429956" y="177982"/>
                  </a:cubicBezTo>
                  <a:cubicBezTo>
                    <a:pt x="390823" y="183563"/>
                    <a:pt x="365161" y="203964"/>
                    <a:pt x="351689" y="241045"/>
                  </a:cubicBezTo>
                  <a:cubicBezTo>
                    <a:pt x="321409" y="324637"/>
                    <a:pt x="287407" y="406817"/>
                    <a:pt x="260527" y="491692"/>
                  </a:cubicBezTo>
                  <a:cubicBezTo>
                    <a:pt x="207151" y="660223"/>
                    <a:pt x="158395" y="830230"/>
                    <a:pt x="93343" y="994975"/>
                  </a:cubicBezTo>
                  <a:cubicBezTo>
                    <a:pt x="50938" y="1102368"/>
                    <a:pt x="13472" y="1211558"/>
                    <a:pt x="0" y="1327226"/>
                  </a:cubicBezTo>
                  <a:cubicBezTo>
                    <a:pt x="0" y="1410305"/>
                    <a:pt x="0" y="1493448"/>
                    <a:pt x="0" y="1576526"/>
                  </a:cubicBezTo>
                  <a:cubicBezTo>
                    <a:pt x="5646" y="1584610"/>
                    <a:pt x="2502" y="1593783"/>
                    <a:pt x="2887" y="1602444"/>
                  </a:cubicBezTo>
                  <a:cubicBezTo>
                    <a:pt x="6223" y="1676477"/>
                    <a:pt x="9110" y="1750510"/>
                    <a:pt x="33231" y="1821657"/>
                  </a:cubicBezTo>
                  <a:cubicBezTo>
                    <a:pt x="92573" y="1996859"/>
                    <a:pt x="149734" y="2173089"/>
                    <a:pt x="264569" y="2322631"/>
                  </a:cubicBezTo>
                  <a:cubicBezTo>
                    <a:pt x="273871" y="2334691"/>
                    <a:pt x="279901" y="2347715"/>
                    <a:pt x="275988" y="2363881"/>
                  </a:cubicBezTo>
                  <a:cubicBezTo>
                    <a:pt x="267841" y="2397498"/>
                    <a:pt x="260976" y="2431370"/>
                    <a:pt x="243911" y="2462228"/>
                  </a:cubicBezTo>
                  <a:cubicBezTo>
                    <a:pt x="219276" y="2506879"/>
                    <a:pt x="229798" y="2536262"/>
                    <a:pt x="277143" y="2556085"/>
                  </a:cubicBezTo>
                  <a:cubicBezTo>
                    <a:pt x="309284" y="2569557"/>
                    <a:pt x="342900" y="2577384"/>
                    <a:pt x="377992" y="2577704"/>
                  </a:cubicBezTo>
                  <a:cubicBezTo>
                    <a:pt x="405642" y="2577961"/>
                    <a:pt x="433292" y="2577833"/>
                    <a:pt x="461006" y="2577769"/>
                  </a:cubicBezTo>
                  <a:cubicBezTo>
                    <a:pt x="505978" y="2577704"/>
                    <a:pt x="505593" y="2577704"/>
                    <a:pt x="512393" y="2621970"/>
                  </a:cubicBezTo>
                  <a:cubicBezTo>
                    <a:pt x="525609" y="2708064"/>
                    <a:pt x="560637" y="3099528"/>
                    <a:pt x="564999" y="3209231"/>
                  </a:cubicBezTo>
                  <a:cubicBezTo>
                    <a:pt x="571158" y="3363199"/>
                    <a:pt x="602144" y="3512099"/>
                    <a:pt x="644806" y="3659908"/>
                  </a:cubicBezTo>
                  <a:cubicBezTo>
                    <a:pt x="680796" y="3784558"/>
                    <a:pt x="980777" y="4277000"/>
                    <a:pt x="1081562" y="4403126"/>
                  </a:cubicBezTo>
                  <a:cubicBezTo>
                    <a:pt x="1092469" y="4416791"/>
                    <a:pt x="1098371" y="4432123"/>
                    <a:pt x="1098627" y="4449509"/>
                  </a:cubicBezTo>
                  <a:cubicBezTo>
                    <a:pt x="1099141" y="4481136"/>
                    <a:pt x="1100231" y="4512700"/>
                    <a:pt x="1095163" y="4544199"/>
                  </a:cubicBezTo>
                  <a:cubicBezTo>
                    <a:pt x="1088299" y="4587182"/>
                    <a:pt x="1077906" y="4873435"/>
                    <a:pt x="1068539" y="4972808"/>
                  </a:cubicBezTo>
                  <a:cubicBezTo>
                    <a:pt x="1063920" y="5021822"/>
                    <a:pt x="978853" y="5358755"/>
                    <a:pt x="958773" y="5481737"/>
                  </a:cubicBezTo>
                  <a:cubicBezTo>
                    <a:pt x="955180" y="5503678"/>
                    <a:pt x="948444" y="5529147"/>
                    <a:pt x="969102" y="5548713"/>
                  </a:cubicBezTo>
                  <a:cubicBezTo>
                    <a:pt x="1004001" y="5530686"/>
                    <a:pt x="1035244" y="5507463"/>
                    <a:pt x="1065396" y="5482571"/>
                  </a:cubicBezTo>
                  <a:cubicBezTo>
                    <a:pt x="1129870" y="5429388"/>
                    <a:pt x="1200439" y="5392371"/>
                    <a:pt x="1287559" y="5399749"/>
                  </a:cubicBezTo>
                  <a:cubicBezTo>
                    <a:pt x="1293525" y="5400263"/>
                    <a:pt x="1299299" y="5399172"/>
                    <a:pt x="1304175" y="5395194"/>
                  </a:cubicBezTo>
                  <a:cubicBezTo>
                    <a:pt x="1308537" y="5383518"/>
                    <a:pt x="1301865" y="5385186"/>
                    <a:pt x="1300711" y="5385250"/>
                  </a:cubicBezTo>
                  <a:cubicBezTo>
                    <a:pt x="1331889" y="5373831"/>
                    <a:pt x="1363773" y="5348042"/>
                    <a:pt x="1393861" y="5312821"/>
                  </a:cubicBezTo>
                  <a:cubicBezTo>
                    <a:pt x="1450124" y="5246871"/>
                    <a:pt x="1492273" y="5173352"/>
                    <a:pt x="1519345" y="5090915"/>
                  </a:cubicBezTo>
                  <a:cubicBezTo>
                    <a:pt x="1531342" y="5054411"/>
                    <a:pt x="1532304" y="5055181"/>
                    <a:pt x="1561173" y="5082895"/>
                  </a:cubicBezTo>
                  <a:cubicBezTo>
                    <a:pt x="1574389" y="5095598"/>
                    <a:pt x="1584525" y="5112663"/>
                    <a:pt x="1604349" y="5117025"/>
                  </a:cubicBezTo>
                  <a:cubicBezTo>
                    <a:pt x="1635591" y="5107210"/>
                    <a:pt x="1664461" y="5093737"/>
                    <a:pt x="1689224" y="5071091"/>
                  </a:cubicBezTo>
                  <a:cubicBezTo>
                    <a:pt x="1735863" y="5028429"/>
                    <a:pt x="1779616" y="4982945"/>
                    <a:pt x="1822599" y="4936754"/>
                  </a:cubicBezTo>
                  <a:cubicBezTo>
                    <a:pt x="1835622" y="4922769"/>
                    <a:pt x="1880016" y="4817300"/>
                    <a:pt x="1889446" y="4780027"/>
                  </a:cubicBezTo>
                  <a:cubicBezTo>
                    <a:pt x="1901379" y="4733131"/>
                    <a:pt x="1899775" y="4687646"/>
                    <a:pt x="1862566" y="4650309"/>
                  </a:cubicBezTo>
                  <a:cubicBezTo>
                    <a:pt x="1806689" y="4611240"/>
                    <a:pt x="1660355" y="4463174"/>
                    <a:pt x="1642071" y="4431546"/>
                  </a:cubicBezTo>
                  <a:cubicBezTo>
                    <a:pt x="1636361" y="4421666"/>
                    <a:pt x="1636490" y="4410888"/>
                    <a:pt x="1637837" y="4399854"/>
                  </a:cubicBezTo>
                  <a:cubicBezTo>
                    <a:pt x="1654581" y="4262630"/>
                    <a:pt x="1778910" y="3364675"/>
                    <a:pt x="1803738" y="3283777"/>
                  </a:cubicBezTo>
                  <a:cubicBezTo>
                    <a:pt x="1809447" y="3265173"/>
                    <a:pt x="1830682" y="3050066"/>
                    <a:pt x="1832157" y="3023956"/>
                  </a:cubicBezTo>
                  <a:cubicBezTo>
                    <a:pt x="1832863" y="3012152"/>
                    <a:pt x="1811949" y="2748289"/>
                    <a:pt x="1841331" y="2697479"/>
                  </a:cubicBezTo>
                  <a:cubicBezTo>
                    <a:pt x="1850890" y="2680927"/>
                    <a:pt x="1861026" y="2672844"/>
                    <a:pt x="1880722" y="2674191"/>
                  </a:cubicBezTo>
                  <a:cubicBezTo>
                    <a:pt x="1972718" y="2680350"/>
                    <a:pt x="2053487" y="2710246"/>
                    <a:pt x="2115138" y="2782033"/>
                  </a:cubicBezTo>
                  <a:cubicBezTo>
                    <a:pt x="2115074" y="2783252"/>
                    <a:pt x="2115010" y="2784471"/>
                    <a:pt x="2115010" y="2785690"/>
                  </a:cubicBezTo>
                  <a:cubicBezTo>
                    <a:pt x="2118025" y="2786203"/>
                    <a:pt x="2121169" y="2786396"/>
                    <a:pt x="2124697" y="2786011"/>
                  </a:cubicBezTo>
                  <a:cubicBezTo>
                    <a:pt x="2141441" y="2780237"/>
                    <a:pt x="2144071" y="2765225"/>
                    <a:pt x="2147664" y="2750791"/>
                  </a:cubicBezTo>
                  <a:cubicBezTo>
                    <a:pt x="2157095" y="2713389"/>
                    <a:pt x="2158955" y="2674704"/>
                    <a:pt x="2165884" y="2636854"/>
                  </a:cubicBezTo>
                  <a:cubicBezTo>
                    <a:pt x="2184552" y="2534978"/>
                    <a:pt x="2202066" y="2432846"/>
                    <a:pt x="2212844" y="2329816"/>
                  </a:cubicBezTo>
                  <a:cubicBezTo>
                    <a:pt x="2222274" y="2239616"/>
                    <a:pt x="2252876" y="1695274"/>
                    <a:pt x="2253517" y="1664737"/>
                  </a:cubicBezTo>
                  <a:cubicBezTo>
                    <a:pt x="2257687" y="1467658"/>
                    <a:pt x="2225097" y="1029233"/>
                    <a:pt x="2224776" y="1024679"/>
                  </a:cubicBezTo>
                  <a:close/>
                  <a:moveTo>
                    <a:pt x="429251" y="1732098"/>
                  </a:moveTo>
                  <a:cubicBezTo>
                    <a:pt x="384664" y="1687255"/>
                    <a:pt x="375041" y="1629132"/>
                    <a:pt x="367984" y="1570624"/>
                  </a:cubicBezTo>
                  <a:cubicBezTo>
                    <a:pt x="355217" y="1465028"/>
                    <a:pt x="375297" y="1366937"/>
                    <a:pt x="439964" y="1283473"/>
                  </a:cubicBezTo>
                  <a:cubicBezTo>
                    <a:pt x="452795" y="1318116"/>
                    <a:pt x="445289" y="1693221"/>
                    <a:pt x="429251" y="1732098"/>
                  </a:cubicBezTo>
                  <a:close/>
                  <a:moveTo>
                    <a:pt x="1245025" y="3547576"/>
                  </a:moveTo>
                  <a:cubicBezTo>
                    <a:pt x="1222187" y="3422220"/>
                    <a:pt x="1147191" y="3297826"/>
                    <a:pt x="1218017" y="3171573"/>
                  </a:cubicBezTo>
                  <a:cubicBezTo>
                    <a:pt x="1291857" y="3296030"/>
                    <a:pt x="1320342" y="3421130"/>
                    <a:pt x="1245025" y="3547576"/>
                  </a:cubicBezTo>
                  <a:close/>
                </a:path>
              </a:pathLst>
            </a:custGeom>
            <a:solidFill>
              <a:srgbClr val="253045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6B5EA64D-5168-4464-8F44-BE709421E07A}"/>
                </a:ext>
              </a:extLst>
            </p:cNvPr>
            <p:cNvSpPr/>
            <p:nvPr/>
          </p:nvSpPr>
          <p:spPr>
            <a:xfrm>
              <a:off x="628272" y="-65"/>
              <a:ext cx="1786819" cy="4209246"/>
            </a:xfrm>
            <a:custGeom>
              <a:avLst/>
              <a:gdLst>
                <a:gd name="connsiteX0" fmla="*/ 1549598 w 1786819"/>
                <a:gd name="connsiteY0" fmla="*/ 3655839 h 4209246"/>
                <a:gd name="connsiteX1" fmla="*/ 1786819 w 1786819"/>
                <a:gd name="connsiteY1" fmla="*/ 3764976 h 4209246"/>
                <a:gd name="connsiteX2" fmla="*/ 1786690 w 1786819"/>
                <a:gd name="connsiteY2" fmla="*/ 3768675 h 4209246"/>
                <a:gd name="connsiteX3" fmla="*/ 1694423 w 1786819"/>
                <a:gd name="connsiteY3" fmla="*/ 4072857 h 4209246"/>
                <a:gd name="connsiteX4" fmla="*/ 1556475 w 1786819"/>
                <a:gd name="connsiteY4" fmla="*/ 4175765 h 4209246"/>
                <a:gd name="connsiteX5" fmla="*/ 1475693 w 1786819"/>
                <a:gd name="connsiteY5" fmla="*/ 4207105 h 4209246"/>
                <a:gd name="connsiteX6" fmla="*/ 1469919 w 1786819"/>
                <a:gd name="connsiteY6" fmla="*/ 4209246 h 4209246"/>
                <a:gd name="connsiteX7" fmla="*/ 1453762 w 1786819"/>
                <a:gd name="connsiteY7" fmla="*/ 4193219 h 4209246"/>
                <a:gd name="connsiteX8" fmla="*/ 1438838 w 1786819"/>
                <a:gd name="connsiteY8" fmla="*/ 4155521 h 4209246"/>
                <a:gd name="connsiteX9" fmla="*/ 1495289 w 1786819"/>
                <a:gd name="connsiteY9" fmla="*/ 4088755 h 4209246"/>
                <a:gd name="connsiteX10" fmla="*/ 1503204 w 1786819"/>
                <a:gd name="connsiteY10" fmla="*/ 4082980 h 4209246"/>
                <a:gd name="connsiteX11" fmla="*/ 1569972 w 1786819"/>
                <a:gd name="connsiteY11" fmla="*/ 3885404 h 4209246"/>
                <a:gd name="connsiteX12" fmla="*/ 1555567 w 1786819"/>
                <a:gd name="connsiteY12" fmla="*/ 3864445 h 4209246"/>
                <a:gd name="connsiteX13" fmla="*/ 1537140 w 1786819"/>
                <a:gd name="connsiteY13" fmla="*/ 3880407 h 4209246"/>
                <a:gd name="connsiteX14" fmla="*/ 1489319 w 1786819"/>
                <a:gd name="connsiteY14" fmla="*/ 3976957 h 4209246"/>
                <a:gd name="connsiteX15" fmla="*/ 1488346 w 1786819"/>
                <a:gd name="connsiteY15" fmla="*/ 3978903 h 4209246"/>
                <a:gd name="connsiteX16" fmla="*/ 1455708 w 1786819"/>
                <a:gd name="connsiteY16" fmla="*/ 4004793 h 4209246"/>
                <a:gd name="connsiteX17" fmla="*/ 1413403 w 1786819"/>
                <a:gd name="connsiteY17" fmla="*/ 4009983 h 4209246"/>
                <a:gd name="connsiteX18" fmla="*/ 1406266 w 1786819"/>
                <a:gd name="connsiteY18" fmla="*/ 3971701 h 4209246"/>
                <a:gd name="connsiteX19" fmla="*/ 1440979 w 1786819"/>
                <a:gd name="connsiteY19" fmla="*/ 3841801 h 4209246"/>
                <a:gd name="connsiteX20" fmla="*/ 1509758 w 1786819"/>
                <a:gd name="connsiteY20" fmla="*/ 3679391 h 4209246"/>
                <a:gd name="connsiteX21" fmla="*/ 1549598 w 1786819"/>
                <a:gd name="connsiteY21" fmla="*/ 3655839 h 4209246"/>
                <a:gd name="connsiteX22" fmla="*/ 295297 w 1786819"/>
                <a:gd name="connsiteY22" fmla="*/ 3080306 h 4209246"/>
                <a:gd name="connsiteX23" fmla="*/ 407159 w 1786819"/>
                <a:gd name="connsiteY23" fmla="*/ 3127477 h 4209246"/>
                <a:gd name="connsiteX24" fmla="*/ 428831 w 1786819"/>
                <a:gd name="connsiteY24" fmla="*/ 3155573 h 4209246"/>
                <a:gd name="connsiteX25" fmla="*/ 405472 w 1786819"/>
                <a:gd name="connsiteY25" fmla="*/ 3177245 h 4209246"/>
                <a:gd name="connsiteX26" fmla="*/ 298477 w 1786819"/>
                <a:gd name="connsiteY26" fmla="*/ 3179321 h 4209246"/>
                <a:gd name="connsiteX27" fmla="*/ 201148 w 1786819"/>
                <a:gd name="connsiteY27" fmla="*/ 3233565 h 4209246"/>
                <a:gd name="connsiteX28" fmla="*/ 159557 w 1786819"/>
                <a:gd name="connsiteY28" fmla="*/ 3527431 h 4209246"/>
                <a:gd name="connsiteX29" fmla="*/ 69950 w 1786819"/>
                <a:gd name="connsiteY29" fmla="*/ 3442107 h 4209246"/>
                <a:gd name="connsiteX30" fmla="*/ 45294 w 1786819"/>
                <a:gd name="connsiteY30" fmla="*/ 3401748 h 4209246"/>
                <a:gd name="connsiteX31" fmla="*/ 3313 w 1786819"/>
                <a:gd name="connsiteY31" fmla="*/ 3296375 h 4209246"/>
                <a:gd name="connsiteX32" fmla="*/ 13500 w 1786819"/>
                <a:gd name="connsiteY32" fmla="*/ 3269707 h 4209246"/>
                <a:gd name="connsiteX33" fmla="*/ 115175 w 1786819"/>
                <a:gd name="connsiteY33" fmla="*/ 3181398 h 4209246"/>
                <a:gd name="connsiteX34" fmla="*/ 192519 w 1786819"/>
                <a:gd name="connsiteY34" fmla="*/ 3115603 h 4209246"/>
                <a:gd name="connsiteX35" fmla="*/ 295297 w 1786819"/>
                <a:gd name="connsiteY35" fmla="*/ 3080306 h 4209246"/>
                <a:gd name="connsiteX36" fmla="*/ 955117 w 1786819"/>
                <a:gd name="connsiteY36" fmla="*/ 0 h 4209246"/>
                <a:gd name="connsiteX37" fmla="*/ 1063087 w 1786819"/>
                <a:gd name="connsiteY37" fmla="*/ 0 h 4209246"/>
                <a:gd name="connsiteX38" fmla="*/ 1206353 w 1786819"/>
                <a:gd name="connsiteY38" fmla="*/ 62939 h 4209246"/>
                <a:gd name="connsiteX39" fmla="*/ 1297907 w 1786819"/>
                <a:gd name="connsiteY39" fmla="*/ 182588 h 4209246"/>
                <a:gd name="connsiteX40" fmla="*/ 1320551 w 1786819"/>
                <a:gd name="connsiteY40" fmla="*/ 211268 h 4209246"/>
                <a:gd name="connsiteX41" fmla="*/ 1418010 w 1786819"/>
                <a:gd name="connsiteY41" fmla="*/ 420587 h 4209246"/>
                <a:gd name="connsiteX42" fmla="*/ 1399193 w 1786819"/>
                <a:gd name="connsiteY42" fmla="*/ 492805 h 4209246"/>
                <a:gd name="connsiteX43" fmla="*/ 1361754 w 1786819"/>
                <a:gd name="connsiteY43" fmla="*/ 529660 h 4209246"/>
                <a:gd name="connsiteX44" fmla="*/ 1390498 w 1786819"/>
                <a:gd name="connsiteY44" fmla="*/ 576636 h 4209246"/>
                <a:gd name="connsiteX45" fmla="*/ 1364025 w 1786819"/>
                <a:gd name="connsiteY45" fmla="*/ 677663 h 4209246"/>
                <a:gd name="connsiteX46" fmla="*/ 1261052 w 1786819"/>
                <a:gd name="connsiteY46" fmla="*/ 743068 h 4209246"/>
                <a:gd name="connsiteX47" fmla="*/ 1218487 w 1786819"/>
                <a:gd name="connsiteY47" fmla="*/ 828847 h 4209246"/>
                <a:gd name="connsiteX48" fmla="*/ 1212972 w 1786819"/>
                <a:gd name="connsiteY48" fmla="*/ 971984 h 4209246"/>
                <a:gd name="connsiteX49" fmla="*/ 1171704 w 1786819"/>
                <a:gd name="connsiteY49" fmla="*/ 1008515 h 4209246"/>
                <a:gd name="connsiteX50" fmla="*/ 1079048 w 1786819"/>
                <a:gd name="connsiteY50" fmla="*/ 1092605 h 4209246"/>
                <a:gd name="connsiteX51" fmla="*/ 1002873 w 1786819"/>
                <a:gd name="connsiteY51" fmla="*/ 1159632 h 4209246"/>
                <a:gd name="connsiteX52" fmla="*/ 962319 w 1786819"/>
                <a:gd name="connsiteY52" fmla="*/ 1270522 h 4209246"/>
                <a:gd name="connsiteX53" fmla="*/ 940712 w 1786819"/>
                <a:gd name="connsiteY53" fmla="*/ 1343129 h 4209246"/>
                <a:gd name="connsiteX54" fmla="*/ 905740 w 1786819"/>
                <a:gd name="connsiteY54" fmla="*/ 1412231 h 4209246"/>
                <a:gd name="connsiteX55" fmla="*/ 879720 w 1786819"/>
                <a:gd name="connsiteY55" fmla="*/ 1465762 h 4209246"/>
                <a:gd name="connsiteX56" fmla="*/ 844553 w 1786819"/>
                <a:gd name="connsiteY56" fmla="*/ 1303159 h 4209246"/>
                <a:gd name="connsiteX57" fmla="*/ 792904 w 1786819"/>
                <a:gd name="connsiteY57" fmla="*/ 1124270 h 4209246"/>
                <a:gd name="connsiteX58" fmla="*/ 725293 w 1786819"/>
                <a:gd name="connsiteY58" fmla="*/ 998003 h 4209246"/>
                <a:gd name="connsiteX59" fmla="*/ 715496 w 1786819"/>
                <a:gd name="connsiteY59" fmla="*/ 948819 h 4209246"/>
                <a:gd name="connsiteX60" fmla="*/ 710175 w 1786819"/>
                <a:gd name="connsiteY60" fmla="*/ 930392 h 4209246"/>
                <a:gd name="connsiteX61" fmla="*/ 732950 w 1786819"/>
                <a:gd name="connsiteY61" fmla="*/ 792121 h 4209246"/>
                <a:gd name="connsiteX62" fmla="*/ 715431 w 1786819"/>
                <a:gd name="connsiteY62" fmla="*/ 685255 h 4209246"/>
                <a:gd name="connsiteX63" fmla="*/ 715431 w 1786819"/>
                <a:gd name="connsiteY63" fmla="*/ 634256 h 4209246"/>
                <a:gd name="connsiteX64" fmla="*/ 654633 w 1786819"/>
                <a:gd name="connsiteY64" fmla="*/ 557496 h 4209246"/>
                <a:gd name="connsiteX65" fmla="*/ 672672 w 1786819"/>
                <a:gd name="connsiteY65" fmla="*/ 440831 h 4209246"/>
                <a:gd name="connsiteX66" fmla="*/ 703168 w 1786819"/>
                <a:gd name="connsiteY66" fmla="*/ 412022 h 4209246"/>
                <a:gd name="connsiteX67" fmla="*/ 955117 w 1786819"/>
                <a:gd name="connsiteY67" fmla="*/ 0 h 420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86819" h="4209246">
                  <a:moveTo>
                    <a:pt x="1549598" y="3655839"/>
                  </a:moveTo>
                  <a:cubicBezTo>
                    <a:pt x="1642644" y="3662002"/>
                    <a:pt x="1724269" y="3692304"/>
                    <a:pt x="1786819" y="3764976"/>
                  </a:cubicBezTo>
                  <a:cubicBezTo>
                    <a:pt x="1786819" y="3766209"/>
                    <a:pt x="1786754" y="3767442"/>
                    <a:pt x="1786690" y="3768675"/>
                  </a:cubicBezTo>
                  <a:cubicBezTo>
                    <a:pt x="1783316" y="3878331"/>
                    <a:pt x="1759048" y="3981759"/>
                    <a:pt x="1694423" y="4072857"/>
                  </a:cubicBezTo>
                  <a:cubicBezTo>
                    <a:pt x="1659643" y="4121846"/>
                    <a:pt x="1608059" y="4149422"/>
                    <a:pt x="1556475" y="4175765"/>
                  </a:cubicBezTo>
                  <a:cubicBezTo>
                    <a:pt x="1530846" y="4188808"/>
                    <a:pt x="1502881" y="4197113"/>
                    <a:pt x="1475693" y="4207105"/>
                  </a:cubicBezTo>
                  <a:cubicBezTo>
                    <a:pt x="1473747" y="4207819"/>
                    <a:pt x="1471800" y="4208533"/>
                    <a:pt x="1469919" y="4209246"/>
                  </a:cubicBezTo>
                  <a:cubicBezTo>
                    <a:pt x="1464793" y="4203602"/>
                    <a:pt x="1462716" y="4193804"/>
                    <a:pt x="1453762" y="4193219"/>
                  </a:cubicBezTo>
                  <a:cubicBezTo>
                    <a:pt x="1422032" y="4191078"/>
                    <a:pt x="1433907" y="4170640"/>
                    <a:pt x="1438838" y="4155521"/>
                  </a:cubicBezTo>
                  <a:cubicBezTo>
                    <a:pt x="1448441" y="4125999"/>
                    <a:pt x="1476213" y="4110880"/>
                    <a:pt x="1495289" y="4088755"/>
                  </a:cubicBezTo>
                  <a:cubicBezTo>
                    <a:pt x="1498014" y="4086937"/>
                    <a:pt x="1500609" y="4084926"/>
                    <a:pt x="1503204" y="4082980"/>
                  </a:cubicBezTo>
                  <a:cubicBezTo>
                    <a:pt x="1565430" y="4036522"/>
                    <a:pt x="1592422" y="3958010"/>
                    <a:pt x="1569972" y="3885404"/>
                  </a:cubicBezTo>
                  <a:cubicBezTo>
                    <a:pt x="1567312" y="3876838"/>
                    <a:pt x="1565365" y="3866522"/>
                    <a:pt x="1555567" y="3864445"/>
                  </a:cubicBezTo>
                  <a:cubicBezTo>
                    <a:pt x="1544537" y="3862110"/>
                    <a:pt x="1540904" y="3873076"/>
                    <a:pt x="1537140" y="3880407"/>
                  </a:cubicBezTo>
                  <a:cubicBezTo>
                    <a:pt x="1520789" y="3912396"/>
                    <a:pt x="1505151" y="3944709"/>
                    <a:pt x="1489319" y="3976957"/>
                  </a:cubicBezTo>
                  <a:cubicBezTo>
                    <a:pt x="1488995" y="3977606"/>
                    <a:pt x="1488670" y="3978254"/>
                    <a:pt x="1488346" y="3978903"/>
                  </a:cubicBezTo>
                  <a:cubicBezTo>
                    <a:pt x="1477510" y="3987598"/>
                    <a:pt x="1467064" y="3996812"/>
                    <a:pt x="1455708" y="4004793"/>
                  </a:cubicBezTo>
                  <a:cubicBezTo>
                    <a:pt x="1442797" y="4013941"/>
                    <a:pt x="1427613" y="4018354"/>
                    <a:pt x="1413403" y="4009983"/>
                  </a:cubicBezTo>
                  <a:cubicBezTo>
                    <a:pt x="1398090" y="4000964"/>
                    <a:pt x="1403930" y="3984678"/>
                    <a:pt x="1406266" y="3971701"/>
                  </a:cubicBezTo>
                  <a:cubicBezTo>
                    <a:pt x="1414182" y="3927514"/>
                    <a:pt x="1425666" y="3884171"/>
                    <a:pt x="1440979" y="3841801"/>
                  </a:cubicBezTo>
                  <a:cubicBezTo>
                    <a:pt x="1460964" y="3786388"/>
                    <a:pt x="1480041" y="3730781"/>
                    <a:pt x="1509758" y="3679391"/>
                  </a:cubicBezTo>
                  <a:cubicBezTo>
                    <a:pt x="1519426" y="3662716"/>
                    <a:pt x="1529678" y="3654476"/>
                    <a:pt x="1549598" y="3655839"/>
                  </a:cubicBezTo>
                  <a:close/>
                  <a:moveTo>
                    <a:pt x="295297" y="3080306"/>
                  </a:moveTo>
                  <a:cubicBezTo>
                    <a:pt x="306717" y="3090752"/>
                    <a:pt x="391977" y="3123130"/>
                    <a:pt x="407159" y="3127477"/>
                  </a:cubicBezTo>
                  <a:cubicBezTo>
                    <a:pt x="422019" y="3131760"/>
                    <a:pt x="428117" y="3140715"/>
                    <a:pt x="428831" y="3155573"/>
                  </a:cubicBezTo>
                  <a:cubicBezTo>
                    <a:pt x="429675" y="3172703"/>
                    <a:pt x="416762" y="3174390"/>
                    <a:pt x="405472" y="3177245"/>
                  </a:cubicBezTo>
                  <a:cubicBezTo>
                    <a:pt x="370045" y="3186328"/>
                    <a:pt x="334034" y="3183539"/>
                    <a:pt x="298477" y="3179321"/>
                  </a:cubicBezTo>
                  <a:cubicBezTo>
                    <a:pt x="250267" y="3173611"/>
                    <a:pt x="222625" y="3188470"/>
                    <a:pt x="201148" y="3233565"/>
                  </a:cubicBezTo>
                  <a:cubicBezTo>
                    <a:pt x="157805" y="3324534"/>
                    <a:pt x="151771" y="3420954"/>
                    <a:pt x="159557" y="3527431"/>
                  </a:cubicBezTo>
                  <a:cubicBezTo>
                    <a:pt x="133214" y="3489019"/>
                    <a:pt x="103172" y="3463909"/>
                    <a:pt x="69950" y="3442107"/>
                  </a:cubicBezTo>
                  <a:cubicBezTo>
                    <a:pt x="56195" y="3433088"/>
                    <a:pt x="51393" y="3416542"/>
                    <a:pt x="45294" y="3401748"/>
                  </a:cubicBezTo>
                  <a:cubicBezTo>
                    <a:pt x="30889" y="3366775"/>
                    <a:pt x="24141" y="3328752"/>
                    <a:pt x="3313" y="3296375"/>
                  </a:cubicBezTo>
                  <a:cubicBezTo>
                    <a:pt x="-5706" y="3282424"/>
                    <a:pt x="5713" y="3276584"/>
                    <a:pt x="13500" y="3269707"/>
                  </a:cubicBezTo>
                  <a:cubicBezTo>
                    <a:pt x="47110" y="3239989"/>
                    <a:pt x="80008" y="3209234"/>
                    <a:pt x="115175" y="3181398"/>
                  </a:cubicBezTo>
                  <a:cubicBezTo>
                    <a:pt x="141778" y="3160310"/>
                    <a:pt x="168641" y="3139806"/>
                    <a:pt x="192519" y="3115603"/>
                  </a:cubicBezTo>
                  <a:cubicBezTo>
                    <a:pt x="220809" y="3086859"/>
                    <a:pt x="254873" y="3074142"/>
                    <a:pt x="295297" y="3080306"/>
                  </a:cubicBezTo>
                  <a:close/>
                  <a:moveTo>
                    <a:pt x="955117" y="0"/>
                  </a:moveTo>
                  <a:cubicBezTo>
                    <a:pt x="991129" y="0"/>
                    <a:pt x="1027075" y="0"/>
                    <a:pt x="1063087" y="0"/>
                  </a:cubicBezTo>
                  <a:cubicBezTo>
                    <a:pt x="1115059" y="11420"/>
                    <a:pt x="1163075" y="31989"/>
                    <a:pt x="1206353" y="62939"/>
                  </a:cubicBezTo>
                  <a:cubicBezTo>
                    <a:pt x="1248918" y="93435"/>
                    <a:pt x="1288433" y="126397"/>
                    <a:pt x="1297907" y="182588"/>
                  </a:cubicBezTo>
                  <a:cubicBezTo>
                    <a:pt x="1300113" y="195760"/>
                    <a:pt x="1306472" y="205103"/>
                    <a:pt x="1320551" y="211268"/>
                  </a:cubicBezTo>
                  <a:cubicBezTo>
                    <a:pt x="1411651" y="251042"/>
                    <a:pt x="1434620" y="346034"/>
                    <a:pt x="1418010" y="420587"/>
                  </a:cubicBezTo>
                  <a:cubicBezTo>
                    <a:pt x="1412624" y="444855"/>
                    <a:pt x="1404449" y="468473"/>
                    <a:pt x="1399193" y="492805"/>
                  </a:cubicBezTo>
                  <a:cubicBezTo>
                    <a:pt x="1394651" y="514022"/>
                    <a:pt x="1383166" y="526416"/>
                    <a:pt x="1361754" y="529660"/>
                  </a:cubicBezTo>
                  <a:cubicBezTo>
                    <a:pt x="1387060" y="535695"/>
                    <a:pt x="1394197" y="551786"/>
                    <a:pt x="1390498" y="576636"/>
                  </a:cubicBezTo>
                  <a:cubicBezTo>
                    <a:pt x="1385307" y="611350"/>
                    <a:pt x="1376159" y="644832"/>
                    <a:pt x="1364025" y="677663"/>
                  </a:cubicBezTo>
                  <a:cubicBezTo>
                    <a:pt x="1342158" y="736839"/>
                    <a:pt x="1333335" y="742485"/>
                    <a:pt x="1261052" y="743068"/>
                  </a:cubicBezTo>
                  <a:cubicBezTo>
                    <a:pt x="1246842" y="771683"/>
                    <a:pt x="1232697" y="800232"/>
                    <a:pt x="1218487" y="828847"/>
                  </a:cubicBezTo>
                  <a:cubicBezTo>
                    <a:pt x="1216670" y="876538"/>
                    <a:pt x="1214788" y="924293"/>
                    <a:pt x="1212972" y="971984"/>
                  </a:cubicBezTo>
                  <a:cubicBezTo>
                    <a:pt x="1190846" y="974709"/>
                    <a:pt x="1187212" y="998262"/>
                    <a:pt x="1171704" y="1008515"/>
                  </a:cubicBezTo>
                  <a:cubicBezTo>
                    <a:pt x="1144842" y="1040957"/>
                    <a:pt x="1112010" y="1067301"/>
                    <a:pt x="1079048" y="1092605"/>
                  </a:cubicBezTo>
                  <a:cubicBezTo>
                    <a:pt x="1051991" y="1113434"/>
                    <a:pt x="1028632" y="1137701"/>
                    <a:pt x="1002873" y="1159632"/>
                  </a:cubicBezTo>
                  <a:cubicBezTo>
                    <a:pt x="968613" y="1188766"/>
                    <a:pt x="960763" y="1228670"/>
                    <a:pt x="962319" y="1270522"/>
                  </a:cubicBezTo>
                  <a:cubicBezTo>
                    <a:pt x="963358" y="1297904"/>
                    <a:pt x="956870" y="1321522"/>
                    <a:pt x="940712" y="1343129"/>
                  </a:cubicBezTo>
                  <a:cubicBezTo>
                    <a:pt x="925010" y="1364086"/>
                    <a:pt x="916706" y="1388873"/>
                    <a:pt x="905740" y="1412231"/>
                  </a:cubicBezTo>
                  <a:cubicBezTo>
                    <a:pt x="897888" y="1429037"/>
                    <a:pt x="889583" y="1445583"/>
                    <a:pt x="879720" y="1465762"/>
                  </a:cubicBezTo>
                  <a:cubicBezTo>
                    <a:pt x="851625" y="1411583"/>
                    <a:pt x="839881" y="1357079"/>
                    <a:pt x="844553" y="1303159"/>
                  </a:cubicBezTo>
                  <a:cubicBezTo>
                    <a:pt x="850522" y="1234900"/>
                    <a:pt x="825476" y="1179747"/>
                    <a:pt x="792904" y="1124270"/>
                  </a:cubicBezTo>
                  <a:cubicBezTo>
                    <a:pt x="768767" y="1083132"/>
                    <a:pt x="747354" y="1040373"/>
                    <a:pt x="725293" y="998003"/>
                  </a:cubicBezTo>
                  <a:cubicBezTo>
                    <a:pt x="717442" y="982820"/>
                    <a:pt x="713030" y="966339"/>
                    <a:pt x="715496" y="948819"/>
                  </a:cubicBezTo>
                  <a:cubicBezTo>
                    <a:pt x="713744" y="942656"/>
                    <a:pt x="711926" y="936556"/>
                    <a:pt x="710175" y="930392"/>
                  </a:cubicBezTo>
                  <a:cubicBezTo>
                    <a:pt x="731522" y="886594"/>
                    <a:pt x="745342" y="841500"/>
                    <a:pt x="732950" y="792121"/>
                  </a:cubicBezTo>
                  <a:cubicBezTo>
                    <a:pt x="708098" y="759614"/>
                    <a:pt x="716404" y="721655"/>
                    <a:pt x="715431" y="685255"/>
                  </a:cubicBezTo>
                  <a:cubicBezTo>
                    <a:pt x="714977" y="668255"/>
                    <a:pt x="715365" y="651255"/>
                    <a:pt x="715431" y="634256"/>
                  </a:cubicBezTo>
                  <a:cubicBezTo>
                    <a:pt x="669232" y="623095"/>
                    <a:pt x="654438" y="604797"/>
                    <a:pt x="654633" y="557496"/>
                  </a:cubicBezTo>
                  <a:cubicBezTo>
                    <a:pt x="654763" y="517786"/>
                    <a:pt x="656904" y="478271"/>
                    <a:pt x="672672" y="440831"/>
                  </a:cubicBezTo>
                  <a:cubicBezTo>
                    <a:pt x="678706" y="426557"/>
                    <a:pt x="685648" y="413839"/>
                    <a:pt x="703168" y="412022"/>
                  </a:cubicBezTo>
                  <a:cubicBezTo>
                    <a:pt x="695187" y="218339"/>
                    <a:pt x="807827" y="98561"/>
                    <a:pt x="955117" y="0"/>
                  </a:cubicBezTo>
                  <a:close/>
                </a:path>
              </a:pathLst>
            </a:custGeom>
            <a:solidFill>
              <a:srgbClr val="E7C59C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9BAAB7FB-FF0F-4C86-9614-24B0648DEFEA}"/>
                </a:ext>
              </a:extLst>
            </p:cNvPr>
            <p:cNvSpPr/>
            <p:nvPr/>
          </p:nvSpPr>
          <p:spPr>
            <a:xfrm>
              <a:off x="967237" y="929686"/>
              <a:ext cx="886380" cy="2097289"/>
            </a:xfrm>
            <a:custGeom>
              <a:avLst/>
              <a:gdLst>
                <a:gd name="connsiteX0" fmla="*/ 863569 w 876380"/>
                <a:gd name="connsiteY0" fmla="*/ 41756 h 2073628"/>
                <a:gd name="connsiteX1" fmla="*/ 815967 w 876380"/>
                <a:gd name="connsiteY1" fmla="*/ 74282 h 2073628"/>
                <a:gd name="connsiteX2" fmla="*/ 718967 w 876380"/>
                <a:gd name="connsiteY2" fmla="*/ 160440 h 2073628"/>
                <a:gd name="connsiteX3" fmla="*/ 636466 w 876380"/>
                <a:gd name="connsiteY3" fmla="*/ 236334 h 2073628"/>
                <a:gd name="connsiteX4" fmla="*/ 609907 w 876380"/>
                <a:gd name="connsiteY4" fmla="*/ 294521 h 2073628"/>
                <a:gd name="connsiteX5" fmla="*/ 600348 w 876380"/>
                <a:gd name="connsiteY5" fmla="*/ 376316 h 2073628"/>
                <a:gd name="connsiteX6" fmla="*/ 535104 w 876380"/>
                <a:gd name="connsiteY6" fmla="*/ 507767 h 2073628"/>
                <a:gd name="connsiteX7" fmla="*/ 511046 w 876380"/>
                <a:gd name="connsiteY7" fmla="*/ 411857 h 2073628"/>
                <a:gd name="connsiteX8" fmla="*/ 464471 w 876380"/>
                <a:gd name="connsiteY8" fmla="*/ 202204 h 2073628"/>
                <a:gd name="connsiteX9" fmla="*/ 392106 w 876380"/>
                <a:gd name="connsiteY9" fmla="*/ 69791 h 2073628"/>
                <a:gd name="connsiteX10" fmla="*/ 379275 w 876380"/>
                <a:gd name="connsiteY10" fmla="*/ 18789 h 2073628"/>
                <a:gd name="connsiteX11" fmla="*/ 366380 w 876380"/>
                <a:gd name="connsiteY11" fmla="*/ 698 h 2073628"/>
                <a:gd name="connsiteX12" fmla="*/ 345851 w 876380"/>
                <a:gd name="connsiteY12" fmla="*/ 23344 h 2073628"/>
                <a:gd name="connsiteX13" fmla="*/ 287151 w 876380"/>
                <a:gd name="connsiteY13" fmla="*/ 242877 h 2073628"/>
                <a:gd name="connsiteX14" fmla="*/ 283558 w 876380"/>
                <a:gd name="connsiteY14" fmla="*/ 256734 h 2073628"/>
                <a:gd name="connsiteX15" fmla="*/ 236277 w 876380"/>
                <a:gd name="connsiteY15" fmla="*/ 557293 h 2073628"/>
                <a:gd name="connsiteX16" fmla="*/ 227488 w 876380"/>
                <a:gd name="connsiteY16" fmla="*/ 1054867 h 2073628"/>
                <a:gd name="connsiteX17" fmla="*/ 216518 w 876380"/>
                <a:gd name="connsiteY17" fmla="*/ 1199148 h 2073628"/>
                <a:gd name="connsiteX18" fmla="*/ 62678 w 876380"/>
                <a:gd name="connsiteY18" fmla="*/ 1846777 h 2073628"/>
                <a:gd name="connsiteX19" fmla="*/ 62678 w 876380"/>
                <a:gd name="connsiteY19" fmla="*/ 1846777 h 2073628"/>
                <a:gd name="connsiteX20" fmla="*/ 42021 w 876380"/>
                <a:gd name="connsiteY20" fmla="*/ 1917474 h 2073628"/>
                <a:gd name="connsiteX21" fmla="*/ 0 w 876380"/>
                <a:gd name="connsiteY21" fmla="*/ 2070801 h 2073628"/>
                <a:gd name="connsiteX22" fmla="*/ 31307 w 876380"/>
                <a:gd name="connsiteY22" fmla="*/ 2068491 h 2073628"/>
                <a:gd name="connsiteX23" fmla="*/ 262901 w 876380"/>
                <a:gd name="connsiteY23" fmla="*/ 1979767 h 2073628"/>
                <a:gd name="connsiteX24" fmla="*/ 360670 w 876380"/>
                <a:gd name="connsiteY24" fmla="*/ 1965525 h 2073628"/>
                <a:gd name="connsiteX25" fmla="*/ 694204 w 876380"/>
                <a:gd name="connsiteY25" fmla="*/ 1969182 h 2073628"/>
                <a:gd name="connsiteX26" fmla="*/ 721213 w 876380"/>
                <a:gd name="connsiteY26" fmla="*/ 1953721 h 2073628"/>
                <a:gd name="connsiteX27" fmla="*/ 715182 w 876380"/>
                <a:gd name="connsiteY27" fmla="*/ 1888413 h 2073628"/>
                <a:gd name="connsiteX28" fmla="*/ 715182 w 876380"/>
                <a:gd name="connsiteY28" fmla="*/ 1888413 h 2073628"/>
                <a:gd name="connsiteX29" fmla="*/ 715439 w 876380"/>
                <a:gd name="connsiteY29" fmla="*/ 1745928 h 2073628"/>
                <a:gd name="connsiteX30" fmla="*/ 715439 w 876380"/>
                <a:gd name="connsiteY30" fmla="*/ 1745928 h 2073628"/>
                <a:gd name="connsiteX31" fmla="*/ 721277 w 876380"/>
                <a:gd name="connsiteY31" fmla="*/ 1371978 h 2073628"/>
                <a:gd name="connsiteX32" fmla="*/ 732183 w 876380"/>
                <a:gd name="connsiteY32" fmla="*/ 1241361 h 2073628"/>
                <a:gd name="connsiteX33" fmla="*/ 732183 w 876380"/>
                <a:gd name="connsiteY33" fmla="*/ 1241361 h 2073628"/>
                <a:gd name="connsiteX34" fmla="*/ 831492 w 876380"/>
                <a:gd name="connsiteY34" fmla="*/ 546323 h 2073628"/>
                <a:gd name="connsiteX35" fmla="*/ 869407 w 876380"/>
                <a:gd name="connsiteY35" fmla="*/ 256157 h 2073628"/>
                <a:gd name="connsiteX36" fmla="*/ 869856 w 876380"/>
                <a:gd name="connsiteY36" fmla="*/ 238322 h 2073628"/>
                <a:gd name="connsiteX37" fmla="*/ 873320 w 876380"/>
                <a:gd name="connsiteY37" fmla="*/ 153832 h 2073628"/>
                <a:gd name="connsiteX38" fmla="*/ 876336 w 876380"/>
                <a:gd name="connsiteY38" fmla="*/ 64980 h 2073628"/>
                <a:gd name="connsiteX39" fmla="*/ 863569 w 876380"/>
                <a:gd name="connsiteY39" fmla="*/ 41756 h 207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76380" h="2073628">
                  <a:moveTo>
                    <a:pt x="863569" y="41756"/>
                  </a:moveTo>
                  <a:cubicBezTo>
                    <a:pt x="835278" y="34379"/>
                    <a:pt x="830787" y="61900"/>
                    <a:pt x="815967" y="74282"/>
                  </a:cubicBezTo>
                  <a:cubicBezTo>
                    <a:pt x="785751" y="105397"/>
                    <a:pt x="753289" y="134073"/>
                    <a:pt x="718967" y="160440"/>
                  </a:cubicBezTo>
                  <a:cubicBezTo>
                    <a:pt x="689136" y="183343"/>
                    <a:pt x="661678" y="208555"/>
                    <a:pt x="636466" y="236334"/>
                  </a:cubicBezTo>
                  <a:cubicBezTo>
                    <a:pt x="621454" y="252885"/>
                    <a:pt x="613756" y="272195"/>
                    <a:pt x="609907" y="294521"/>
                  </a:cubicBezTo>
                  <a:cubicBezTo>
                    <a:pt x="605159" y="321850"/>
                    <a:pt x="612665" y="352002"/>
                    <a:pt x="600348" y="376316"/>
                  </a:cubicBezTo>
                  <a:cubicBezTo>
                    <a:pt x="579113" y="418209"/>
                    <a:pt x="557237" y="459908"/>
                    <a:pt x="535104" y="507767"/>
                  </a:cubicBezTo>
                  <a:cubicBezTo>
                    <a:pt x="519899" y="473381"/>
                    <a:pt x="510918" y="443677"/>
                    <a:pt x="511046" y="411857"/>
                  </a:cubicBezTo>
                  <a:cubicBezTo>
                    <a:pt x="511367" y="338402"/>
                    <a:pt x="509121" y="265908"/>
                    <a:pt x="464471" y="202204"/>
                  </a:cubicBezTo>
                  <a:cubicBezTo>
                    <a:pt x="435473" y="160889"/>
                    <a:pt x="417382" y="113352"/>
                    <a:pt x="392106" y="69791"/>
                  </a:cubicBezTo>
                  <a:cubicBezTo>
                    <a:pt x="383060" y="54266"/>
                    <a:pt x="379211" y="36881"/>
                    <a:pt x="379275" y="18789"/>
                  </a:cubicBezTo>
                  <a:cubicBezTo>
                    <a:pt x="377800" y="10770"/>
                    <a:pt x="374079" y="4291"/>
                    <a:pt x="366380" y="698"/>
                  </a:cubicBezTo>
                  <a:cubicBezTo>
                    <a:pt x="346364" y="-3728"/>
                    <a:pt x="350727" y="13978"/>
                    <a:pt x="345851" y="23344"/>
                  </a:cubicBezTo>
                  <a:cubicBezTo>
                    <a:pt x="327375" y="96800"/>
                    <a:pt x="299468" y="167754"/>
                    <a:pt x="287151" y="242877"/>
                  </a:cubicBezTo>
                  <a:cubicBezTo>
                    <a:pt x="283237" y="246791"/>
                    <a:pt x="282724" y="251602"/>
                    <a:pt x="283558" y="256734"/>
                  </a:cubicBezTo>
                  <a:cubicBezTo>
                    <a:pt x="253149" y="354568"/>
                    <a:pt x="244745" y="456123"/>
                    <a:pt x="236277" y="557293"/>
                  </a:cubicBezTo>
                  <a:cubicBezTo>
                    <a:pt x="222356" y="722809"/>
                    <a:pt x="228322" y="888966"/>
                    <a:pt x="227488" y="1054867"/>
                  </a:cubicBezTo>
                  <a:cubicBezTo>
                    <a:pt x="227231" y="1103303"/>
                    <a:pt x="227424" y="1151611"/>
                    <a:pt x="216518" y="1199148"/>
                  </a:cubicBezTo>
                  <a:cubicBezTo>
                    <a:pt x="147360" y="1410790"/>
                    <a:pt x="93921" y="1626153"/>
                    <a:pt x="62678" y="1846777"/>
                  </a:cubicBezTo>
                  <a:lnTo>
                    <a:pt x="62678" y="1846777"/>
                  </a:lnTo>
                  <a:cubicBezTo>
                    <a:pt x="55813" y="1870385"/>
                    <a:pt x="49398" y="1894058"/>
                    <a:pt x="42021" y="1917474"/>
                  </a:cubicBezTo>
                  <a:cubicBezTo>
                    <a:pt x="26046" y="1968091"/>
                    <a:pt x="9046" y="2018323"/>
                    <a:pt x="0" y="2070801"/>
                  </a:cubicBezTo>
                  <a:cubicBezTo>
                    <a:pt x="10906" y="2076318"/>
                    <a:pt x="21491" y="2072789"/>
                    <a:pt x="31307" y="2068491"/>
                  </a:cubicBezTo>
                  <a:cubicBezTo>
                    <a:pt x="107265" y="2035580"/>
                    <a:pt x="187777" y="2014474"/>
                    <a:pt x="262901" y="1979767"/>
                  </a:cubicBezTo>
                  <a:cubicBezTo>
                    <a:pt x="294913" y="1964947"/>
                    <a:pt x="326926" y="1962638"/>
                    <a:pt x="360670" y="1965525"/>
                  </a:cubicBezTo>
                  <a:cubicBezTo>
                    <a:pt x="471720" y="1975020"/>
                    <a:pt x="583026" y="1968348"/>
                    <a:pt x="694204" y="1969182"/>
                  </a:cubicBezTo>
                  <a:cubicBezTo>
                    <a:pt x="704789" y="1969246"/>
                    <a:pt x="718967" y="1970593"/>
                    <a:pt x="721213" y="1953721"/>
                  </a:cubicBezTo>
                  <a:cubicBezTo>
                    <a:pt x="719224" y="1931973"/>
                    <a:pt x="717171" y="1910160"/>
                    <a:pt x="715182" y="1888413"/>
                  </a:cubicBezTo>
                  <a:lnTo>
                    <a:pt x="715182" y="1888413"/>
                  </a:lnTo>
                  <a:cubicBezTo>
                    <a:pt x="715246" y="1840939"/>
                    <a:pt x="715375" y="1793401"/>
                    <a:pt x="715439" y="1745928"/>
                  </a:cubicBezTo>
                  <a:lnTo>
                    <a:pt x="715439" y="1745928"/>
                  </a:lnTo>
                  <a:cubicBezTo>
                    <a:pt x="717620" y="1621278"/>
                    <a:pt x="723266" y="1496692"/>
                    <a:pt x="721277" y="1371978"/>
                  </a:cubicBezTo>
                  <a:cubicBezTo>
                    <a:pt x="724934" y="1328417"/>
                    <a:pt x="728526" y="1284857"/>
                    <a:pt x="732183" y="1241361"/>
                  </a:cubicBezTo>
                  <a:lnTo>
                    <a:pt x="732183" y="1241361"/>
                  </a:lnTo>
                  <a:cubicBezTo>
                    <a:pt x="756369" y="1008420"/>
                    <a:pt x="792038" y="777083"/>
                    <a:pt x="831492" y="546323"/>
                  </a:cubicBezTo>
                  <a:cubicBezTo>
                    <a:pt x="847980" y="450093"/>
                    <a:pt x="874860" y="355210"/>
                    <a:pt x="869407" y="256157"/>
                  </a:cubicBezTo>
                  <a:cubicBezTo>
                    <a:pt x="869535" y="250191"/>
                    <a:pt x="869728" y="244289"/>
                    <a:pt x="869856" y="238322"/>
                  </a:cubicBezTo>
                  <a:cubicBezTo>
                    <a:pt x="876079" y="210352"/>
                    <a:pt x="871781" y="181996"/>
                    <a:pt x="873320" y="153832"/>
                  </a:cubicBezTo>
                  <a:cubicBezTo>
                    <a:pt x="874989" y="124258"/>
                    <a:pt x="869407" y="94426"/>
                    <a:pt x="876336" y="64980"/>
                  </a:cubicBezTo>
                  <a:cubicBezTo>
                    <a:pt x="876849" y="54651"/>
                    <a:pt x="873000" y="46696"/>
                    <a:pt x="863569" y="4175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4557F1AC-D1F8-4573-9A56-291A6A19DEBB}"/>
                </a:ext>
              </a:extLst>
            </p:cNvPr>
            <p:cNvSpPr/>
            <p:nvPr/>
          </p:nvSpPr>
          <p:spPr>
            <a:xfrm>
              <a:off x="1327871" y="1"/>
              <a:ext cx="723442" cy="983101"/>
            </a:xfrm>
            <a:custGeom>
              <a:avLst/>
              <a:gdLst>
                <a:gd name="connsiteX0" fmla="*/ 225606 w 723442"/>
                <a:gd name="connsiteY0" fmla="*/ 762922 h 983101"/>
                <a:gd name="connsiteX1" fmla="*/ 307038 w 723442"/>
                <a:gd name="connsiteY1" fmla="*/ 777716 h 983101"/>
                <a:gd name="connsiteX2" fmla="*/ 324232 w 723442"/>
                <a:gd name="connsiteY2" fmla="*/ 791666 h 983101"/>
                <a:gd name="connsiteX3" fmla="*/ 308919 w 723442"/>
                <a:gd name="connsiteY3" fmla="*/ 811781 h 983101"/>
                <a:gd name="connsiteX4" fmla="*/ 269015 w 723442"/>
                <a:gd name="connsiteY4" fmla="*/ 821384 h 983101"/>
                <a:gd name="connsiteX5" fmla="*/ 207567 w 723442"/>
                <a:gd name="connsiteY5" fmla="*/ 789396 h 983101"/>
                <a:gd name="connsiteX6" fmla="*/ 225606 w 723442"/>
                <a:gd name="connsiteY6" fmla="*/ 762922 h 983101"/>
                <a:gd name="connsiteX7" fmla="*/ 172954 w 723442"/>
                <a:gd name="connsiteY7" fmla="*/ 661282 h 983101"/>
                <a:gd name="connsiteX8" fmla="*/ 142424 w 723442"/>
                <a:gd name="connsiteY8" fmla="*/ 729506 h 983101"/>
                <a:gd name="connsiteX9" fmla="*/ 147938 w 723442"/>
                <a:gd name="connsiteY9" fmla="*/ 779792 h 983101"/>
                <a:gd name="connsiteX10" fmla="*/ 315667 w 723442"/>
                <a:gd name="connsiteY10" fmla="*/ 854345 h 983101"/>
                <a:gd name="connsiteX11" fmla="*/ 370885 w 723442"/>
                <a:gd name="connsiteY11" fmla="*/ 821514 h 983101"/>
                <a:gd name="connsiteX12" fmla="*/ 408388 w 723442"/>
                <a:gd name="connsiteY12" fmla="*/ 743910 h 983101"/>
                <a:gd name="connsiteX13" fmla="*/ 380164 w 723442"/>
                <a:gd name="connsiteY13" fmla="*/ 697906 h 983101"/>
                <a:gd name="connsiteX14" fmla="*/ 212824 w 723442"/>
                <a:gd name="connsiteY14" fmla="*/ 666373 h 983101"/>
                <a:gd name="connsiteX15" fmla="*/ 172954 w 723442"/>
                <a:gd name="connsiteY15" fmla="*/ 661282 h 983101"/>
                <a:gd name="connsiteX16" fmla="*/ 28355 w 723442"/>
                <a:gd name="connsiteY16" fmla="*/ 561193 h 983101"/>
                <a:gd name="connsiteX17" fmla="*/ 82534 w 723442"/>
                <a:gd name="connsiteY17" fmla="*/ 706406 h 983101"/>
                <a:gd name="connsiteX18" fmla="*/ 106801 w 723442"/>
                <a:gd name="connsiteY18" fmla="*/ 642884 h 983101"/>
                <a:gd name="connsiteX19" fmla="*/ 144694 w 723442"/>
                <a:gd name="connsiteY19" fmla="*/ 613361 h 983101"/>
                <a:gd name="connsiteX20" fmla="*/ 423118 w 723442"/>
                <a:gd name="connsiteY20" fmla="*/ 674094 h 983101"/>
                <a:gd name="connsiteX21" fmla="*/ 448812 w 723442"/>
                <a:gd name="connsiteY21" fmla="*/ 719124 h 983101"/>
                <a:gd name="connsiteX22" fmla="*/ 447061 w 723442"/>
                <a:gd name="connsiteY22" fmla="*/ 736968 h 983101"/>
                <a:gd name="connsiteX23" fmla="*/ 447450 w 723442"/>
                <a:gd name="connsiteY23" fmla="*/ 778235 h 983101"/>
                <a:gd name="connsiteX24" fmla="*/ 493648 w 723442"/>
                <a:gd name="connsiteY24" fmla="*/ 763247 h 983101"/>
                <a:gd name="connsiteX25" fmla="*/ 565606 w 723442"/>
                <a:gd name="connsiteY25" fmla="*/ 679869 h 983101"/>
                <a:gd name="connsiteX26" fmla="*/ 561518 w 723442"/>
                <a:gd name="connsiteY26" fmla="*/ 743002 h 983101"/>
                <a:gd name="connsiteX27" fmla="*/ 518954 w 723442"/>
                <a:gd name="connsiteY27" fmla="*/ 828781 h 983101"/>
                <a:gd name="connsiteX28" fmla="*/ 454717 w 723442"/>
                <a:gd name="connsiteY28" fmla="*/ 905475 h 983101"/>
                <a:gd name="connsiteX29" fmla="*/ 329228 w 723442"/>
                <a:gd name="connsiteY29" fmla="*/ 973930 h 983101"/>
                <a:gd name="connsiteX30" fmla="*/ 177915 w 723442"/>
                <a:gd name="connsiteY30" fmla="*/ 951090 h 983101"/>
                <a:gd name="connsiteX31" fmla="*/ 33351 w 723442"/>
                <a:gd name="connsiteY31" fmla="*/ 792056 h 983101"/>
                <a:gd name="connsiteX32" fmla="*/ 15832 w 723442"/>
                <a:gd name="connsiteY32" fmla="*/ 685189 h 983101"/>
                <a:gd name="connsiteX33" fmla="*/ 15832 w 723442"/>
                <a:gd name="connsiteY33" fmla="*/ 634190 h 983101"/>
                <a:gd name="connsiteX34" fmla="*/ 28355 w 723442"/>
                <a:gd name="connsiteY34" fmla="*/ 561193 h 983101"/>
                <a:gd name="connsiteX35" fmla="*/ 255519 w 723442"/>
                <a:gd name="connsiteY35" fmla="*/ 0 h 983101"/>
                <a:gd name="connsiteX36" fmla="*/ 363489 w 723442"/>
                <a:gd name="connsiteY36" fmla="*/ 0 h 983101"/>
                <a:gd name="connsiteX37" fmla="*/ 506755 w 723442"/>
                <a:gd name="connsiteY37" fmla="*/ 62939 h 983101"/>
                <a:gd name="connsiteX38" fmla="*/ 598309 w 723442"/>
                <a:gd name="connsiteY38" fmla="*/ 182588 h 983101"/>
                <a:gd name="connsiteX39" fmla="*/ 620954 w 723442"/>
                <a:gd name="connsiteY39" fmla="*/ 211267 h 983101"/>
                <a:gd name="connsiteX40" fmla="*/ 718477 w 723442"/>
                <a:gd name="connsiteY40" fmla="*/ 420522 h 983101"/>
                <a:gd name="connsiteX41" fmla="*/ 699661 w 723442"/>
                <a:gd name="connsiteY41" fmla="*/ 492740 h 983101"/>
                <a:gd name="connsiteX42" fmla="*/ 662221 w 723442"/>
                <a:gd name="connsiteY42" fmla="*/ 529594 h 983101"/>
                <a:gd name="connsiteX43" fmla="*/ 612260 w 723442"/>
                <a:gd name="connsiteY43" fmla="*/ 596491 h 983101"/>
                <a:gd name="connsiteX44" fmla="*/ 592405 w 723442"/>
                <a:gd name="connsiteY44" fmla="*/ 605705 h 983101"/>
                <a:gd name="connsiteX45" fmla="*/ 583645 w 723442"/>
                <a:gd name="connsiteY45" fmla="*/ 584812 h 983101"/>
                <a:gd name="connsiteX46" fmla="*/ 593378 w 723442"/>
                <a:gd name="connsiteY46" fmla="*/ 522717 h 983101"/>
                <a:gd name="connsiteX47" fmla="*/ 611935 w 723442"/>
                <a:gd name="connsiteY47" fmla="*/ 365370 h 983101"/>
                <a:gd name="connsiteX48" fmla="*/ 475481 w 723442"/>
                <a:gd name="connsiteY48" fmla="*/ 176553 h 983101"/>
                <a:gd name="connsiteX49" fmla="*/ 344867 w 723442"/>
                <a:gd name="connsiteY49" fmla="*/ 144694 h 983101"/>
                <a:gd name="connsiteX50" fmla="*/ 128149 w 723442"/>
                <a:gd name="connsiteY50" fmla="*/ 257790 h 983101"/>
                <a:gd name="connsiteX51" fmla="*/ 72283 w 723442"/>
                <a:gd name="connsiteY51" fmla="*/ 445827 h 983101"/>
                <a:gd name="connsiteX52" fmla="*/ 49313 w 723442"/>
                <a:gd name="connsiteY52" fmla="*/ 489626 h 983101"/>
                <a:gd name="connsiteX53" fmla="*/ 11680 w 723442"/>
                <a:gd name="connsiteY53" fmla="*/ 456923 h 983101"/>
                <a:gd name="connsiteX54" fmla="*/ 3569 w 723442"/>
                <a:gd name="connsiteY54" fmla="*/ 412022 h 983101"/>
                <a:gd name="connsiteX55" fmla="*/ 255519 w 723442"/>
                <a:gd name="connsiteY55" fmla="*/ 0 h 9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23442" h="983101">
                  <a:moveTo>
                    <a:pt x="225606" y="762922"/>
                  </a:moveTo>
                  <a:cubicBezTo>
                    <a:pt x="253313" y="764609"/>
                    <a:pt x="280953" y="766816"/>
                    <a:pt x="307038" y="777716"/>
                  </a:cubicBezTo>
                  <a:cubicBezTo>
                    <a:pt x="314175" y="780701"/>
                    <a:pt x="323519" y="781869"/>
                    <a:pt x="324232" y="791666"/>
                  </a:cubicBezTo>
                  <a:cubicBezTo>
                    <a:pt x="324946" y="802048"/>
                    <a:pt x="316510" y="807045"/>
                    <a:pt x="308919" y="811781"/>
                  </a:cubicBezTo>
                  <a:cubicBezTo>
                    <a:pt x="296720" y="819373"/>
                    <a:pt x="283354" y="822292"/>
                    <a:pt x="269015" y="821384"/>
                  </a:cubicBezTo>
                  <a:cubicBezTo>
                    <a:pt x="243449" y="820475"/>
                    <a:pt x="218599" y="817231"/>
                    <a:pt x="207567" y="789396"/>
                  </a:cubicBezTo>
                  <a:cubicBezTo>
                    <a:pt x="201209" y="773434"/>
                    <a:pt x="204649" y="761624"/>
                    <a:pt x="225606" y="762922"/>
                  </a:cubicBezTo>
                  <a:close/>
                  <a:moveTo>
                    <a:pt x="172954" y="661282"/>
                  </a:moveTo>
                  <a:cubicBezTo>
                    <a:pt x="143579" y="660500"/>
                    <a:pt x="142618" y="675294"/>
                    <a:pt x="142424" y="729506"/>
                  </a:cubicBezTo>
                  <a:cubicBezTo>
                    <a:pt x="144889" y="744560"/>
                    <a:pt x="137686" y="762922"/>
                    <a:pt x="147938" y="779792"/>
                  </a:cubicBezTo>
                  <a:cubicBezTo>
                    <a:pt x="181420" y="834880"/>
                    <a:pt x="252145" y="866869"/>
                    <a:pt x="315667" y="854345"/>
                  </a:cubicBezTo>
                  <a:cubicBezTo>
                    <a:pt x="337599" y="849998"/>
                    <a:pt x="357908" y="840784"/>
                    <a:pt x="370885" y="821514"/>
                  </a:cubicBezTo>
                  <a:cubicBezTo>
                    <a:pt x="387042" y="797571"/>
                    <a:pt x="399759" y="772201"/>
                    <a:pt x="408388" y="743910"/>
                  </a:cubicBezTo>
                  <a:cubicBezTo>
                    <a:pt x="417473" y="714258"/>
                    <a:pt x="405793" y="702838"/>
                    <a:pt x="380164" y="697906"/>
                  </a:cubicBezTo>
                  <a:cubicBezTo>
                    <a:pt x="324427" y="687071"/>
                    <a:pt x="268820" y="675651"/>
                    <a:pt x="212824" y="666373"/>
                  </a:cubicBezTo>
                  <a:cubicBezTo>
                    <a:pt x="195694" y="663534"/>
                    <a:pt x="182746" y="661543"/>
                    <a:pt x="172954" y="661282"/>
                  </a:cubicBezTo>
                  <a:close/>
                  <a:moveTo>
                    <a:pt x="28355" y="561193"/>
                  </a:moveTo>
                  <a:cubicBezTo>
                    <a:pt x="55347" y="606872"/>
                    <a:pt x="60992" y="657029"/>
                    <a:pt x="82534" y="706406"/>
                  </a:cubicBezTo>
                  <a:cubicBezTo>
                    <a:pt x="96160" y="683762"/>
                    <a:pt x="101740" y="663388"/>
                    <a:pt x="106801" y="642884"/>
                  </a:cubicBezTo>
                  <a:cubicBezTo>
                    <a:pt x="111733" y="622834"/>
                    <a:pt x="122438" y="611998"/>
                    <a:pt x="144694" y="613361"/>
                  </a:cubicBezTo>
                  <a:cubicBezTo>
                    <a:pt x="240660" y="619265"/>
                    <a:pt x="334873" y="632503"/>
                    <a:pt x="423118" y="674094"/>
                  </a:cubicBezTo>
                  <a:cubicBezTo>
                    <a:pt x="442714" y="683308"/>
                    <a:pt x="452511" y="696998"/>
                    <a:pt x="448812" y="719124"/>
                  </a:cubicBezTo>
                  <a:cubicBezTo>
                    <a:pt x="447840" y="725028"/>
                    <a:pt x="446671" y="731064"/>
                    <a:pt x="447061" y="736968"/>
                  </a:cubicBezTo>
                  <a:cubicBezTo>
                    <a:pt x="448034" y="751242"/>
                    <a:pt x="433759" y="770903"/>
                    <a:pt x="447450" y="778235"/>
                  </a:cubicBezTo>
                  <a:cubicBezTo>
                    <a:pt x="461790" y="785956"/>
                    <a:pt x="478854" y="771292"/>
                    <a:pt x="493648" y="763247"/>
                  </a:cubicBezTo>
                  <a:cubicBezTo>
                    <a:pt x="526415" y="745338"/>
                    <a:pt x="543481" y="713025"/>
                    <a:pt x="565606" y="679869"/>
                  </a:cubicBezTo>
                  <a:cubicBezTo>
                    <a:pt x="575858" y="705109"/>
                    <a:pt x="562232" y="723666"/>
                    <a:pt x="561518" y="743002"/>
                  </a:cubicBezTo>
                  <a:cubicBezTo>
                    <a:pt x="547309" y="771617"/>
                    <a:pt x="533163" y="800166"/>
                    <a:pt x="518954" y="828781"/>
                  </a:cubicBezTo>
                  <a:cubicBezTo>
                    <a:pt x="508377" y="863430"/>
                    <a:pt x="480152" y="883154"/>
                    <a:pt x="454717" y="905475"/>
                  </a:cubicBezTo>
                  <a:cubicBezTo>
                    <a:pt x="417927" y="937788"/>
                    <a:pt x="374908" y="958811"/>
                    <a:pt x="329228" y="973930"/>
                  </a:cubicBezTo>
                  <a:cubicBezTo>
                    <a:pt x="275633" y="991708"/>
                    <a:pt x="224049" y="983402"/>
                    <a:pt x="177915" y="951090"/>
                  </a:cubicBezTo>
                  <a:cubicBezTo>
                    <a:pt x="117962" y="909109"/>
                    <a:pt x="60343" y="864338"/>
                    <a:pt x="33351" y="792056"/>
                  </a:cubicBezTo>
                  <a:cubicBezTo>
                    <a:pt x="8500" y="759548"/>
                    <a:pt x="16805" y="721590"/>
                    <a:pt x="15832" y="685189"/>
                  </a:cubicBezTo>
                  <a:cubicBezTo>
                    <a:pt x="15378" y="668189"/>
                    <a:pt x="15767" y="651189"/>
                    <a:pt x="15832" y="634190"/>
                  </a:cubicBezTo>
                  <a:cubicBezTo>
                    <a:pt x="23942" y="612063"/>
                    <a:pt x="15507" y="587017"/>
                    <a:pt x="28355" y="561193"/>
                  </a:cubicBezTo>
                  <a:close/>
                  <a:moveTo>
                    <a:pt x="255519" y="0"/>
                  </a:moveTo>
                  <a:cubicBezTo>
                    <a:pt x="291530" y="0"/>
                    <a:pt x="327477" y="0"/>
                    <a:pt x="363489" y="0"/>
                  </a:cubicBezTo>
                  <a:cubicBezTo>
                    <a:pt x="415461" y="11355"/>
                    <a:pt x="463412" y="31989"/>
                    <a:pt x="506755" y="62939"/>
                  </a:cubicBezTo>
                  <a:cubicBezTo>
                    <a:pt x="549385" y="93370"/>
                    <a:pt x="588901" y="126397"/>
                    <a:pt x="598309" y="182588"/>
                  </a:cubicBezTo>
                  <a:cubicBezTo>
                    <a:pt x="600515" y="195759"/>
                    <a:pt x="606874" y="205103"/>
                    <a:pt x="620954" y="211267"/>
                  </a:cubicBezTo>
                  <a:cubicBezTo>
                    <a:pt x="712118" y="251042"/>
                    <a:pt x="735023" y="346034"/>
                    <a:pt x="718477" y="420522"/>
                  </a:cubicBezTo>
                  <a:cubicBezTo>
                    <a:pt x="713091" y="444790"/>
                    <a:pt x="704916" y="468473"/>
                    <a:pt x="699661" y="492740"/>
                  </a:cubicBezTo>
                  <a:cubicBezTo>
                    <a:pt x="695054" y="513957"/>
                    <a:pt x="683634" y="526416"/>
                    <a:pt x="662221" y="529594"/>
                  </a:cubicBezTo>
                  <a:cubicBezTo>
                    <a:pt x="648725" y="554251"/>
                    <a:pt x="628156" y="573587"/>
                    <a:pt x="612260" y="596491"/>
                  </a:cubicBezTo>
                  <a:cubicBezTo>
                    <a:pt x="607913" y="602785"/>
                    <a:pt x="601359" y="609858"/>
                    <a:pt x="592405" y="605705"/>
                  </a:cubicBezTo>
                  <a:cubicBezTo>
                    <a:pt x="584164" y="601942"/>
                    <a:pt x="583386" y="592858"/>
                    <a:pt x="583645" y="584812"/>
                  </a:cubicBezTo>
                  <a:cubicBezTo>
                    <a:pt x="584294" y="563789"/>
                    <a:pt x="589225" y="543286"/>
                    <a:pt x="593378" y="522717"/>
                  </a:cubicBezTo>
                  <a:cubicBezTo>
                    <a:pt x="603825" y="470743"/>
                    <a:pt x="612519" y="418770"/>
                    <a:pt x="611935" y="365370"/>
                  </a:cubicBezTo>
                  <a:cubicBezTo>
                    <a:pt x="610962" y="269988"/>
                    <a:pt x="566191" y="207438"/>
                    <a:pt x="475481" y="176553"/>
                  </a:cubicBezTo>
                  <a:cubicBezTo>
                    <a:pt x="432852" y="162084"/>
                    <a:pt x="389637" y="150794"/>
                    <a:pt x="344867" y="144694"/>
                  </a:cubicBezTo>
                  <a:cubicBezTo>
                    <a:pt x="249874" y="131783"/>
                    <a:pt x="173049" y="172466"/>
                    <a:pt x="128149" y="257790"/>
                  </a:cubicBezTo>
                  <a:cubicBezTo>
                    <a:pt x="96939" y="317095"/>
                    <a:pt x="76760" y="378801"/>
                    <a:pt x="72283" y="445827"/>
                  </a:cubicBezTo>
                  <a:cubicBezTo>
                    <a:pt x="71114" y="462958"/>
                    <a:pt x="71893" y="485797"/>
                    <a:pt x="49313" y="489626"/>
                  </a:cubicBezTo>
                  <a:cubicBezTo>
                    <a:pt x="27642" y="493258"/>
                    <a:pt x="19466" y="472885"/>
                    <a:pt x="11680" y="456923"/>
                  </a:cubicBezTo>
                  <a:cubicBezTo>
                    <a:pt x="4802" y="443038"/>
                    <a:pt x="-5515" y="429022"/>
                    <a:pt x="3569" y="412022"/>
                  </a:cubicBezTo>
                  <a:cubicBezTo>
                    <a:pt x="-4412" y="218339"/>
                    <a:pt x="108164" y="98561"/>
                    <a:pt x="255519" y="0"/>
                  </a:cubicBezTo>
                  <a:close/>
                </a:path>
              </a:pathLst>
            </a:custGeom>
            <a:solidFill>
              <a:srgbClr val="3C3230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3BDAEA73-9F48-4F81-A3B9-0D6974A10948}"/>
                </a:ext>
              </a:extLst>
            </p:cNvPr>
            <p:cNvSpPr/>
            <p:nvPr/>
          </p:nvSpPr>
          <p:spPr>
            <a:xfrm>
              <a:off x="1252394" y="5660769"/>
              <a:ext cx="1117072" cy="1249757"/>
            </a:xfrm>
            <a:custGeom>
              <a:avLst/>
              <a:gdLst>
                <a:gd name="connsiteX0" fmla="*/ 291196 w 1117072"/>
                <a:gd name="connsiteY0" fmla="*/ 741298 h 1249757"/>
                <a:gd name="connsiteX1" fmla="*/ 342220 w 1117072"/>
                <a:gd name="connsiteY1" fmla="*/ 744915 h 1249757"/>
                <a:gd name="connsiteX2" fmla="*/ 372781 w 1117072"/>
                <a:gd name="connsiteY2" fmla="*/ 783717 h 1249757"/>
                <a:gd name="connsiteX3" fmla="*/ 383617 w 1117072"/>
                <a:gd name="connsiteY3" fmla="*/ 827126 h 1249757"/>
                <a:gd name="connsiteX4" fmla="*/ 561338 w 1117072"/>
                <a:gd name="connsiteY4" fmla="*/ 1086732 h 1249757"/>
                <a:gd name="connsiteX5" fmla="*/ 605590 w 1117072"/>
                <a:gd name="connsiteY5" fmla="*/ 1218189 h 1249757"/>
                <a:gd name="connsiteX6" fmla="*/ 546090 w 1117072"/>
                <a:gd name="connsiteY6" fmla="*/ 1249139 h 1249757"/>
                <a:gd name="connsiteX7" fmla="*/ 357858 w 1117072"/>
                <a:gd name="connsiteY7" fmla="*/ 1243495 h 1249757"/>
                <a:gd name="connsiteX8" fmla="*/ 225492 w 1117072"/>
                <a:gd name="connsiteY8" fmla="*/ 1222861 h 1249757"/>
                <a:gd name="connsiteX9" fmla="*/ 145359 w 1117072"/>
                <a:gd name="connsiteY9" fmla="*/ 1178545 h 1249757"/>
                <a:gd name="connsiteX10" fmla="*/ 102210 w 1117072"/>
                <a:gd name="connsiteY10" fmla="*/ 1171991 h 1249757"/>
                <a:gd name="connsiteX11" fmla="*/ 7023 w 1117072"/>
                <a:gd name="connsiteY11" fmla="*/ 1156418 h 1249757"/>
                <a:gd name="connsiteX12" fmla="*/ 1053 w 1117072"/>
                <a:gd name="connsiteY12" fmla="*/ 1129101 h 1249757"/>
                <a:gd name="connsiteX13" fmla="*/ 6568 w 1117072"/>
                <a:gd name="connsiteY13" fmla="*/ 901679 h 1249757"/>
                <a:gd name="connsiteX14" fmla="*/ 12473 w 1117072"/>
                <a:gd name="connsiteY14" fmla="*/ 888441 h 1249757"/>
                <a:gd name="connsiteX15" fmla="*/ 239636 w 1117072"/>
                <a:gd name="connsiteY15" fmla="*/ 749068 h 1249757"/>
                <a:gd name="connsiteX16" fmla="*/ 291196 w 1117072"/>
                <a:gd name="connsiteY16" fmla="*/ 741298 h 1249757"/>
                <a:gd name="connsiteX17" fmla="*/ 906983 w 1117072"/>
                <a:gd name="connsiteY17" fmla="*/ 1068 h 1249757"/>
                <a:gd name="connsiteX18" fmla="*/ 1065433 w 1117072"/>
                <a:gd name="connsiteY18" fmla="*/ 23260 h 1249757"/>
                <a:gd name="connsiteX19" fmla="*/ 1105597 w 1117072"/>
                <a:gd name="connsiteY19" fmla="*/ 80164 h 1249757"/>
                <a:gd name="connsiteX20" fmla="*/ 1106440 w 1117072"/>
                <a:gd name="connsiteY20" fmla="*/ 319332 h 1249757"/>
                <a:gd name="connsiteX21" fmla="*/ 1076788 w 1117072"/>
                <a:gd name="connsiteY21" fmla="*/ 349438 h 1249757"/>
                <a:gd name="connsiteX22" fmla="*/ 1051159 w 1117072"/>
                <a:gd name="connsiteY22" fmla="*/ 382076 h 1249757"/>
                <a:gd name="connsiteX23" fmla="*/ 1091257 w 1117072"/>
                <a:gd name="connsiteY23" fmla="*/ 630457 h 1249757"/>
                <a:gd name="connsiteX24" fmla="*/ 1113773 w 1117072"/>
                <a:gd name="connsiteY24" fmla="*/ 869560 h 1249757"/>
                <a:gd name="connsiteX25" fmla="*/ 1035715 w 1117072"/>
                <a:gd name="connsiteY25" fmla="*/ 1134876 h 1249757"/>
                <a:gd name="connsiteX26" fmla="*/ 1004441 w 1117072"/>
                <a:gd name="connsiteY26" fmla="*/ 1178090 h 1249757"/>
                <a:gd name="connsiteX27" fmla="*/ 965249 w 1117072"/>
                <a:gd name="connsiteY27" fmla="*/ 1185292 h 1249757"/>
                <a:gd name="connsiteX28" fmla="*/ 829185 w 1117072"/>
                <a:gd name="connsiteY28" fmla="*/ 1037938 h 1249757"/>
                <a:gd name="connsiteX29" fmla="*/ 812380 w 1117072"/>
                <a:gd name="connsiteY29" fmla="*/ 910697 h 1249757"/>
                <a:gd name="connsiteX30" fmla="*/ 711288 w 1117072"/>
                <a:gd name="connsiteY30" fmla="*/ 625201 h 1249757"/>
                <a:gd name="connsiteX31" fmla="*/ 644392 w 1117072"/>
                <a:gd name="connsiteY31" fmla="*/ 498804 h 1249757"/>
                <a:gd name="connsiteX32" fmla="*/ 642963 w 1117072"/>
                <a:gd name="connsiteY32" fmla="*/ 462728 h 1249757"/>
                <a:gd name="connsiteX33" fmla="*/ 779613 w 1117072"/>
                <a:gd name="connsiteY33" fmla="*/ 361896 h 1249757"/>
                <a:gd name="connsiteX34" fmla="*/ 887453 w 1117072"/>
                <a:gd name="connsiteY34" fmla="*/ 232839 h 1249757"/>
                <a:gd name="connsiteX35" fmla="*/ 929238 w 1117072"/>
                <a:gd name="connsiteY35" fmla="*/ 106248 h 1249757"/>
                <a:gd name="connsiteX36" fmla="*/ 906983 w 1117072"/>
                <a:gd name="connsiteY36" fmla="*/ 1068 h 124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7072" h="1249757">
                  <a:moveTo>
                    <a:pt x="291196" y="741298"/>
                  </a:moveTo>
                  <a:cubicBezTo>
                    <a:pt x="308123" y="740584"/>
                    <a:pt x="324961" y="741768"/>
                    <a:pt x="342220" y="744915"/>
                  </a:cubicBezTo>
                  <a:cubicBezTo>
                    <a:pt x="358572" y="753026"/>
                    <a:pt x="367655" y="767042"/>
                    <a:pt x="372781" y="783717"/>
                  </a:cubicBezTo>
                  <a:cubicBezTo>
                    <a:pt x="377129" y="797991"/>
                    <a:pt x="382125" y="812397"/>
                    <a:pt x="383617" y="827126"/>
                  </a:cubicBezTo>
                  <a:cubicBezTo>
                    <a:pt x="395621" y="946190"/>
                    <a:pt x="469461" y="1022755"/>
                    <a:pt x="561338" y="1086732"/>
                  </a:cubicBezTo>
                  <a:cubicBezTo>
                    <a:pt x="603125" y="1115865"/>
                    <a:pt x="622850" y="1169655"/>
                    <a:pt x="605590" y="1218189"/>
                  </a:cubicBezTo>
                  <a:cubicBezTo>
                    <a:pt x="596052" y="1245182"/>
                    <a:pt x="570682" y="1248166"/>
                    <a:pt x="546090" y="1249139"/>
                  </a:cubicBezTo>
                  <a:cubicBezTo>
                    <a:pt x="483216" y="1251670"/>
                    <a:pt x="420602" y="1245766"/>
                    <a:pt x="357858" y="1243495"/>
                  </a:cubicBezTo>
                  <a:cubicBezTo>
                    <a:pt x="312893" y="1241808"/>
                    <a:pt x="268770" y="1235124"/>
                    <a:pt x="225492" y="1222861"/>
                  </a:cubicBezTo>
                  <a:cubicBezTo>
                    <a:pt x="195320" y="1214361"/>
                    <a:pt x="168003" y="1200281"/>
                    <a:pt x="145359" y="1178545"/>
                  </a:cubicBezTo>
                  <a:cubicBezTo>
                    <a:pt x="131992" y="1165762"/>
                    <a:pt x="118301" y="1162517"/>
                    <a:pt x="102210" y="1171991"/>
                  </a:cubicBezTo>
                  <a:cubicBezTo>
                    <a:pt x="66328" y="1193144"/>
                    <a:pt x="37649" y="1166865"/>
                    <a:pt x="7023" y="1156418"/>
                  </a:cubicBezTo>
                  <a:cubicBezTo>
                    <a:pt x="-3488" y="1152850"/>
                    <a:pt x="859" y="1138575"/>
                    <a:pt x="1053" y="1129101"/>
                  </a:cubicBezTo>
                  <a:cubicBezTo>
                    <a:pt x="2610" y="1053315"/>
                    <a:pt x="4687" y="977529"/>
                    <a:pt x="6568" y="901679"/>
                  </a:cubicBezTo>
                  <a:cubicBezTo>
                    <a:pt x="8450" y="897136"/>
                    <a:pt x="9034" y="890518"/>
                    <a:pt x="12473" y="888441"/>
                  </a:cubicBezTo>
                  <a:cubicBezTo>
                    <a:pt x="87675" y="841400"/>
                    <a:pt x="148538" y="772102"/>
                    <a:pt x="239636" y="749068"/>
                  </a:cubicBezTo>
                  <a:cubicBezTo>
                    <a:pt x="257253" y="744624"/>
                    <a:pt x="274269" y="742012"/>
                    <a:pt x="291196" y="741298"/>
                  </a:cubicBezTo>
                  <a:close/>
                  <a:moveTo>
                    <a:pt x="906983" y="1068"/>
                  </a:moveTo>
                  <a:cubicBezTo>
                    <a:pt x="961292" y="-2371"/>
                    <a:pt x="1014498" y="1847"/>
                    <a:pt x="1065433" y="23260"/>
                  </a:cubicBezTo>
                  <a:cubicBezTo>
                    <a:pt x="1091063" y="34030"/>
                    <a:pt x="1103326" y="51355"/>
                    <a:pt x="1105597" y="80164"/>
                  </a:cubicBezTo>
                  <a:cubicBezTo>
                    <a:pt x="1111826" y="159973"/>
                    <a:pt x="1114097" y="239522"/>
                    <a:pt x="1106440" y="319332"/>
                  </a:cubicBezTo>
                  <a:cubicBezTo>
                    <a:pt x="1104624" y="338473"/>
                    <a:pt x="1096124" y="348854"/>
                    <a:pt x="1076788" y="349438"/>
                  </a:cubicBezTo>
                  <a:cubicBezTo>
                    <a:pt x="1054987" y="350087"/>
                    <a:pt x="1052261" y="364232"/>
                    <a:pt x="1051159" y="382076"/>
                  </a:cubicBezTo>
                  <a:cubicBezTo>
                    <a:pt x="1045773" y="467984"/>
                    <a:pt x="1055310" y="550453"/>
                    <a:pt x="1091257" y="630457"/>
                  </a:cubicBezTo>
                  <a:cubicBezTo>
                    <a:pt x="1125452" y="706567"/>
                    <a:pt x="1116952" y="788843"/>
                    <a:pt x="1113773" y="869560"/>
                  </a:cubicBezTo>
                  <a:cubicBezTo>
                    <a:pt x="1110009" y="964487"/>
                    <a:pt x="1074647" y="1050201"/>
                    <a:pt x="1035715" y="1134876"/>
                  </a:cubicBezTo>
                  <a:cubicBezTo>
                    <a:pt x="1028124" y="1151292"/>
                    <a:pt x="1019234" y="1166995"/>
                    <a:pt x="1004441" y="1178090"/>
                  </a:cubicBezTo>
                  <a:cubicBezTo>
                    <a:pt x="992696" y="1186914"/>
                    <a:pt x="980368" y="1190288"/>
                    <a:pt x="965249" y="1185292"/>
                  </a:cubicBezTo>
                  <a:cubicBezTo>
                    <a:pt x="892448" y="1161350"/>
                    <a:pt x="843395" y="1117098"/>
                    <a:pt x="829185" y="1037938"/>
                  </a:cubicBezTo>
                  <a:cubicBezTo>
                    <a:pt x="821594" y="995632"/>
                    <a:pt x="811536" y="953262"/>
                    <a:pt x="812380" y="910697"/>
                  </a:cubicBezTo>
                  <a:cubicBezTo>
                    <a:pt x="814456" y="802144"/>
                    <a:pt x="770593" y="710850"/>
                    <a:pt x="711288" y="625201"/>
                  </a:cubicBezTo>
                  <a:cubicBezTo>
                    <a:pt x="683777" y="585491"/>
                    <a:pt x="663014" y="542797"/>
                    <a:pt x="644392" y="498804"/>
                  </a:cubicBezTo>
                  <a:cubicBezTo>
                    <a:pt x="639785" y="487903"/>
                    <a:pt x="630506" y="475186"/>
                    <a:pt x="642963" y="462728"/>
                  </a:cubicBezTo>
                  <a:cubicBezTo>
                    <a:pt x="697532" y="441446"/>
                    <a:pt x="741265" y="403099"/>
                    <a:pt x="779613" y="361896"/>
                  </a:cubicBezTo>
                  <a:cubicBezTo>
                    <a:pt x="817635" y="321084"/>
                    <a:pt x="866105" y="287278"/>
                    <a:pt x="887453" y="232839"/>
                  </a:cubicBezTo>
                  <a:cubicBezTo>
                    <a:pt x="903674" y="191507"/>
                    <a:pt x="918468" y="149266"/>
                    <a:pt x="929238" y="106248"/>
                  </a:cubicBezTo>
                  <a:cubicBezTo>
                    <a:pt x="938583" y="69068"/>
                    <a:pt x="928005" y="33251"/>
                    <a:pt x="906983" y="1068"/>
                  </a:cubicBezTo>
                  <a:close/>
                </a:path>
              </a:pathLst>
            </a:custGeom>
            <a:solidFill>
              <a:srgbClr val="37302D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EE283F6E-A744-471A-A4D0-3E930EAC5FF7}"/>
                </a:ext>
              </a:extLst>
            </p:cNvPr>
            <p:cNvSpPr/>
            <p:nvPr/>
          </p:nvSpPr>
          <p:spPr>
            <a:xfrm>
              <a:off x="1031083" y="1170598"/>
              <a:ext cx="816454" cy="1669114"/>
            </a:xfrm>
            <a:custGeom>
              <a:avLst/>
              <a:gdLst>
                <a:gd name="connsiteX0" fmla="*/ 520706 w 816454"/>
                <a:gd name="connsiteY0" fmla="*/ 1137443 h 1669114"/>
                <a:gd name="connsiteX1" fmla="*/ 533229 w 816454"/>
                <a:gd name="connsiteY1" fmla="*/ 1143801 h 1669114"/>
                <a:gd name="connsiteX2" fmla="*/ 615829 w 816454"/>
                <a:gd name="connsiteY2" fmla="*/ 1249045 h 1669114"/>
                <a:gd name="connsiteX3" fmla="*/ 647622 w 816454"/>
                <a:gd name="connsiteY3" fmla="*/ 1386472 h 1669114"/>
                <a:gd name="connsiteX4" fmla="*/ 660275 w 816454"/>
                <a:gd name="connsiteY4" fmla="*/ 1525003 h 1669114"/>
                <a:gd name="connsiteX5" fmla="*/ 660015 w 816454"/>
                <a:gd name="connsiteY5" fmla="*/ 1669114 h 1669114"/>
                <a:gd name="connsiteX6" fmla="*/ 640809 w 816454"/>
                <a:gd name="connsiteY6" fmla="*/ 1661652 h 1669114"/>
                <a:gd name="connsiteX7" fmla="*/ 527909 w 816454"/>
                <a:gd name="connsiteY7" fmla="*/ 1534930 h 1669114"/>
                <a:gd name="connsiteX8" fmla="*/ 523756 w 816454"/>
                <a:gd name="connsiteY8" fmla="*/ 1479389 h 1669114"/>
                <a:gd name="connsiteX9" fmla="*/ 513698 w 816454"/>
                <a:gd name="connsiteY9" fmla="*/ 1177412 h 1669114"/>
                <a:gd name="connsiteX10" fmla="*/ 511103 w 816454"/>
                <a:gd name="connsiteY10" fmla="*/ 1150873 h 1669114"/>
                <a:gd name="connsiteX11" fmla="*/ 520706 w 816454"/>
                <a:gd name="connsiteY11" fmla="*/ 1137443 h 1669114"/>
                <a:gd name="connsiteX12" fmla="*/ 155725 w 816454"/>
                <a:gd name="connsiteY12" fmla="*/ 971854 h 1669114"/>
                <a:gd name="connsiteX13" fmla="*/ 246436 w 816454"/>
                <a:gd name="connsiteY13" fmla="*/ 1178449 h 1669114"/>
                <a:gd name="connsiteX14" fmla="*/ 213474 w 816454"/>
                <a:gd name="connsiteY14" fmla="*/ 1272598 h 1669114"/>
                <a:gd name="connsiteX15" fmla="*/ 217950 w 816454"/>
                <a:gd name="connsiteY15" fmla="*/ 1367785 h 1669114"/>
                <a:gd name="connsiteX16" fmla="*/ 356416 w 816454"/>
                <a:gd name="connsiteY16" fmla="*/ 1511831 h 1669114"/>
                <a:gd name="connsiteX17" fmla="*/ 373935 w 816454"/>
                <a:gd name="connsiteY17" fmla="*/ 1539537 h 1669114"/>
                <a:gd name="connsiteX18" fmla="*/ 378348 w 816454"/>
                <a:gd name="connsiteY18" fmla="*/ 1568281 h 1669114"/>
                <a:gd name="connsiteX19" fmla="*/ 347462 w 816454"/>
                <a:gd name="connsiteY19" fmla="*/ 1568930 h 1669114"/>
                <a:gd name="connsiteX20" fmla="*/ 223596 w 816454"/>
                <a:gd name="connsiteY20" fmla="*/ 1481075 h 1669114"/>
                <a:gd name="connsiteX21" fmla="*/ 156244 w 816454"/>
                <a:gd name="connsiteY21" fmla="*/ 1426636 h 1669114"/>
                <a:gd name="connsiteX22" fmla="*/ 113484 w 816454"/>
                <a:gd name="connsiteY22" fmla="*/ 1437148 h 1669114"/>
                <a:gd name="connsiteX23" fmla="*/ 58916 w 816454"/>
                <a:gd name="connsiteY23" fmla="*/ 1553358 h 1669114"/>
                <a:gd name="connsiteX24" fmla="*/ 0 w 816454"/>
                <a:gd name="connsiteY24" fmla="*/ 1626873 h 1669114"/>
                <a:gd name="connsiteX25" fmla="*/ 155725 w 816454"/>
                <a:gd name="connsiteY25" fmla="*/ 971854 h 1669114"/>
                <a:gd name="connsiteX26" fmla="*/ 544309 w 816454"/>
                <a:gd name="connsiteY26" fmla="*/ 859756 h 1669114"/>
                <a:gd name="connsiteX27" fmla="*/ 570733 w 816454"/>
                <a:gd name="connsiteY27" fmla="*/ 868881 h 1669114"/>
                <a:gd name="connsiteX28" fmla="*/ 635424 w 816454"/>
                <a:gd name="connsiteY28" fmla="*/ 968480 h 1669114"/>
                <a:gd name="connsiteX29" fmla="*/ 662027 w 816454"/>
                <a:gd name="connsiteY29" fmla="*/ 1018506 h 1669114"/>
                <a:gd name="connsiteX30" fmla="*/ 677210 w 816454"/>
                <a:gd name="connsiteY30" fmla="*/ 1014678 h 1669114"/>
                <a:gd name="connsiteX31" fmla="*/ 666179 w 816454"/>
                <a:gd name="connsiteY31" fmla="*/ 1146784 h 1669114"/>
                <a:gd name="connsiteX32" fmla="*/ 633606 w 816454"/>
                <a:gd name="connsiteY32" fmla="*/ 1146461 h 1669114"/>
                <a:gd name="connsiteX33" fmla="*/ 536863 w 816454"/>
                <a:gd name="connsiteY33" fmla="*/ 954465 h 1669114"/>
                <a:gd name="connsiteX34" fmla="*/ 529466 w 816454"/>
                <a:gd name="connsiteY34" fmla="*/ 881144 h 1669114"/>
                <a:gd name="connsiteX35" fmla="*/ 544309 w 816454"/>
                <a:gd name="connsiteY35" fmla="*/ 859756 h 1669114"/>
                <a:gd name="connsiteX36" fmla="*/ 227164 w 816454"/>
                <a:gd name="connsiteY36" fmla="*/ 4736 h 1669114"/>
                <a:gd name="connsiteX37" fmla="*/ 276412 w 816454"/>
                <a:gd name="connsiteY37" fmla="*/ 148652 h 1669114"/>
                <a:gd name="connsiteX38" fmla="*/ 373416 w 816454"/>
                <a:gd name="connsiteY38" fmla="*/ 38477 h 1669114"/>
                <a:gd name="connsiteX39" fmla="*/ 415656 w 816454"/>
                <a:gd name="connsiteY39" fmla="*/ 22969 h 1669114"/>
                <a:gd name="connsiteX40" fmla="*/ 395866 w 816454"/>
                <a:gd name="connsiteY40" fmla="*/ 57164 h 1669114"/>
                <a:gd name="connsiteX41" fmla="*/ 341297 w 816454"/>
                <a:gd name="connsiteY41" fmla="*/ 113159 h 1669114"/>
                <a:gd name="connsiteX42" fmla="*/ 375168 w 816454"/>
                <a:gd name="connsiteY42" fmla="*/ 181159 h 1669114"/>
                <a:gd name="connsiteX43" fmla="*/ 453096 w 816454"/>
                <a:gd name="connsiteY43" fmla="*/ 364006 h 1669114"/>
                <a:gd name="connsiteX44" fmla="*/ 448618 w 816454"/>
                <a:gd name="connsiteY44" fmla="*/ 467953 h 1669114"/>
                <a:gd name="connsiteX45" fmla="*/ 418252 w 816454"/>
                <a:gd name="connsiteY45" fmla="*/ 737553 h 1669114"/>
                <a:gd name="connsiteX46" fmla="*/ 402420 w 816454"/>
                <a:gd name="connsiteY46" fmla="*/ 1002739 h 1669114"/>
                <a:gd name="connsiteX47" fmla="*/ 406897 w 816454"/>
                <a:gd name="connsiteY47" fmla="*/ 1058995 h 1669114"/>
                <a:gd name="connsiteX48" fmla="*/ 390611 w 816454"/>
                <a:gd name="connsiteY48" fmla="*/ 1040113 h 1669114"/>
                <a:gd name="connsiteX49" fmla="*/ 376142 w 816454"/>
                <a:gd name="connsiteY49" fmla="*/ 880819 h 1669114"/>
                <a:gd name="connsiteX50" fmla="*/ 392038 w 816454"/>
                <a:gd name="connsiteY50" fmla="*/ 663258 h 1669114"/>
                <a:gd name="connsiteX51" fmla="*/ 409752 w 816454"/>
                <a:gd name="connsiteY51" fmla="*/ 443167 h 1669114"/>
                <a:gd name="connsiteX52" fmla="*/ 338833 w 816454"/>
                <a:gd name="connsiteY52" fmla="*/ 252404 h 1669114"/>
                <a:gd name="connsiteX53" fmla="*/ 276283 w 816454"/>
                <a:gd name="connsiteY53" fmla="*/ 176163 h 1669114"/>
                <a:gd name="connsiteX54" fmla="*/ 259477 w 816454"/>
                <a:gd name="connsiteY54" fmla="*/ 128992 h 1669114"/>
                <a:gd name="connsiteX55" fmla="*/ 223531 w 816454"/>
                <a:gd name="connsiteY55" fmla="*/ 18686 h 1669114"/>
                <a:gd name="connsiteX56" fmla="*/ 227164 w 816454"/>
                <a:gd name="connsiteY56" fmla="*/ 4736 h 1669114"/>
                <a:gd name="connsiteX57" fmla="*/ 816454 w 816454"/>
                <a:gd name="connsiteY57" fmla="*/ 0 h 1669114"/>
                <a:gd name="connsiteX58" fmla="*/ 816000 w 816454"/>
                <a:gd name="connsiteY58" fmla="*/ 18168 h 1669114"/>
                <a:gd name="connsiteX59" fmla="*/ 739435 w 816454"/>
                <a:gd name="connsiteY59" fmla="*/ 141904 h 1669114"/>
                <a:gd name="connsiteX60" fmla="*/ 684996 w 816454"/>
                <a:gd name="connsiteY60" fmla="*/ 147420 h 1669114"/>
                <a:gd name="connsiteX61" fmla="*/ 620176 w 816454"/>
                <a:gd name="connsiteY61" fmla="*/ 27382 h 1669114"/>
                <a:gd name="connsiteX62" fmla="*/ 623744 w 816454"/>
                <a:gd name="connsiteY62" fmla="*/ 8629 h 1669114"/>
                <a:gd name="connsiteX63" fmla="*/ 641977 w 816454"/>
                <a:gd name="connsiteY63" fmla="*/ 14923 h 1669114"/>
                <a:gd name="connsiteX64" fmla="*/ 712378 w 816454"/>
                <a:gd name="connsiteY64" fmla="*/ 123866 h 1669114"/>
                <a:gd name="connsiteX65" fmla="*/ 721007 w 816454"/>
                <a:gd name="connsiteY65" fmla="*/ 140866 h 1669114"/>
                <a:gd name="connsiteX66" fmla="*/ 735931 w 816454"/>
                <a:gd name="connsiteY66" fmla="*/ 124385 h 1669114"/>
                <a:gd name="connsiteX67" fmla="*/ 796274 w 816454"/>
                <a:gd name="connsiteY67" fmla="*/ 21413 h 1669114"/>
                <a:gd name="connsiteX68" fmla="*/ 816454 w 816454"/>
                <a:gd name="connsiteY68" fmla="*/ 0 h 166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16454" h="1669114">
                  <a:moveTo>
                    <a:pt x="520706" y="1137443"/>
                  </a:moveTo>
                  <a:cubicBezTo>
                    <a:pt x="526351" y="1136015"/>
                    <a:pt x="531088" y="1139649"/>
                    <a:pt x="533229" y="1143801"/>
                  </a:cubicBezTo>
                  <a:cubicBezTo>
                    <a:pt x="554317" y="1183966"/>
                    <a:pt x="590653" y="1211931"/>
                    <a:pt x="615829" y="1249045"/>
                  </a:cubicBezTo>
                  <a:cubicBezTo>
                    <a:pt x="644702" y="1291545"/>
                    <a:pt x="644962" y="1339301"/>
                    <a:pt x="647622" y="1386472"/>
                  </a:cubicBezTo>
                  <a:cubicBezTo>
                    <a:pt x="650218" y="1432866"/>
                    <a:pt x="647558" y="1479584"/>
                    <a:pt x="660275" y="1525003"/>
                  </a:cubicBezTo>
                  <a:cubicBezTo>
                    <a:pt x="660210" y="1573018"/>
                    <a:pt x="660080" y="1621098"/>
                    <a:pt x="660015" y="1669114"/>
                  </a:cubicBezTo>
                  <a:cubicBezTo>
                    <a:pt x="653527" y="1666713"/>
                    <a:pt x="645351" y="1666064"/>
                    <a:pt x="640809" y="1661652"/>
                  </a:cubicBezTo>
                  <a:cubicBezTo>
                    <a:pt x="600256" y="1622071"/>
                    <a:pt x="559638" y="1582297"/>
                    <a:pt x="527909" y="1534930"/>
                  </a:cubicBezTo>
                  <a:cubicBezTo>
                    <a:pt x="516814" y="1518320"/>
                    <a:pt x="518370" y="1496519"/>
                    <a:pt x="523756" y="1479389"/>
                  </a:cubicBezTo>
                  <a:cubicBezTo>
                    <a:pt x="556004" y="1377194"/>
                    <a:pt x="542443" y="1277206"/>
                    <a:pt x="513698" y="1177412"/>
                  </a:cubicBezTo>
                  <a:cubicBezTo>
                    <a:pt x="511298" y="1168976"/>
                    <a:pt x="511168" y="1159763"/>
                    <a:pt x="511103" y="1150873"/>
                  </a:cubicBezTo>
                  <a:cubicBezTo>
                    <a:pt x="511038" y="1144710"/>
                    <a:pt x="513958" y="1139064"/>
                    <a:pt x="520706" y="1137443"/>
                  </a:cubicBezTo>
                  <a:close/>
                  <a:moveTo>
                    <a:pt x="155725" y="971854"/>
                  </a:moveTo>
                  <a:cubicBezTo>
                    <a:pt x="193683" y="1037324"/>
                    <a:pt x="248641" y="1095202"/>
                    <a:pt x="246436" y="1178449"/>
                  </a:cubicBezTo>
                  <a:cubicBezTo>
                    <a:pt x="245527" y="1213487"/>
                    <a:pt x="235016" y="1244827"/>
                    <a:pt x="213474" y="1272598"/>
                  </a:cubicBezTo>
                  <a:cubicBezTo>
                    <a:pt x="190439" y="1302251"/>
                    <a:pt x="194267" y="1338457"/>
                    <a:pt x="217950" y="1367785"/>
                  </a:cubicBezTo>
                  <a:cubicBezTo>
                    <a:pt x="260061" y="1419888"/>
                    <a:pt x="317096" y="1457327"/>
                    <a:pt x="356416" y="1511831"/>
                  </a:cubicBezTo>
                  <a:cubicBezTo>
                    <a:pt x="362775" y="1520656"/>
                    <a:pt x="368290" y="1530193"/>
                    <a:pt x="373935" y="1539537"/>
                  </a:cubicBezTo>
                  <a:cubicBezTo>
                    <a:pt x="379321" y="1548491"/>
                    <a:pt x="390027" y="1557640"/>
                    <a:pt x="378348" y="1568281"/>
                  </a:cubicBezTo>
                  <a:cubicBezTo>
                    <a:pt x="369134" y="1576716"/>
                    <a:pt x="357519" y="1574381"/>
                    <a:pt x="347462" y="1568930"/>
                  </a:cubicBezTo>
                  <a:cubicBezTo>
                    <a:pt x="302561" y="1544793"/>
                    <a:pt x="262332" y="1513972"/>
                    <a:pt x="223596" y="1481075"/>
                  </a:cubicBezTo>
                  <a:cubicBezTo>
                    <a:pt x="201600" y="1462388"/>
                    <a:pt x="178954" y="1444415"/>
                    <a:pt x="156244" y="1426636"/>
                  </a:cubicBezTo>
                  <a:cubicBezTo>
                    <a:pt x="138011" y="1412296"/>
                    <a:pt x="123542" y="1415670"/>
                    <a:pt x="113484" y="1437148"/>
                  </a:cubicBezTo>
                  <a:cubicBezTo>
                    <a:pt x="95316" y="1475885"/>
                    <a:pt x="75721" y="1514037"/>
                    <a:pt x="58916" y="1553358"/>
                  </a:cubicBezTo>
                  <a:cubicBezTo>
                    <a:pt x="45939" y="1583789"/>
                    <a:pt x="26474" y="1607797"/>
                    <a:pt x="0" y="1626873"/>
                  </a:cubicBezTo>
                  <a:cubicBezTo>
                    <a:pt x="31729" y="1403732"/>
                    <a:pt x="85779" y="1185911"/>
                    <a:pt x="155725" y="971854"/>
                  </a:cubicBezTo>
                  <a:close/>
                  <a:moveTo>
                    <a:pt x="544309" y="859756"/>
                  </a:moveTo>
                  <a:cubicBezTo>
                    <a:pt x="552111" y="857477"/>
                    <a:pt x="561844" y="860284"/>
                    <a:pt x="570733" y="868881"/>
                  </a:cubicBezTo>
                  <a:cubicBezTo>
                    <a:pt x="599802" y="896976"/>
                    <a:pt x="619268" y="932014"/>
                    <a:pt x="635424" y="968480"/>
                  </a:cubicBezTo>
                  <a:cubicBezTo>
                    <a:pt x="643145" y="985934"/>
                    <a:pt x="653202" y="1001831"/>
                    <a:pt x="662027" y="1018506"/>
                  </a:cubicBezTo>
                  <a:cubicBezTo>
                    <a:pt x="673122" y="1039530"/>
                    <a:pt x="671694" y="1014159"/>
                    <a:pt x="677210" y="1014678"/>
                  </a:cubicBezTo>
                  <a:cubicBezTo>
                    <a:pt x="673511" y="1058670"/>
                    <a:pt x="669877" y="1102727"/>
                    <a:pt x="666179" y="1146784"/>
                  </a:cubicBezTo>
                  <a:cubicBezTo>
                    <a:pt x="655084" y="1168651"/>
                    <a:pt x="642366" y="1171506"/>
                    <a:pt x="633606" y="1146461"/>
                  </a:cubicBezTo>
                  <a:cubicBezTo>
                    <a:pt x="609729" y="1078136"/>
                    <a:pt x="570473" y="1017728"/>
                    <a:pt x="536863" y="954465"/>
                  </a:cubicBezTo>
                  <a:cubicBezTo>
                    <a:pt x="524275" y="930847"/>
                    <a:pt x="527000" y="905606"/>
                    <a:pt x="529466" y="881144"/>
                  </a:cubicBezTo>
                  <a:cubicBezTo>
                    <a:pt x="530634" y="869400"/>
                    <a:pt x="536506" y="862036"/>
                    <a:pt x="544309" y="859756"/>
                  </a:cubicBezTo>
                  <a:close/>
                  <a:moveTo>
                    <a:pt x="227164" y="4736"/>
                  </a:moveTo>
                  <a:cubicBezTo>
                    <a:pt x="252664" y="46587"/>
                    <a:pt x="264474" y="93629"/>
                    <a:pt x="276412" y="148652"/>
                  </a:cubicBezTo>
                  <a:cubicBezTo>
                    <a:pt x="303924" y="100572"/>
                    <a:pt x="340908" y="71568"/>
                    <a:pt x="373416" y="38477"/>
                  </a:cubicBezTo>
                  <a:cubicBezTo>
                    <a:pt x="384900" y="26797"/>
                    <a:pt x="401447" y="8045"/>
                    <a:pt x="415656" y="22969"/>
                  </a:cubicBezTo>
                  <a:cubicBezTo>
                    <a:pt x="428180" y="36140"/>
                    <a:pt x="404366" y="46458"/>
                    <a:pt x="395866" y="57164"/>
                  </a:cubicBezTo>
                  <a:cubicBezTo>
                    <a:pt x="379191" y="78121"/>
                    <a:pt x="342466" y="87660"/>
                    <a:pt x="341297" y="113159"/>
                  </a:cubicBezTo>
                  <a:cubicBezTo>
                    <a:pt x="340324" y="135221"/>
                    <a:pt x="364657" y="157671"/>
                    <a:pt x="375168" y="181159"/>
                  </a:cubicBezTo>
                  <a:cubicBezTo>
                    <a:pt x="402160" y="241633"/>
                    <a:pt x="440314" y="297045"/>
                    <a:pt x="453096" y="364006"/>
                  </a:cubicBezTo>
                  <a:cubicBezTo>
                    <a:pt x="459909" y="399629"/>
                    <a:pt x="451928" y="433953"/>
                    <a:pt x="448618" y="467953"/>
                  </a:cubicBezTo>
                  <a:cubicBezTo>
                    <a:pt x="439794" y="557885"/>
                    <a:pt x="422923" y="646713"/>
                    <a:pt x="418252" y="737553"/>
                  </a:cubicBezTo>
                  <a:cubicBezTo>
                    <a:pt x="413711" y="825927"/>
                    <a:pt x="399240" y="913781"/>
                    <a:pt x="402420" y="1002739"/>
                  </a:cubicBezTo>
                  <a:cubicBezTo>
                    <a:pt x="403068" y="1021297"/>
                    <a:pt x="405340" y="1039788"/>
                    <a:pt x="406897" y="1058995"/>
                  </a:cubicBezTo>
                  <a:cubicBezTo>
                    <a:pt x="392363" y="1058606"/>
                    <a:pt x="392687" y="1047900"/>
                    <a:pt x="390611" y="1040113"/>
                  </a:cubicBezTo>
                  <a:cubicBezTo>
                    <a:pt x="376465" y="987881"/>
                    <a:pt x="374584" y="935389"/>
                    <a:pt x="376142" y="880819"/>
                  </a:cubicBezTo>
                  <a:cubicBezTo>
                    <a:pt x="378218" y="807888"/>
                    <a:pt x="388794" y="735930"/>
                    <a:pt x="392038" y="663258"/>
                  </a:cubicBezTo>
                  <a:cubicBezTo>
                    <a:pt x="395283" y="589808"/>
                    <a:pt x="404755" y="516683"/>
                    <a:pt x="409752" y="443167"/>
                  </a:cubicBezTo>
                  <a:cubicBezTo>
                    <a:pt x="414942" y="366732"/>
                    <a:pt x="382240" y="308271"/>
                    <a:pt x="338833" y="252404"/>
                  </a:cubicBezTo>
                  <a:cubicBezTo>
                    <a:pt x="318718" y="226514"/>
                    <a:pt x="300744" y="198744"/>
                    <a:pt x="276283" y="176163"/>
                  </a:cubicBezTo>
                  <a:cubicBezTo>
                    <a:pt x="262981" y="163900"/>
                    <a:pt x="262073" y="145342"/>
                    <a:pt x="259477" y="128992"/>
                  </a:cubicBezTo>
                  <a:cubicBezTo>
                    <a:pt x="253248" y="90190"/>
                    <a:pt x="239039" y="54308"/>
                    <a:pt x="223531" y="18686"/>
                  </a:cubicBezTo>
                  <a:cubicBezTo>
                    <a:pt x="222752" y="13496"/>
                    <a:pt x="223206" y="8629"/>
                    <a:pt x="227164" y="4736"/>
                  </a:cubicBezTo>
                  <a:close/>
                  <a:moveTo>
                    <a:pt x="816454" y="0"/>
                  </a:moveTo>
                  <a:cubicBezTo>
                    <a:pt x="816324" y="6165"/>
                    <a:pt x="816194" y="12134"/>
                    <a:pt x="816000" y="18168"/>
                  </a:cubicBezTo>
                  <a:cubicBezTo>
                    <a:pt x="783946" y="55347"/>
                    <a:pt x="764610" y="100442"/>
                    <a:pt x="739435" y="141904"/>
                  </a:cubicBezTo>
                  <a:cubicBezTo>
                    <a:pt x="719320" y="174996"/>
                    <a:pt x="710171" y="177526"/>
                    <a:pt x="684996" y="147420"/>
                  </a:cubicBezTo>
                  <a:cubicBezTo>
                    <a:pt x="655473" y="112122"/>
                    <a:pt x="633737" y="71763"/>
                    <a:pt x="620176" y="27382"/>
                  </a:cubicBezTo>
                  <a:cubicBezTo>
                    <a:pt x="618099" y="20699"/>
                    <a:pt x="616217" y="12977"/>
                    <a:pt x="623744" y="8629"/>
                  </a:cubicBezTo>
                  <a:cubicBezTo>
                    <a:pt x="631401" y="4218"/>
                    <a:pt x="636786" y="10447"/>
                    <a:pt x="641977" y="14923"/>
                  </a:cubicBezTo>
                  <a:cubicBezTo>
                    <a:pt x="676107" y="44317"/>
                    <a:pt x="694664" y="83832"/>
                    <a:pt x="712378" y="123866"/>
                  </a:cubicBezTo>
                  <a:cubicBezTo>
                    <a:pt x="714973" y="129771"/>
                    <a:pt x="711729" y="140218"/>
                    <a:pt x="721007" y="140866"/>
                  </a:cubicBezTo>
                  <a:cubicBezTo>
                    <a:pt x="730740" y="141580"/>
                    <a:pt x="732103" y="130873"/>
                    <a:pt x="735931" y="124385"/>
                  </a:cubicBezTo>
                  <a:cubicBezTo>
                    <a:pt x="756240" y="90190"/>
                    <a:pt x="776355" y="55866"/>
                    <a:pt x="796274" y="21413"/>
                  </a:cubicBezTo>
                  <a:cubicBezTo>
                    <a:pt x="801400" y="12588"/>
                    <a:pt x="807175" y="4736"/>
                    <a:pt x="816454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836685FC-BA4C-4576-BC41-FE5856B6C7F7}"/>
                </a:ext>
              </a:extLst>
            </p:cNvPr>
            <p:cNvSpPr/>
            <p:nvPr/>
          </p:nvSpPr>
          <p:spPr>
            <a:xfrm>
              <a:off x="1343013" y="948820"/>
              <a:ext cx="457028" cy="516942"/>
            </a:xfrm>
            <a:custGeom>
              <a:avLst/>
              <a:gdLst>
                <a:gd name="connsiteX0" fmla="*/ 681 w 451872"/>
                <a:gd name="connsiteY0" fmla="*/ 0 h 511110"/>
                <a:gd name="connsiteX1" fmla="*/ 148106 w 451872"/>
                <a:gd name="connsiteY1" fmla="*/ 179309 h 511110"/>
                <a:gd name="connsiteX2" fmla="*/ 278722 w 451872"/>
                <a:gd name="connsiteY2" fmla="*/ 187392 h 511110"/>
                <a:gd name="connsiteX3" fmla="*/ 432562 w 451872"/>
                <a:gd name="connsiteY3" fmla="*/ 63255 h 511110"/>
                <a:gd name="connsiteX4" fmla="*/ 451872 w 451872"/>
                <a:gd name="connsiteY4" fmla="*/ 59021 h 511110"/>
                <a:gd name="connsiteX5" fmla="*/ 360261 w 451872"/>
                <a:gd name="connsiteY5" fmla="*/ 142164 h 511110"/>
                <a:gd name="connsiteX6" fmla="*/ 284945 w 451872"/>
                <a:gd name="connsiteY6" fmla="*/ 208434 h 511110"/>
                <a:gd name="connsiteX7" fmla="*/ 244849 w 451872"/>
                <a:gd name="connsiteY7" fmla="*/ 318073 h 511110"/>
                <a:gd name="connsiteX8" fmla="*/ 223486 w 451872"/>
                <a:gd name="connsiteY8" fmla="*/ 389860 h 511110"/>
                <a:gd name="connsiteX9" fmla="*/ 188907 w 451872"/>
                <a:gd name="connsiteY9" fmla="*/ 458184 h 511110"/>
                <a:gd name="connsiteX10" fmla="*/ 163182 w 451872"/>
                <a:gd name="connsiteY10" fmla="*/ 511110 h 511110"/>
                <a:gd name="connsiteX11" fmla="*/ 128411 w 451872"/>
                <a:gd name="connsiteY11" fmla="*/ 350342 h 511110"/>
                <a:gd name="connsiteX12" fmla="*/ 77344 w 451872"/>
                <a:gd name="connsiteY12" fmla="*/ 173471 h 511110"/>
                <a:gd name="connsiteX13" fmla="*/ 10497 w 451872"/>
                <a:gd name="connsiteY13" fmla="*/ 48628 h 511110"/>
                <a:gd name="connsiteX14" fmla="*/ 681 w 451872"/>
                <a:gd name="connsiteY14" fmla="*/ 0 h 51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1872" h="511110">
                  <a:moveTo>
                    <a:pt x="681" y="0"/>
                  </a:moveTo>
                  <a:cubicBezTo>
                    <a:pt x="37120" y="70184"/>
                    <a:pt x="93960" y="123816"/>
                    <a:pt x="148106" y="179309"/>
                  </a:cubicBezTo>
                  <a:cubicBezTo>
                    <a:pt x="191666" y="223960"/>
                    <a:pt x="228490" y="224280"/>
                    <a:pt x="278722" y="187392"/>
                  </a:cubicBezTo>
                  <a:cubicBezTo>
                    <a:pt x="331905" y="148323"/>
                    <a:pt x="382907" y="106687"/>
                    <a:pt x="432562" y="63255"/>
                  </a:cubicBezTo>
                  <a:cubicBezTo>
                    <a:pt x="438015" y="58508"/>
                    <a:pt x="443019" y="49526"/>
                    <a:pt x="451872" y="59021"/>
                  </a:cubicBezTo>
                  <a:cubicBezTo>
                    <a:pt x="425313" y="91098"/>
                    <a:pt x="392787" y="117144"/>
                    <a:pt x="360261" y="142164"/>
                  </a:cubicBezTo>
                  <a:cubicBezTo>
                    <a:pt x="333509" y="162693"/>
                    <a:pt x="310414" y="186751"/>
                    <a:pt x="284945" y="208434"/>
                  </a:cubicBezTo>
                  <a:cubicBezTo>
                    <a:pt x="251072" y="237239"/>
                    <a:pt x="243309" y="276694"/>
                    <a:pt x="244849" y="318073"/>
                  </a:cubicBezTo>
                  <a:cubicBezTo>
                    <a:pt x="245876" y="345145"/>
                    <a:pt x="239460" y="368561"/>
                    <a:pt x="223486" y="389860"/>
                  </a:cubicBezTo>
                  <a:cubicBezTo>
                    <a:pt x="207961" y="410582"/>
                    <a:pt x="199749" y="435089"/>
                    <a:pt x="188907" y="458184"/>
                  </a:cubicBezTo>
                  <a:cubicBezTo>
                    <a:pt x="181145" y="474735"/>
                    <a:pt x="172869" y="491159"/>
                    <a:pt x="163182" y="511110"/>
                  </a:cubicBezTo>
                  <a:cubicBezTo>
                    <a:pt x="135403" y="457542"/>
                    <a:pt x="123727" y="403653"/>
                    <a:pt x="128411" y="350342"/>
                  </a:cubicBezTo>
                  <a:cubicBezTo>
                    <a:pt x="134313" y="282788"/>
                    <a:pt x="109550" y="228322"/>
                    <a:pt x="77344" y="173471"/>
                  </a:cubicBezTo>
                  <a:cubicBezTo>
                    <a:pt x="53479" y="132798"/>
                    <a:pt x="32309" y="90520"/>
                    <a:pt x="10497" y="48628"/>
                  </a:cubicBezTo>
                  <a:cubicBezTo>
                    <a:pt x="2542" y="33552"/>
                    <a:pt x="-1757" y="17321"/>
                    <a:pt x="681" y="0"/>
                  </a:cubicBezTo>
                  <a:close/>
                </a:path>
              </a:pathLst>
            </a:custGeom>
            <a:solidFill>
              <a:srgbClr val="BDA281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A308F466-36BE-4560-A2E5-57B6710DE5D7}"/>
              </a:ext>
            </a:extLst>
          </p:cNvPr>
          <p:cNvGrpSpPr/>
          <p:nvPr/>
        </p:nvGrpSpPr>
        <p:grpSpPr>
          <a:xfrm>
            <a:off x="1420665" y="3813671"/>
            <a:ext cx="631810" cy="2755344"/>
            <a:chOff x="4313989" y="748477"/>
            <a:chExt cx="1418581" cy="61864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E4CDB0F2-2E89-47DC-AF09-5CCB31EF727A}"/>
                </a:ext>
              </a:extLst>
            </p:cNvPr>
            <p:cNvSpPr/>
            <p:nvPr/>
          </p:nvSpPr>
          <p:spPr>
            <a:xfrm>
              <a:off x="4313989" y="1569709"/>
              <a:ext cx="1418581" cy="1606187"/>
            </a:xfrm>
            <a:custGeom>
              <a:avLst/>
              <a:gdLst>
                <a:gd name="connsiteX0" fmla="*/ 1398776 w 1402577"/>
                <a:gd name="connsiteY0" fmla="*/ 755984 h 1588067"/>
                <a:gd name="connsiteX1" fmla="*/ 1370548 w 1402577"/>
                <a:gd name="connsiteY1" fmla="*/ 515473 h 1588067"/>
                <a:gd name="connsiteX2" fmla="*/ 1348672 w 1402577"/>
                <a:gd name="connsiteY2" fmla="*/ 448304 h 1588067"/>
                <a:gd name="connsiteX3" fmla="*/ 1222225 w 1402577"/>
                <a:gd name="connsiteY3" fmla="*/ 168403 h 1588067"/>
                <a:gd name="connsiteX4" fmla="*/ 1131384 w 1402577"/>
                <a:gd name="connsiteY4" fmla="*/ 110601 h 1588067"/>
                <a:gd name="connsiteX5" fmla="*/ 875925 w 1402577"/>
                <a:gd name="connsiteY5" fmla="*/ 109061 h 1588067"/>
                <a:gd name="connsiteX6" fmla="*/ 786110 w 1402577"/>
                <a:gd name="connsiteY6" fmla="*/ 38492 h 1588067"/>
                <a:gd name="connsiteX7" fmla="*/ 754034 w 1402577"/>
                <a:gd name="connsiteY7" fmla="*/ 0 h 1588067"/>
                <a:gd name="connsiteX8" fmla="*/ 721957 w 1402577"/>
                <a:gd name="connsiteY8" fmla="*/ 44907 h 1588067"/>
                <a:gd name="connsiteX9" fmla="*/ 600066 w 1402577"/>
                <a:gd name="connsiteY9" fmla="*/ 141138 h 1588067"/>
                <a:gd name="connsiteX10" fmla="*/ 516666 w 1402577"/>
                <a:gd name="connsiteY10" fmla="*/ 160384 h 1588067"/>
                <a:gd name="connsiteX11" fmla="*/ 439682 w 1402577"/>
                <a:gd name="connsiteY11" fmla="*/ 141138 h 1588067"/>
                <a:gd name="connsiteX12" fmla="*/ 388359 w 1402577"/>
                <a:gd name="connsiteY12" fmla="*/ 121892 h 1588067"/>
                <a:gd name="connsiteX13" fmla="*/ 362698 w 1402577"/>
                <a:gd name="connsiteY13" fmla="*/ 89815 h 1588067"/>
                <a:gd name="connsiteX14" fmla="*/ 349867 w 1402577"/>
                <a:gd name="connsiteY14" fmla="*/ 115476 h 1588067"/>
                <a:gd name="connsiteX15" fmla="*/ 304960 w 1402577"/>
                <a:gd name="connsiteY15" fmla="*/ 205291 h 1588067"/>
                <a:gd name="connsiteX16" fmla="*/ 90495 w 1402577"/>
                <a:gd name="connsiteY16" fmla="*/ 355474 h 1588067"/>
                <a:gd name="connsiteX17" fmla="*/ 1771 w 1402577"/>
                <a:gd name="connsiteY17" fmla="*/ 439130 h 1588067"/>
                <a:gd name="connsiteX18" fmla="*/ 3439 w 1402577"/>
                <a:gd name="connsiteY18" fmla="*/ 551719 h 1588067"/>
                <a:gd name="connsiteX19" fmla="*/ 12933 w 1402577"/>
                <a:gd name="connsiteY19" fmla="*/ 930610 h 1588067"/>
                <a:gd name="connsiteX20" fmla="*/ 16398 w 1402577"/>
                <a:gd name="connsiteY20" fmla="*/ 1161562 h 1588067"/>
                <a:gd name="connsiteX21" fmla="*/ 90046 w 1402577"/>
                <a:gd name="connsiteY21" fmla="*/ 1375257 h 1588067"/>
                <a:gd name="connsiteX22" fmla="*/ 235097 w 1402577"/>
                <a:gd name="connsiteY22" fmla="*/ 1494005 h 1588067"/>
                <a:gd name="connsiteX23" fmla="*/ 283532 w 1402577"/>
                <a:gd name="connsiteY23" fmla="*/ 1501575 h 1588067"/>
                <a:gd name="connsiteX24" fmla="*/ 320036 w 1402577"/>
                <a:gd name="connsiteY24" fmla="*/ 1521142 h 1588067"/>
                <a:gd name="connsiteX25" fmla="*/ 374823 w 1402577"/>
                <a:gd name="connsiteY25" fmla="*/ 1528134 h 1588067"/>
                <a:gd name="connsiteX26" fmla="*/ 623417 w 1402577"/>
                <a:gd name="connsiteY26" fmla="*/ 1436074 h 1588067"/>
                <a:gd name="connsiteX27" fmla="*/ 757305 w 1402577"/>
                <a:gd name="connsiteY27" fmla="*/ 1409066 h 1588067"/>
                <a:gd name="connsiteX28" fmla="*/ 933150 w 1402577"/>
                <a:gd name="connsiteY28" fmla="*/ 1448841 h 1588067"/>
                <a:gd name="connsiteX29" fmla="*/ 993903 w 1402577"/>
                <a:gd name="connsiteY29" fmla="*/ 1475336 h 1588067"/>
                <a:gd name="connsiteX30" fmla="*/ 1092379 w 1402577"/>
                <a:gd name="connsiteY30" fmla="*/ 1496250 h 1588067"/>
                <a:gd name="connsiteX31" fmla="*/ 1132090 w 1402577"/>
                <a:gd name="connsiteY31" fmla="*/ 1546290 h 1588067"/>
                <a:gd name="connsiteX32" fmla="*/ 1142547 w 1402577"/>
                <a:gd name="connsiteY32" fmla="*/ 1587540 h 1588067"/>
                <a:gd name="connsiteX33" fmla="*/ 1176548 w 1402577"/>
                <a:gd name="connsiteY33" fmla="*/ 1553090 h 1588067"/>
                <a:gd name="connsiteX34" fmla="*/ 1189699 w 1402577"/>
                <a:gd name="connsiteY34" fmla="*/ 1415353 h 1588067"/>
                <a:gd name="connsiteX35" fmla="*/ 1207085 w 1402577"/>
                <a:gd name="connsiteY35" fmla="*/ 1325346 h 1588067"/>
                <a:gd name="connsiteX36" fmla="*/ 1210742 w 1402577"/>
                <a:gd name="connsiteY36" fmla="*/ 1245539 h 1588067"/>
                <a:gd name="connsiteX37" fmla="*/ 1286956 w 1402577"/>
                <a:gd name="connsiteY37" fmla="*/ 1192355 h 1588067"/>
                <a:gd name="connsiteX38" fmla="*/ 1342000 w 1402577"/>
                <a:gd name="connsiteY38" fmla="*/ 1116462 h 1588067"/>
                <a:gd name="connsiteX39" fmla="*/ 1398776 w 1402577"/>
                <a:gd name="connsiteY39" fmla="*/ 755984 h 158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2577" h="1588067">
                  <a:moveTo>
                    <a:pt x="1398776" y="755984"/>
                  </a:moveTo>
                  <a:cubicBezTo>
                    <a:pt x="1391077" y="675536"/>
                    <a:pt x="1366891" y="597140"/>
                    <a:pt x="1370548" y="515473"/>
                  </a:cubicBezTo>
                  <a:cubicBezTo>
                    <a:pt x="1363363" y="493019"/>
                    <a:pt x="1358166" y="469667"/>
                    <a:pt x="1348672" y="448304"/>
                  </a:cubicBezTo>
                  <a:cubicBezTo>
                    <a:pt x="1307164" y="354704"/>
                    <a:pt x="1264246" y="261746"/>
                    <a:pt x="1222225" y="168403"/>
                  </a:cubicBezTo>
                  <a:cubicBezTo>
                    <a:pt x="1204455" y="128948"/>
                    <a:pt x="1174624" y="110151"/>
                    <a:pt x="1131384" y="110601"/>
                  </a:cubicBezTo>
                  <a:cubicBezTo>
                    <a:pt x="1085130" y="111050"/>
                    <a:pt x="907040" y="105597"/>
                    <a:pt x="875925" y="109061"/>
                  </a:cubicBezTo>
                  <a:cubicBezTo>
                    <a:pt x="818187" y="115476"/>
                    <a:pt x="818187" y="102646"/>
                    <a:pt x="786110" y="38492"/>
                  </a:cubicBezTo>
                  <a:cubicBezTo>
                    <a:pt x="777963" y="22197"/>
                    <a:pt x="766864" y="0"/>
                    <a:pt x="754034" y="0"/>
                  </a:cubicBezTo>
                  <a:cubicBezTo>
                    <a:pt x="729976" y="0"/>
                    <a:pt x="741203" y="25661"/>
                    <a:pt x="721957" y="44907"/>
                  </a:cubicBezTo>
                  <a:cubicBezTo>
                    <a:pt x="683722" y="81924"/>
                    <a:pt x="644267" y="111627"/>
                    <a:pt x="600066" y="141138"/>
                  </a:cubicBezTo>
                  <a:cubicBezTo>
                    <a:pt x="561574" y="166799"/>
                    <a:pt x="548230" y="171546"/>
                    <a:pt x="516666" y="160384"/>
                  </a:cubicBezTo>
                  <a:cubicBezTo>
                    <a:pt x="508390" y="157497"/>
                    <a:pt x="450845" y="144858"/>
                    <a:pt x="439682" y="141138"/>
                  </a:cubicBezTo>
                  <a:cubicBezTo>
                    <a:pt x="416843" y="133567"/>
                    <a:pt x="394775" y="134722"/>
                    <a:pt x="388359" y="121892"/>
                  </a:cubicBezTo>
                  <a:cubicBezTo>
                    <a:pt x="381944" y="109061"/>
                    <a:pt x="377581" y="86479"/>
                    <a:pt x="362698" y="89815"/>
                  </a:cubicBezTo>
                  <a:cubicBezTo>
                    <a:pt x="349675" y="92766"/>
                    <a:pt x="353396" y="103929"/>
                    <a:pt x="349867" y="115476"/>
                  </a:cubicBezTo>
                  <a:cubicBezTo>
                    <a:pt x="347557" y="123046"/>
                    <a:pt x="343452" y="160384"/>
                    <a:pt x="304960" y="205291"/>
                  </a:cubicBezTo>
                  <a:cubicBezTo>
                    <a:pt x="272370" y="243334"/>
                    <a:pt x="150992" y="320767"/>
                    <a:pt x="90495" y="355474"/>
                  </a:cubicBezTo>
                  <a:cubicBezTo>
                    <a:pt x="58995" y="381328"/>
                    <a:pt x="21787" y="401151"/>
                    <a:pt x="1771" y="439130"/>
                  </a:cubicBezTo>
                  <a:cubicBezTo>
                    <a:pt x="-2977" y="455489"/>
                    <a:pt x="3310" y="539851"/>
                    <a:pt x="3439" y="551719"/>
                  </a:cubicBezTo>
                  <a:cubicBezTo>
                    <a:pt x="5299" y="703763"/>
                    <a:pt x="16269" y="778373"/>
                    <a:pt x="12933" y="930610"/>
                  </a:cubicBezTo>
                  <a:cubicBezTo>
                    <a:pt x="11265" y="1007529"/>
                    <a:pt x="15051" y="1084578"/>
                    <a:pt x="16398" y="1161562"/>
                  </a:cubicBezTo>
                  <a:cubicBezTo>
                    <a:pt x="22685" y="1250992"/>
                    <a:pt x="48346" y="1308730"/>
                    <a:pt x="90046" y="1375257"/>
                  </a:cubicBezTo>
                  <a:cubicBezTo>
                    <a:pt x="116862" y="1425168"/>
                    <a:pt x="186917" y="1464494"/>
                    <a:pt x="235097" y="1494005"/>
                  </a:cubicBezTo>
                  <a:cubicBezTo>
                    <a:pt x="264158" y="1473155"/>
                    <a:pt x="257935" y="1482842"/>
                    <a:pt x="283532" y="1501575"/>
                  </a:cubicBezTo>
                  <a:cubicBezTo>
                    <a:pt x="294631" y="1509722"/>
                    <a:pt x="307462" y="1515304"/>
                    <a:pt x="320036" y="1521142"/>
                  </a:cubicBezTo>
                  <a:cubicBezTo>
                    <a:pt x="337614" y="1529225"/>
                    <a:pt x="355577" y="1532176"/>
                    <a:pt x="374823" y="1528134"/>
                  </a:cubicBezTo>
                  <a:cubicBezTo>
                    <a:pt x="462264" y="1509722"/>
                    <a:pt x="548230" y="1485665"/>
                    <a:pt x="623417" y="1436074"/>
                  </a:cubicBezTo>
                  <a:cubicBezTo>
                    <a:pt x="666079" y="1407911"/>
                    <a:pt x="704636" y="1396299"/>
                    <a:pt x="757305" y="1409066"/>
                  </a:cubicBezTo>
                  <a:cubicBezTo>
                    <a:pt x="815492" y="1423115"/>
                    <a:pt x="875219" y="1431776"/>
                    <a:pt x="933150" y="1448841"/>
                  </a:cubicBezTo>
                  <a:cubicBezTo>
                    <a:pt x="971963" y="1460260"/>
                    <a:pt x="953807" y="1468792"/>
                    <a:pt x="993903" y="1475336"/>
                  </a:cubicBezTo>
                  <a:cubicBezTo>
                    <a:pt x="1027006" y="1480725"/>
                    <a:pt x="1060045" y="1487204"/>
                    <a:pt x="1092379" y="1496250"/>
                  </a:cubicBezTo>
                  <a:cubicBezTo>
                    <a:pt x="1123942" y="1505039"/>
                    <a:pt x="1129716" y="1513058"/>
                    <a:pt x="1132090" y="1546290"/>
                  </a:cubicBezTo>
                  <a:cubicBezTo>
                    <a:pt x="1133116" y="1560532"/>
                    <a:pt x="1128625" y="1576506"/>
                    <a:pt x="1142547" y="1587540"/>
                  </a:cubicBezTo>
                  <a:cubicBezTo>
                    <a:pt x="1169491" y="1591582"/>
                    <a:pt x="1173597" y="1571630"/>
                    <a:pt x="1176548" y="1553090"/>
                  </a:cubicBezTo>
                  <a:cubicBezTo>
                    <a:pt x="1183862" y="1507477"/>
                    <a:pt x="1186620" y="1461415"/>
                    <a:pt x="1189699" y="1415353"/>
                  </a:cubicBezTo>
                  <a:cubicBezTo>
                    <a:pt x="1191688" y="1385265"/>
                    <a:pt x="1196820" y="1354535"/>
                    <a:pt x="1207085" y="1325346"/>
                  </a:cubicBezTo>
                  <a:cubicBezTo>
                    <a:pt x="1208368" y="1298786"/>
                    <a:pt x="1210229" y="1272162"/>
                    <a:pt x="1210742" y="1245539"/>
                  </a:cubicBezTo>
                  <a:cubicBezTo>
                    <a:pt x="1211191" y="1223791"/>
                    <a:pt x="1268480" y="1206790"/>
                    <a:pt x="1286956" y="1192355"/>
                  </a:cubicBezTo>
                  <a:cubicBezTo>
                    <a:pt x="1312040" y="1172724"/>
                    <a:pt x="1328528" y="1145588"/>
                    <a:pt x="1342000" y="1116462"/>
                  </a:cubicBezTo>
                  <a:cubicBezTo>
                    <a:pt x="1395055" y="1001499"/>
                    <a:pt x="1410772" y="881532"/>
                    <a:pt x="1398776" y="75598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D4C7FA97-7927-4481-9BE9-DC78579CB797}"/>
                </a:ext>
              </a:extLst>
            </p:cNvPr>
            <p:cNvSpPr/>
            <p:nvPr/>
          </p:nvSpPr>
          <p:spPr>
            <a:xfrm>
              <a:off x="4619593" y="6244509"/>
              <a:ext cx="556405" cy="690445"/>
            </a:xfrm>
            <a:custGeom>
              <a:avLst/>
              <a:gdLst>
                <a:gd name="connsiteX0" fmla="*/ 49185 w 550128"/>
                <a:gd name="connsiteY0" fmla="*/ 682657 h 682656"/>
                <a:gd name="connsiteX1" fmla="*/ 1712 w 550128"/>
                <a:gd name="connsiteY1" fmla="*/ 617091 h 682656"/>
                <a:gd name="connsiteX2" fmla="*/ 23652 w 550128"/>
                <a:gd name="connsiteY2" fmla="*/ 469731 h 682656"/>
                <a:gd name="connsiteX3" fmla="*/ 92296 w 550128"/>
                <a:gd name="connsiteY3" fmla="*/ 202917 h 682656"/>
                <a:gd name="connsiteX4" fmla="*/ 109104 w 550128"/>
                <a:gd name="connsiteY4" fmla="*/ 165387 h 682656"/>
                <a:gd name="connsiteX5" fmla="*/ 115520 w 550128"/>
                <a:gd name="connsiteY5" fmla="*/ 203623 h 682656"/>
                <a:gd name="connsiteX6" fmla="*/ 60156 w 550128"/>
                <a:gd name="connsiteY6" fmla="*/ 412634 h 682656"/>
                <a:gd name="connsiteX7" fmla="*/ 45913 w 550128"/>
                <a:gd name="connsiteY7" fmla="*/ 482305 h 682656"/>
                <a:gd name="connsiteX8" fmla="*/ 62978 w 550128"/>
                <a:gd name="connsiteY8" fmla="*/ 507069 h 682656"/>
                <a:gd name="connsiteX9" fmla="*/ 241389 w 550128"/>
                <a:gd name="connsiteY9" fmla="*/ 534654 h 682656"/>
                <a:gd name="connsiteX10" fmla="*/ 285398 w 550128"/>
                <a:gd name="connsiteY10" fmla="*/ 504503 h 682656"/>
                <a:gd name="connsiteX11" fmla="*/ 306376 w 550128"/>
                <a:gd name="connsiteY11" fmla="*/ 391272 h 682656"/>
                <a:gd name="connsiteX12" fmla="*/ 312471 w 550128"/>
                <a:gd name="connsiteY12" fmla="*/ 222548 h 682656"/>
                <a:gd name="connsiteX13" fmla="*/ 327226 w 550128"/>
                <a:gd name="connsiteY13" fmla="*/ 193936 h 682656"/>
                <a:gd name="connsiteX14" fmla="*/ 351925 w 550128"/>
                <a:gd name="connsiteY14" fmla="*/ 218763 h 682656"/>
                <a:gd name="connsiteX15" fmla="*/ 361741 w 550128"/>
                <a:gd name="connsiteY15" fmla="*/ 285996 h 682656"/>
                <a:gd name="connsiteX16" fmla="*/ 358148 w 550128"/>
                <a:gd name="connsiteY16" fmla="*/ 445866 h 682656"/>
                <a:gd name="connsiteX17" fmla="*/ 380602 w 550128"/>
                <a:gd name="connsiteY17" fmla="*/ 471015 h 682656"/>
                <a:gd name="connsiteX18" fmla="*/ 469134 w 550128"/>
                <a:gd name="connsiteY18" fmla="*/ 465433 h 682656"/>
                <a:gd name="connsiteX19" fmla="*/ 502750 w 550128"/>
                <a:gd name="connsiteY19" fmla="*/ 423027 h 682656"/>
                <a:gd name="connsiteX20" fmla="*/ 411075 w 550128"/>
                <a:gd name="connsiteY20" fmla="*/ 34130 h 682656"/>
                <a:gd name="connsiteX21" fmla="*/ 410497 w 550128"/>
                <a:gd name="connsiteY21" fmla="*/ 0 h 682656"/>
                <a:gd name="connsiteX22" fmla="*/ 447450 w 550128"/>
                <a:gd name="connsiteY22" fmla="*/ 31628 h 682656"/>
                <a:gd name="connsiteX23" fmla="*/ 549582 w 550128"/>
                <a:gd name="connsiteY23" fmla="*/ 366444 h 682656"/>
                <a:gd name="connsiteX24" fmla="*/ 546567 w 550128"/>
                <a:gd name="connsiteY24" fmla="*/ 567886 h 682656"/>
                <a:gd name="connsiteX25" fmla="*/ 486327 w 550128"/>
                <a:gd name="connsiteY25" fmla="*/ 630115 h 682656"/>
                <a:gd name="connsiteX26" fmla="*/ 363794 w 550128"/>
                <a:gd name="connsiteY26" fmla="*/ 614846 h 682656"/>
                <a:gd name="connsiteX27" fmla="*/ 338774 w 550128"/>
                <a:gd name="connsiteY27" fmla="*/ 630564 h 682656"/>
                <a:gd name="connsiteX28" fmla="*/ 298999 w 550128"/>
                <a:gd name="connsiteY28" fmla="*/ 669826 h 682656"/>
                <a:gd name="connsiteX29" fmla="*/ 221181 w 550128"/>
                <a:gd name="connsiteY29" fmla="*/ 682593 h 682656"/>
                <a:gd name="connsiteX30" fmla="*/ 49185 w 550128"/>
                <a:gd name="connsiteY30" fmla="*/ 682657 h 6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0128" h="682656">
                  <a:moveTo>
                    <a:pt x="49185" y="682657"/>
                  </a:moveTo>
                  <a:cubicBezTo>
                    <a:pt x="14222" y="674638"/>
                    <a:pt x="5946" y="648334"/>
                    <a:pt x="1712" y="617091"/>
                  </a:cubicBezTo>
                  <a:cubicBezTo>
                    <a:pt x="-5345" y="565448"/>
                    <a:pt x="10886" y="518744"/>
                    <a:pt x="23652" y="469731"/>
                  </a:cubicBezTo>
                  <a:cubicBezTo>
                    <a:pt x="46876" y="380943"/>
                    <a:pt x="66763" y="291192"/>
                    <a:pt x="92296" y="202917"/>
                  </a:cubicBezTo>
                  <a:cubicBezTo>
                    <a:pt x="96081" y="189894"/>
                    <a:pt x="99610" y="176101"/>
                    <a:pt x="109104" y="165387"/>
                  </a:cubicBezTo>
                  <a:cubicBezTo>
                    <a:pt x="128736" y="175075"/>
                    <a:pt x="118856" y="190728"/>
                    <a:pt x="115520" y="203623"/>
                  </a:cubicBezTo>
                  <a:cubicBezTo>
                    <a:pt x="97557" y="273422"/>
                    <a:pt x="73756" y="341617"/>
                    <a:pt x="60156" y="412634"/>
                  </a:cubicBezTo>
                  <a:cubicBezTo>
                    <a:pt x="55729" y="435922"/>
                    <a:pt x="50276" y="459017"/>
                    <a:pt x="45913" y="482305"/>
                  </a:cubicBezTo>
                  <a:cubicBezTo>
                    <a:pt x="43219" y="496804"/>
                    <a:pt x="47902" y="505401"/>
                    <a:pt x="62978" y="507069"/>
                  </a:cubicBezTo>
                  <a:cubicBezTo>
                    <a:pt x="122833" y="513804"/>
                    <a:pt x="182047" y="524518"/>
                    <a:pt x="241389" y="534654"/>
                  </a:cubicBezTo>
                  <a:cubicBezTo>
                    <a:pt x="264292" y="538568"/>
                    <a:pt x="279239" y="526828"/>
                    <a:pt x="285398" y="504503"/>
                  </a:cubicBezTo>
                  <a:cubicBezTo>
                    <a:pt x="295598" y="467357"/>
                    <a:pt x="305350" y="430533"/>
                    <a:pt x="306376" y="391272"/>
                  </a:cubicBezTo>
                  <a:cubicBezTo>
                    <a:pt x="307852" y="335073"/>
                    <a:pt x="313113" y="278939"/>
                    <a:pt x="312471" y="222548"/>
                  </a:cubicBezTo>
                  <a:cubicBezTo>
                    <a:pt x="312343" y="211193"/>
                    <a:pt x="312150" y="195924"/>
                    <a:pt x="327226" y="193936"/>
                  </a:cubicBezTo>
                  <a:cubicBezTo>
                    <a:pt x="343264" y="191818"/>
                    <a:pt x="348076" y="206574"/>
                    <a:pt x="351925" y="218763"/>
                  </a:cubicBezTo>
                  <a:cubicBezTo>
                    <a:pt x="358790" y="240575"/>
                    <a:pt x="362190" y="263093"/>
                    <a:pt x="361741" y="285996"/>
                  </a:cubicBezTo>
                  <a:cubicBezTo>
                    <a:pt x="360650" y="339308"/>
                    <a:pt x="365333" y="392747"/>
                    <a:pt x="358148" y="445866"/>
                  </a:cubicBezTo>
                  <a:cubicBezTo>
                    <a:pt x="355710" y="463701"/>
                    <a:pt x="362126" y="471912"/>
                    <a:pt x="380602" y="471015"/>
                  </a:cubicBezTo>
                  <a:cubicBezTo>
                    <a:pt x="410113" y="469603"/>
                    <a:pt x="439687" y="471399"/>
                    <a:pt x="469134" y="465433"/>
                  </a:cubicBezTo>
                  <a:cubicBezTo>
                    <a:pt x="493384" y="460493"/>
                    <a:pt x="503648" y="449458"/>
                    <a:pt x="502750" y="423027"/>
                  </a:cubicBezTo>
                  <a:cubicBezTo>
                    <a:pt x="498259" y="287087"/>
                    <a:pt x="473624" y="156278"/>
                    <a:pt x="411075" y="34130"/>
                  </a:cubicBezTo>
                  <a:cubicBezTo>
                    <a:pt x="406007" y="24186"/>
                    <a:pt x="391316" y="11548"/>
                    <a:pt x="410497" y="0"/>
                  </a:cubicBezTo>
                  <a:cubicBezTo>
                    <a:pt x="428845" y="3464"/>
                    <a:pt x="439623" y="16872"/>
                    <a:pt x="447450" y="31628"/>
                  </a:cubicBezTo>
                  <a:cubicBezTo>
                    <a:pt x="502878" y="136582"/>
                    <a:pt x="556126" y="241986"/>
                    <a:pt x="549582" y="366444"/>
                  </a:cubicBezTo>
                  <a:cubicBezTo>
                    <a:pt x="546054" y="433484"/>
                    <a:pt x="548235" y="500781"/>
                    <a:pt x="546567" y="567886"/>
                  </a:cubicBezTo>
                  <a:cubicBezTo>
                    <a:pt x="545412" y="614397"/>
                    <a:pt x="532966" y="626137"/>
                    <a:pt x="486327" y="630115"/>
                  </a:cubicBezTo>
                  <a:cubicBezTo>
                    <a:pt x="444434" y="633708"/>
                    <a:pt x="403633" y="626779"/>
                    <a:pt x="363794" y="614846"/>
                  </a:cubicBezTo>
                  <a:cubicBezTo>
                    <a:pt x="347242" y="609906"/>
                    <a:pt x="338325" y="608367"/>
                    <a:pt x="338774" y="630564"/>
                  </a:cubicBezTo>
                  <a:cubicBezTo>
                    <a:pt x="339287" y="656033"/>
                    <a:pt x="322030" y="666362"/>
                    <a:pt x="298999" y="669826"/>
                  </a:cubicBezTo>
                  <a:cubicBezTo>
                    <a:pt x="273017" y="673739"/>
                    <a:pt x="246264" y="673034"/>
                    <a:pt x="221181" y="682593"/>
                  </a:cubicBezTo>
                  <a:cubicBezTo>
                    <a:pt x="163827" y="682657"/>
                    <a:pt x="106474" y="682657"/>
                    <a:pt x="49185" y="682657"/>
                  </a:cubicBezTo>
                  <a:close/>
                </a:path>
              </a:pathLst>
            </a:custGeom>
            <a:solidFill>
              <a:schemeClr val="accent4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CFA2C7DC-DCD3-4AE9-9383-EFCBD7CD5B61}"/>
                </a:ext>
              </a:extLst>
            </p:cNvPr>
            <p:cNvSpPr/>
            <p:nvPr/>
          </p:nvSpPr>
          <p:spPr>
            <a:xfrm>
              <a:off x="4405646" y="748477"/>
              <a:ext cx="912224" cy="1180696"/>
            </a:xfrm>
            <a:custGeom>
              <a:avLst/>
              <a:gdLst>
                <a:gd name="connsiteX0" fmla="*/ 901933 w 901933"/>
                <a:gd name="connsiteY0" fmla="*/ 921798 h 1167376"/>
                <a:gd name="connsiteX1" fmla="*/ 757139 w 901933"/>
                <a:gd name="connsiteY1" fmla="*/ 922503 h 1167376"/>
                <a:gd name="connsiteX2" fmla="*/ 715182 w 901933"/>
                <a:gd name="connsiteY2" fmla="*/ 896906 h 1167376"/>
                <a:gd name="connsiteX3" fmla="*/ 680732 w 901933"/>
                <a:gd name="connsiteY3" fmla="*/ 831662 h 1167376"/>
                <a:gd name="connsiteX4" fmla="*/ 661165 w 901933"/>
                <a:gd name="connsiteY4" fmla="*/ 816137 h 1167376"/>
                <a:gd name="connsiteX5" fmla="*/ 647821 w 901933"/>
                <a:gd name="connsiteY5" fmla="*/ 835832 h 1167376"/>
                <a:gd name="connsiteX6" fmla="*/ 633130 w 901933"/>
                <a:gd name="connsiteY6" fmla="*/ 860595 h 1167376"/>
                <a:gd name="connsiteX7" fmla="*/ 291128 w 901933"/>
                <a:gd name="connsiteY7" fmla="*/ 922503 h 1167376"/>
                <a:gd name="connsiteX8" fmla="*/ 273230 w 901933"/>
                <a:gd name="connsiteY8" fmla="*/ 903193 h 1167376"/>
                <a:gd name="connsiteX9" fmla="*/ 259244 w 901933"/>
                <a:gd name="connsiteY9" fmla="*/ 927443 h 1167376"/>
                <a:gd name="connsiteX10" fmla="*/ 159999 w 901933"/>
                <a:gd name="connsiteY10" fmla="*/ 1067298 h 1167376"/>
                <a:gd name="connsiteX11" fmla="*/ 0 w 901933"/>
                <a:gd name="connsiteY11" fmla="*/ 1167377 h 1167376"/>
                <a:gd name="connsiteX12" fmla="*/ 1155 w 901933"/>
                <a:gd name="connsiteY12" fmla="*/ 1158652 h 1167376"/>
                <a:gd name="connsiteX13" fmla="*/ 89686 w 901933"/>
                <a:gd name="connsiteY13" fmla="*/ 819601 h 1167376"/>
                <a:gd name="connsiteX14" fmla="*/ 142613 w 901933"/>
                <a:gd name="connsiteY14" fmla="*/ 429741 h 1167376"/>
                <a:gd name="connsiteX15" fmla="*/ 267905 w 901933"/>
                <a:gd name="connsiteY15" fmla="*/ 106536 h 1167376"/>
                <a:gd name="connsiteX16" fmla="*/ 539466 w 901933"/>
                <a:gd name="connsiteY16" fmla="*/ 11012 h 1167376"/>
                <a:gd name="connsiteX17" fmla="*/ 754444 w 901933"/>
                <a:gd name="connsiteY17" fmla="*/ 113144 h 1167376"/>
                <a:gd name="connsiteX18" fmla="*/ 835598 w 901933"/>
                <a:gd name="connsiteY18" fmla="*/ 269999 h 1167376"/>
                <a:gd name="connsiteX19" fmla="*/ 848108 w 901933"/>
                <a:gd name="connsiteY19" fmla="*/ 423390 h 1167376"/>
                <a:gd name="connsiteX20" fmla="*/ 859656 w 901933"/>
                <a:gd name="connsiteY20" fmla="*/ 719394 h 1167376"/>
                <a:gd name="connsiteX21" fmla="*/ 898276 w 901933"/>
                <a:gd name="connsiteY21" fmla="*/ 886513 h 1167376"/>
                <a:gd name="connsiteX22" fmla="*/ 901933 w 901933"/>
                <a:gd name="connsiteY22" fmla="*/ 921798 h 11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1933" h="1167376">
                  <a:moveTo>
                    <a:pt x="901933" y="921798"/>
                  </a:moveTo>
                  <a:cubicBezTo>
                    <a:pt x="853690" y="921990"/>
                    <a:pt x="805382" y="921798"/>
                    <a:pt x="757139" y="922503"/>
                  </a:cubicBezTo>
                  <a:cubicBezTo>
                    <a:pt x="737187" y="922824"/>
                    <a:pt x="723843" y="915511"/>
                    <a:pt x="715182" y="896906"/>
                  </a:cubicBezTo>
                  <a:cubicBezTo>
                    <a:pt x="704854" y="874645"/>
                    <a:pt x="692600" y="853218"/>
                    <a:pt x="680732" y="831662"/>
                  </a:cubicBezTo>
                  <a:cubicBezTo>
                    <a:pt x="676498" y="824028"/>
                    <a:pt x="672007" y="815303"/>
                    <a:pt x="661165" y="816137"/>
                  </a:cubicBezTo>
                  <a:cubicBezTo>
                    <a:pt x="649040" y="817035"/>
                    <a:pt x="649040" y="827300"/>
                    <a:pt x="647821" y="835832"/>
                  </a:cubicBezTo>
                  <a:cubicBezTo>
                    <a:pt x="646281" y="846225"/>
                    <a:pt x="641021" y="854116"/>
                    <a:pt x="633130" y="860595"/>
                  </a:cubicBezTo>
                  <a:cubicBezTo>
                    <a:pt x="522337" y="965935"/>
                    <a:pt x="445353" y="1004427"/>
                    <a:pt x="291128" y="922503"/>
                  </a:cubicBezTo>
                  <a:cubicBezTo>
                    <a:pt x="283558" y="917243"/>
                    <a:pt x="286637" y="899793"/>
                    <a:pt x="273230" y="903193"/>
                  </a:cubicBezTo>
                  <a:cubicBezTo>
                    <a:pt x="263542" y="905631"/>
                    <a:pt x="261104" y="917499"/>
                    <a:pt x="259244" y="927443"/>
                  </a:cubicBezTo>
                  <a:cubicBezTo>
                    <a:pt x="247953" y="989544"/>
                    <a:pt x="213182" y="1034002"/>
                    <a:pt x="159999" y="1067298"/>
                  </a:cubicBezTo>
                  <a:cubicBezTo>
                    <a:pt x="106687" y="1100721"/>
                    <a:pt x="57738" y="1141138"/>
                    <a:pt x="0" y="1167377"/>
                  </a:cubicBezTo>
                  <a:cubicBezTo>
                    <a:pt x="321" y="1164426"/>
                    <a:pt x="-192" y="1161026"/>
                    <a:pt x="1155" y="1158652"/>
                  </a:cubicBezTo>
                  <a:cubicBezTo>
                    <a:pt x="58829" y="1052927"/>
                    <a:pt x="65821" y="934243"/>
                    <a:pt x="89686" y="819601"/>
                  </a:cubicBezTo>
                  <a:cubicBezTo>
                    <a:pt x="116503" y="690653"/>
                    <a:pt x="120095" y="558882"/>
                    <a:pt x="142613" y="429741"/>
                  </a:cubicBezTo>
                  <a:cubicBezTo>
                    <a:pt x="162693" y="314457"/>
                    <a:pt x="199004" y="203985"/>
                    <a:pt x="267905" y="106536"/>
                  </a:cubicBezTo>
                  <a:cubicBezTo>
                    <a:pt x="336292" y="9857"/>
                    <a:pt x="426492" y="-18242"/>
                    <a:pt x="539466" y="11012"/>
                  </a:cubicBezTo>
                  <a:cubicBezTo>
                    <a:pt x="618054" y="31412"/>
                    <a:pt x="690740" y="65606"/>
                    <a:pt x="754444" y="113144"/>
                  </a:cubicBezTo>
                  <a:cubicBezTo>
                    <a:pt x="803457" y="149647"/>
                    <a:pt x="826296" y="208796"/>
                    <a:pt x="835598" y="269999"/>
                  </a:cubicBezTo>
                  <a:cubicBezTo>
                    <a:pt x="843297" y="320744"/>
                    <a:pt x="846825" y="372003"/>
                    <a:pt x="848108" y="423390"/>
                  </a:cubicBezTo>
                  <a:cubicBezTo>
                    <a:pt x="850610" y="522122"/>
                    <a:pt x="849969" y="620982"/>
                    <a:pt x="859656" y="719394"/>
                  </a:cubicBezTo>
                  <a:cubicBezTo>
                    <a:pt x="865301" y="776683"/>
                    <a:pt x="888012" y="830186"/>
                    <a:pt x="898276" y="886513"/>
                  </a:cubicBezTo>
                  <a:cubicBezTo>
                    <a:pt x="900329" y="898125"/>
                    <a:pt x="900714" y="909993"/>
                    <a:pt x="901933" y="921798"/>
                  </a:cubicBezTo>
                  <a:close/>
                </a:path>
              </a:pathLst>
            </a:custGeom>
            <a:solidFill>
              <a:srgbClr val="161616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44EFF69A-B62A-4CCD-ABE1-07861C9B6374}"/>
                </a:ext>
              </a:extLst>
            </p:cNvPr>
            <p:cNvSpPr/>
            <p:nvPr/>
          </p:nvSpPr>
          <p:spPr>
            <a:xfrm>
              <a:off x="4370278" y="2975020"/>
              <a:ext cx="1119689" cy="3273618"/>
            </a:xfrm>
            <a:custGeom>
              <a:avLst/>
              <a:gdLst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85353 w 1107057"/>
                <a:gd name="connsiteY6" fmla="*/ 180312 h 3236686"/>
                <a:gd name="connsiteX7" fmla="*/ 1061809 w 1107057"/>
                <a:gd name="connsiteY7" fmla="*/ 453478 h 3236686"/>
                <a:gd name="connsiteX8" fmla="*/ 1040831 w 1107057"/>
                <a:gd name="connsiteY8" fmla="*/ 1076087 h 3236686"/>
                <a:gd name="connsiteX9" fmla="*/ 929845 w 1107057"/>
                <a:gd name="connsiteY9" fmla="*/ 1387616 h 3236686"/>
                <a:gd name="connsiteX10" fmla="*/ 878395 w 1107057"/>
                <a:gd name="connsiteY10" fmla="*/ 1486733 h 3236686"/>
                <a:gd name="connsiteX11" fmla="*/ 813792 w 1107057"/>
                <a:gd name="connsiteY11" fmla="*/ 1615681 h 3236686"/>
                <a:gd name="connsiteX12" fmla="*/ 727377 w 1107057"/>
                <a:gd name="connsiteY12" fmla="*/ 1796529 h 3236686"/>
                <a:gd name="connsiteX13" fmla="*/ 713969 w 1107057"/>
                <a:gd name="connsiteY13" fmla="*/ 1889552 h 3236686"/>
                <a:gd name="connsiteX14" fmla="*/ 734755 w 1107057"/>
                <a:gd name="connsiteY14" fmla="*/ 2293975 h 3236686"/>
                <a:gd name="connsiteX15" fmla="*/ 722501 w 1107057"/>
                <a:gd name="connsiteY15" fmla="*/ 2703787 h 3236686"/>
                <a:gd name="connsiteX16" fmla="*/ 696455 w 1107057"/>
                <a:gd name="connsiteY16" fmla="*/ 3101666 h 3236686"/>
                <a:gd name="connsiteX17" fmla="*/ 707810 w 1107057"/>
                <a:gd name="connsiteY17" fmla="*/ 3201425 h 3236686"/>
                <a:gd name="connsiteX18" fmla="*/ 681828 w 1107057"/>
                <a:gd name="connsiteY18" fmla="*/ 3227087 h 3236686"/>
                <a:gd name="connsiteX19" fmla="*/ 655718 w 1107057"/>
                <a:gd name="connsiteY19" fmla="*/ 3228305 h 3236686"/>
                <a:gd name="connsiteX20" fmla="*/ 612863 w 1107057"/>
                <a:gd name="connsiteY20" fmla="*/ 3236196 h 3236686"/>
                <a:gd name="connsiteX21" fmla="*/ 419954 w 1107057"/>
                <a:gd name="connsiteY21" fmla="*/ 3206173 h 3236686"/>
                <a:gd name="connsiteX22" fmla="*/ 404365 w 1107057"/>
                <a:gd name="connsiteY22" fmla="*/ 3198410 h 3236686"/>
                <a:gd name="connsiteX23" fmla="*/ 340789 w 1107057"/>
                <a:gd name="connsiteY23" fmla="*/ 3190840 h 3236686"/>
                <a:gd name="connsiteX24" fmla="*/ 303259 w 1107057"/>
                <a:gd name="connsiteY24" fmla="*/ 3155171 h 3236686"/>
                <a:gd name="connsiteX25" fmla="*/ 282602 w 1107057"/>
                <a:gd name="connsiteY25" fmla="*/ 2991130 h 3236686"/>
                <a:gd name="connsiteX26" fmla="*/ 244302 w 1107057"/>
                <a:gd name="connsiteY26" fmla="*/ 2725150 h 3236686"/>
                <a:gd name="connsiteX27" fmla="*/ 222297 w 1107057"/>
                <a:gd name="connsiteY27" fmla="*/ 2561431 h 3236686"/>
                <a:gd name="connsiteX28" fmla="*/ 196443 w 1107057"/>
                <a:gd name="connsiteY28" fmla="*/ 2452242 h 3236686"/>
                <a:gd name="connsiteX29" fmla="*/ 169050 w 1107057"/>
                <a:gd name="connsiteY29" fmla="*/ 2161306 h 3236686"/>
                <a:gd name="connsiteX30" fmla="*/ 168986 w 1107057"/>
                <a:gd name="connsiteY30" fmla="*/ 1846954 h 3236686"/>
                <a:gd name="connsiteX31" fmla="*/ 146532 w 1107057"/>
                <a:gd name="connsiteY31" fmla="*/ 1602979 h 3236686"/>
                <a:gd name="connsiteX32" fmla="*/ 97391 w 1107057"/>
                <a:gd name="connsiteY32" fmla="*/ 1281955 h 3236686"/>
                <a:gd name="connsiteX33" fmla="*/ 50366 w 1107057"/>
                <a:gd name="connsiteY33" fmla="*/ 1086736 h 3236686"/>
                <a:gd name="connsiteX34" fmla="*/ 4946 w 1107057"/>
                <a:gd name="connsiteY34" fmla="*/ 659346 h 3236686"/>
                <a:gd name="connsiteX35" fmla="*/ 125297 w 1107057"/>
                <a:gd name="connsiteY35" fmla="*/ 308940 h 3236686"/>
                <a:gd name="connsiteX36" fmla="*/ 179507 w 1107057"/>
                <a:gd name="connsiteY36" fmla="*/ 104483 h 323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07057" h="3236686">
                  <a:moveTo>
                    <a:pt x="179507" y="104483"/>
                  </a:moveTo>
                  <a:cubicBezTo>
                    <a:pt x="203372" y="70097"/>
                    <a:pt x="320452" y="135469"/>
                    <a:pt x="385696" y="113657"/>
                  </a:cubicBezTo>
                  <a:cubicBezTo>
                    <a:pt x="457163" y="89728"/>
                    <a:pt x="526705" y="63874"/>
                    <a:pt x="589961" y="22367"/>
                  </a:cubicBezTo>
                  <a:cubicBezTo>
                    <a:pt x="616007" y="5302"/>
                    <a:pt x="638332" y="-7785"/>
                    <a:pt x="676439" y="5366"/>
                  </a:cubicBezTo>
                  <a:cubicBezTo>
                    <a:pt x="728596" y="23329"/>
                    <a:pt x="787297" y="20827"/>
                    <a:pt x="840993" y="38982"/>
                  </a:cubicBezTo>
                  <a:cubicBezTo>
                    <a:pt x="915090" y="64002"/>
                    <a:pt x="934978" y="73240"/>
                    <a:pt x="1010871" y="90305"/>
                  </a:cubicBezTo>
                  <a:cubicBezTo>
                    <a:pt x="1096773" y="109615"/>
                    <a:pt x="1083493" y="111155"/>
                    <a:pt x="1085353" y="180312"/>
                  </a:cubicBezTo>
                  <a:cubicBezTo>
                    <a:pt x="1085546" y="186215"/>
                    <a:pt x="1048401" y="368090"/>
                    <a:pt x="1061809" y="453478"/>
                  </a:cubicBezTo>
                  <a:cubicBezTo>
                    <a:pt x="1128208" y="669803"/>
                    <a:pt x="1121793" y="798110"/>
                    <a:pt x="1040831" y="1076087"/>
                  </a:cubicBezTo>
                  <a:cubicBezTo>
                    <a:pt x="998490" y="1178026"/>
                    <a:pt x="966541" y="1283687"/>
                    <a:pt x="929845" y="1387616"/>
                  </a:cubicBezTo>
                  <a:cubicBezTo>
                    <a:pt x="917656" y="1422259"/>
                    <a:pt x="904569" y="1457607"/>
                    <a:pt x="878395" y="1486733"/>
                  </a:cubicBezTo>
                  <a:cubicBezTo>
                    <a:pt x="845548" y="1523300"/>
                    <a:pt x="836695" y="1573276"/>
                    <a:pt x="813792" y="1615681"/>
                  </a:cubicBezTo>
                  <a:cubicBezTo>
                    <a:pt x="782036" y="1674510"/>
                    <a:pt x="750601" y="1733531"/>
                    <a:pt x="727377" y="1796529"/>
                  </a:cubicBezTo>
                  <a:cubicBezTo>
                    <a:pt x="716215" y="1826810"/>
                    <a:pt x="715316" y="1858245"/>
                    <a:pt x="713969" y="1889552"/>
                  </a:cubicBezTo>
                  <a:cubicBezTo>
                    <a:pt x="708067" y="2025044"/>
                    <a:pt x="724298" y="2159253"/>
                    <a:pt x="734755" y="2293975"/>
                  </a:cubicBezTo>
                  <a:cubicBezTo>
                    <a:pt x="745340" y="2430429"/>
                    <a:pt x="748420" y="2566948"/>
                    <a:pt x="722501" y="2703787"/>
                  </a:cubicBezTo>
                  <a:cubicBezTo>
                    <a:pt x="697674" y="2834532"/>
                    <a:pt x="690810" y="2968163"/>
                    <a:pt x="696455" y="3101666"/>
                  </a:cubicBezTo>
                  <a:cubicBezTo>
                    <a:pt x="697867" y="3135026"/>
                    <a:pt x="708837" y="3167360"/>
                    <a:pt x="707810" y="3201425"/>
                  </a:cubicBezTo>
                  <a:cubicBezTo>
                    <a:pt x="707233" y="3220671"/>
                    <a:pt x="701139" y="3227792"/>
                    <a:pt x="681828" y="3227087"/>
                  </a:cubicBezTo>
                  <a:cubicBezTo>
                    <a:pt x="658220" y="3226253"/>
                    <a:pt x="679391" y="3227792"/>
                    <a:pt x="655718" y="3228305"/>
                  </a:cubicBezTo>
                  <a:cubicBezTo>
                    <a:pt x="642438" y="3236261"/>
                    <a:pt x="628004" y="3237608"/>
                    <a:pt x="612863" y="3236196"/>
                  </a:cubicBezTo>
                  <a:cubicBezTo>
                    <a:pt x="547940" y="3230166"/>
                    <a:pt x="484364" y="3215411"/>
                    <a:pt x="419954" y="3206173"/>
                  </a:cubicBezTo>
                  <a:cubicBezTo>
                    <a:pt x="414052" y="3205339"/>
                    <a:pt x="408535" y="3203029"/>
                    <a:pt x="404365" y="3198410"/>
                  </a:cubicBezTo>
                  <a:cubicBezTo>
                    <a:pt x="366194" y="3194561"/>
                    <a:pt x="378768" y="3200463"/>
                    <a:pt x="340789" y="3190840"/>
                  </a:cubicBezTo>
                  <a:cubicBezTo>
                    <a:pt x="320901" y="3185836"/>
                    <a:pt x="308584" y="3177239"/>
                    <a:pt x="303259" y="3155171"/>
                  </a:cubicBezTo>
                  <a:cubicBezTo>
                    <a:pt x="290236" y="3101154"/>
                    <a:pt x="291647" y="3045596"/>
                    <a:pt x="282602" y="2991130"/>
                  </a:cubicBezTo>
                  <a:cubicBezTo>
                    <a:pt x="267975" y="2902791"/>
                    <a:pt x="256748" y="2813874"/>
                    <a:pt x="244302" y="2725150"/>
                  </a:cubicBezTo>
                  <a:cubicBezTo>
                    <a:pt x="236668" y="2670620"/>
                    <a:pt x="228456" y="2616153"/>
                    <a:pt x="222297" y="2561431"/>
                  </a:cubicBezTo>
                  <a:cubicBezTo>
                    <a:pt x="218063" y="2523837"/>
                    <a:pt x="199908" y="2490092"/>
                    <a:pt x="196443" y="2452242"/>
                  </a:cubicBezTo>
                  <a:cubicBezTo>
                    <a:pt x="187591" y="2355242"/>
                    <a:pt x="168793" y="2259268"/>
                    <a:pt x="169050" y="2161306"/>
                  </a:cubicBezTo>
                  <a:cubicBezTo>
                    <a:pt x="169371" y="2056543"/>
                    <a:pt x="167767" y="1951716"/>
                    <a:pt x="168986" y="1846954"/>
                  </a:cubicBezTo>
                  <a:cubicBezTo>
                    <a:pt x="169948" y="1764710"/>
                    <a:pt x="160197" y="1683876"/>
                    <a:pt x="146532" y="1602979"/>
                  </a:cubicBezTo>
                  <a:cubicBezTo>
                    <a:pt x="128505" y="1496291"/>
                    <a:pt x="107655" y="1389989"/>
                    <a:pt x="97391" y="1281955"/>
                  </a:cubicBezTo>
                  <a:cubicBezTo>
                    <a:pt x="91039" y="1214850"/>
                    <a:pt x="65506" y="1151916"/>
                    <a:pt x="50366" y="1086736"/>
                  </a:cubicBezTo>
                  <a:cubicBezTo>
                    <a:pt x="17648" y="946112"/>
                    <a:pt x="-12055" y="804140"/>
                    <a:pt x="4946" y="659346"/>
                  </a:cubicBezTo>
                  <a:cubicBezTo>
                    <a:pt x="19059" y="539443"/>
                    <a:pt x="68265" y="417937"/>
                    <a:pt x="125297" y="308940"/>
                  </a:cubicBezTo>
                  <a:cubicBezTo>
                    <a:pt x="161031" y="241002"/>
                    <a:pt x="152755" y="177041"/>
                    <a:pt x="179507" y="104483"/>
                  </a:cubicBezTo>
                  <a:close/>
                </a:path>
              </a:pathLst>
            </a:custGeom>
            <a:solidFill>
              <a:srgbClr val="183A6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BA906468-BB55-44A8-A77B-8BA88DFAC68C}"/>
                </a:ext>
              </a:extLst>
            </p:cNvPr>
            <p:cNvSpPr/>
            <p:nvPr/>
          </p:nvSpPr>
          <p:spPr>
            <a:xfrm>
              <a:off x="4318302" y="876191"/>
              <a:ext cx="1350974" cy="5922398"/>
            </a:xfrm>
            <a:custGeom>
              <a:avLst/>
              <a:gdLst>
                <a:gd name="connsiteX0" fmla="*/ 461019 w 1350974"/>
                <a:gd name="connsiteY0" fmla="*/ 5333798 h 5922398"/>
                <a:gd name="connsiteX1" fmla="*/ 543683 w 1350974"/>
                <a:gd name="connsiteY1" fmla="*/ 5342233 h 5922398"/>
                <a:gd name="connsiteX2" fmla="*/ 715176 w 1350974"/>
                <a:gd name="connsiteY2" fmla="*/ 5363969 h 5922398"/>
                <a:gd name="connsiteX3" fmla="*/ 716344 w 1350974"/>
                <a:gd name="connsiteY3" fmla="*/ 5368382 h 5922398"/>
                <a:gd name="connsiteX4" fmla="*/ 737626 w 1350974"/>
                <a:gd name="connsiteY4" fmla="*/ 5420745 h 5922398"/>
                <a:gd name="connsiteX5" fmla="*/ 806989 w 1350974"/>
                <a:gd name="connsiteY5" fmla="*/ 5651672 h 5922398"/>
                <a:gd name="connsiteX6" fmla="*/ 822107 w 1350974"/>
                <a:gd name="connsiteY6" fmla="*/ 5815118 h 5922398"/>
                <a:gd name="connsiteX7" fmla="*/ 795373 w 1350974"/>
                <a:gd name="connsiteY7" fmla="*/ 5845420 h 5922398"/>
                <a:gd name="connsiteX8" fmla="*/ 664694 w 1350974"/>
                <a:gd name="connsiteY8" fmla="*/ 5857034 h 5922398"/>
                <a:gd name="connsiteX9" fmla="*/ 651847 w 1350974"/>
                <a:gd name="connsiteY9" fmla="*/ 5826863 h 5922398"/>
                <a:gd name="connsiteX10" fmla="*/ 656389 w 1350974"/>
                <a:gd name="connsiteY10" fmla="*/ 5644274 h 5922398"/>
                <a:gd name="connsiteX11" fmla="*/ 644450 w 1350974"/>
                <a:gd name="connsiteY11" fmla="*/ 5579843 h 5922398"/>
                <a:gd name="connsiteX12" fmla="*/ 632057 w 1350974"/>
                <a:gd name="connsiteY12" fmla="*/ 5570306 h 5922398"/>
                <a:gd name="connsiteX13" fmla="*/ 626737 w 1350974"/>
                <a:gd name="connsiteY13" fmla="*/ 5582893 h 5922398"/>
                <a:gd name="connsiteX14" fmla="*/ 625958 w 1350974"/>
                <a:gd name="connsiteY14" fmla="*/ 5681908 h 5922398"/>
                <a:gd name="connsiteX15" fmla="*/ 603702 w 1350974"/>
                <a:gd name="connsiteY15" fmla="*/ 5871309 h 5922398"/>
                <a:gd name="connsiteX16" fmla="*/ 531096 w 1350974"/>
                <a:gd name="connsiteY16" fmla="*/ 5918740 h 5922398"/>
                <a:gd name="connsiteX17" fmla="*/ 351297 w 1350974"/>
                <a:gd name="connsiteY17" fmla="*/ 5891293 h 5922398"/>
                <a:gd name="connsiteX18" fmla="*/ 334039 w 1350974"/>
                <a:gd name="connsiteY18" fmla="*/ 5867481 h 5922398"/>
                <a:gd name="connsiteX19" fmla="*/ 390164 w 1350974"/>
                <a:gd name="connsiteY19" fmla="*/ 5635191 h 5922398"/>
                <a:gd name="connsiteX20" fmla="*/ 411512 w 1350974"/>
                <a:gd name="connsiteY20" fmla="*/ 5535591 h 5922398"/>
                <a:gd name="connsiteX21" fmla="*/ 461019 w 1350974"/>
                <a:gd name="connsiteY21" fmla="*/ 5333798 h 5922398"/>
                <a:gd name="connsiteX22" fmla="*/ 435972 w 1350974"/>
                <a:gd name="connsiteY22" fmla="*/ 1724286 h 5922398"/>
                <a:gd name="connsiteX23" fmla="*/ 503583 w 1350974"/>
                <a:gd name="connsiteY23" fmla="*/ 1781450 h 5922398"/>
                <a:gd name="connsiteX24" fmla="*/ 509229 w 1350974"/>
                <a:gd name="connsiteY24" fmla="*/ 1879298 h 5922398"/>
                <a:gd name="connsiteX25" fmla="*/ 479187 w 1350974"/>
                <a:gd name="connsiteY25" fmla="*/ 1903564 h 5922398"/>
                <a:gd name="connsiteX26" fmla="*/ 403660 w 1350974"/>
                <a:gd name="connsiteY26" fmla="*/ 1938343 h 5922398"/>
                <a:gd name="connsiteX27" fmla="*/ 306007 w 1350974"/>
                <a:gd name="connsiteY27" fmla="*/ 1987202 h 5922398"/>
                <a:gd name="connsiteX28" fmla="*/ 134710 w 1350974"/>
                <a:gd name="connsiteY28" fmla="*/ 2068374 h 5922398"/>
                <a:gd name="connsiteX29" fmla="*/ 86760 w 1350974"/>
                <a:gd name="connsiteY29" fmla="*/ 2084399 h 5922398"/>
                <a:gd name="connsiteX30" fmla="*/ 57561 w 1350974"/>
                <a:gd name="connsiteY30" fmla="*/ 2056045 h 5922398"/>
                <a:gd name="connsiteX31" fmla="*/ 10260 w 1350974"/>
                <a:gd name="connsiteY31" fmla="*/ 1986682 h 5922398"/>
                <a:gd name="connsiteX32" fmla="*/ 12271 w 1350974"/>
                <a:gd name="connsiteY32" fmla="*/ 1868266 h 5922398"/>
                <a:gd name="connsiteX33" fmla="*/ 30050 w 1350974"/>
                <a:gd name="connsiteY33" fmla="*/ 1845232 h 5922398"/>
                <a:gd name="connsiteX34" fmla="*/ 53668 w 1350974"/>
                <a:gd name="connsiteY34" fmla="*/ 1806560 h 5922398"/>
                <a:gd name="connsiteX35" fmla="*/ 261171 w 1350974"/>
                <a:gd name="connsiteY35" fmla="*/ 1742325 h 5922398"/>
                <a:gd name="connsiteX36" fmla="*/ 330080 w 1350974"/>
                <a:gd name="connsiteY36" fmla="*/ 1744595 h 5922398"/>
                <a:gd name="connsiteX37" fmla="*/ 435972 w 1350974"/>
                <a:gd name="connsiteY37" fmla="*/ 1724286 h 5922398"/>
                <a:gd name="connsiteX38" fmla="*/ 1238402 w 1350974"/>
                <a:gd name="connsiteY38" fmla="*/ 1322240 h 5922398"/>
                <a:gd name="connsiteX39" fmla="*/ 1250609 w 1350974"/>
                <a:gd name="connsiteY39" fmla="*/ 1326993 h 5922398"/>
                <a:gd name="connsiteX40" fmla="*/ 1245613 w 1350974"/>
                <a:gd name="connsiteY40" fmla="*/ 1350157 h 5922398"/>
                <a:gd name="connsiteX41" fmla="*/ 1257163 w 1350974"/>
                <a:gd name="connsiteY41" fmla="*/ 1369429 h 5922398"/>
                <a:gd name="connsiteX42" fmla="*/ 1292979 w 1350974"/>
                <a:gd name="connsiteY42" fmla="*/ 1370531 h 5922398"/>
                <a:gd name="connsiteX43" fmla="*/ 1329835 w 1350974"/>
                <a:gd name="connsiteY43" fmla="*/ 1408035 h 5922398"/>
                <a:gd name="connsiteX44" fmla="*/ 1338270 w 1350974"/>
                <a:gd name="connsiteY44" fmla="*/ 1422569 h 5922398"/>
                <a:gd name="connsiteX45" fmla="*/ 1333857 w 1350974"/>
                <a:gd name="connsiteY45" fmla="*/ 1453974 h 5922398"/>
                <a:gd name="connsiteX46" fmla="*/ 1306930 w 1350974"/>
                <a:gd name="connsiteY46" fmla="*/ 1480967 h 5922398"/>
                <a:gd name="connsiteX47" fmla="*/ 1253724 w 1350974"/>
                <a:gd name="connsiteY47" fmla="*/ 1500887 h 5922398"/>
                <a:gd name="connsiteX48" fmla="*/ 1166323 w 1350974"/>
                <a:gd name="connsiteY48" fmla="*/ 1538000 h 5922398"/>
                <a:gd name="connsiteX49" fmla="*/ 1041030 w 1350974"/>
                <a:gd name="connsiteY49" fmla="*/ 1587443 h 5922398"/>
                <a:gd name="connsiteX50" fmla="*/ 1037266 w 1350974"/>
                <a:gd name="connsiteY50" fmla="*/ 1584264 h 5922398"/>
                <a:gd name="connsiteX51" fmla="*/ 1032789 w 1350974"/>
                <a:gd name="connsiteY51" fmla="*/ 1552405 h 5922398"/>
                <a:gd name="connsiteX52" fmla="*/ 1073731 w 1350974"/>
                <a:gd name="connsiteY52" fmla="*/ 1408554 h 5922398"/>
                <a:gd name="connsiteX53" fmla="*/ 1079766 w 1350974"/>
                <a:gd name="connsiteY53" fmla="*/ 1394863 h 5922398"/>
                <a:gd name="connsiteX54" fmla="*/ 1100853 w 1350974"/>
                <a:gd name="connsiteY54" fmla="*/ 1371375 h 5922398"/>
                <a:gd name="connsiteX55" fmla="*/ 1224980 w 1350974"/>
                <a:gd name="connsiteY55" fmla="*/ 1324008 h 5922398"/>
                <a:gd name="connsiteX56" fmla="*/ 1238402 w 1350974"/>
                <a:gd name="connsiteY56" fmla="*/ 1322240 h 5922398"/>
                <a:gd name="connsiteX57" fmla="*/ 583517 w 1350974"/>
                <a:gd name="connsiteY57" fmla="*/ 880 h 5922398"/>
                <a:gd name="connsiteX58" fmla="*/ 756573 w 1350974"/>
                <a:gd name="connsiteY58" fmla="*/ 94106 h 5922398"/>
                <a:gd name="connsiteX59" fmla="*/ 792195 w 1350974"/>
                <a:gd name="connsiteY59" fmla="*/ 472387 h 5922398"/>
                <a:gd name="connsiteX60" fmla="*/ 754820 w 1350974"/>
                <a:gd name="connsiteY60" fmla="*/ 565887 h 5922398"/>
                <a:gd name="connsiteX61" fmla="*/ 723935 w 1350974"/>
                <a:gd name="connsiteY61" fmla="*/ 681059 h 5922398"/>
                <a:gd name="connsiteX62" fmla="*/ 727698 w 1350974"/>
                <a:gd name="connsiteY62" fmla="*/ 742830 h 5922398"/>
                <a:gd name="connsiteX63" fmla="*/ 574893 w 1350974"/>
                <a:gd name="connsiteY63" fmla="*/ 860532 h 5922398"/>
                <a:gd name="connsiteX64" fmla="*/ 526100 w 1350974"/>
                <a:gd name="connsiteY64" fmla="*/ 858975 h 5922398"/>
                <a:gd name="connsiteX65" fmla="*/ 414497 w 1350974"/>
                <a:gd name="connsiteY65" fmla="*/ 829906 h 5922398"/>
                <a:gd name="connsiteX66" fmla="*/ 390749 w 1350974"/>
                <a:gd name="connsiteY66" fmla="*/ 609036 h 5922398"/>
                <a:gd name="connsiteX67" fmla="*/ 348573 w 1350974"/>
                <a:gd name="connsiteY67" fmla="*/ 381159 h 5922398"/>
                <a:gd name="connsiteX68" fmla="*/ 359668 w 1350974"/>
                <a:gd name="connsiteY68" fmla="*/ 319972 h 5922398"/>
                <a:gd name="connsiteX69" fmla="*/ 423451 w 1350974"/>
                <a:gd name="connsiteY69" fmla="*/ 146079 h 5922398"/>
                <a:gd name="connsiteX70" fmla="*/ 519870 w 1350974"/>
                <a:gd name="connsiteY70" fmla="*/ 23640 h 5922398"/>
                <a:gd name="connsiteX71" fmla="*/ 583517 w 1350974"/>
                <a:gd name="connsiteY71" fmla="*/ 880 h 592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350974" h="5922398">
                  <a:moveTo>
                    <a:pt x="461019" y="5333798"/>
                  </a:moveTo>
                  <a:cubicBezTo>
                    <a:pt x="489245" y="5329905"/>
                    <a:pt x="516367" y="5337302"/>
                    <a:pt x="543683" y="5342233"/>
                  </a:cubicBezTo>
                  <a:cubicBezTo>
                    <a:pt x="600458" y="5352550"/>
                    <a:pt x="657492" y="5360920"/>
                    <a:pt x="715176" y="5363969"/>
                  </a:cubicBezTo>
                  <a:cubicBezTo>
                    <a:pt x="715630" y="5365397"/>
                    <a:pt x="716019" y="5366889"/>
                    <a:pt x="716344" y="5368382"/>
                  </a:cubicBezTo>
                  <a:cubicBezTo>
                    <a:pt x="712126" y="5390313"/>
                    <a:pt x="729256" y="5404264"/>
                    <a:pt x="737626" y="5420745"/>
                  </a:cubicBezTo>
                  <a:cubicBezTo>
                    <a:pt x="774610" y="5493806"/>
                    <a:pt x="790637" y="5572576"/>
                    <a:pt x="806989" y="5651672"/>
                  </a:cubicBezTo>
                  <a:cubicBezTo>
                    <a:pt x="818148" y="5705722"/>
                    <a:pt x="817111" y="5760614"/>
                    <a:pt x="822107" y="5815118"/>
                  </a:cubicBezTo>
                  <a:cubicBezTo>
                    <a:pt x="823794" y="5833806"/>
                    <a:pt x="810946" y="5840099"/>
                    <a:pt x="795373" y="5845420"/>
                  </a:cubicBezTo>
                  <a:cubicBezTo>
                    <a:pt x="752680" y="5860019"/>
                    <a:pt x="708168" y="5852362"/>
                    <a:pt x="664694" y="5857034"/>
                  </a:cubicBezTo>
                  <a:cubicBezTo>
                    <a:pt x="645489" y="5859111"/>
                    <a:pt x="650095" y="5837893"/>
                    <a:pt x="651847" y="5826863"/>
                  </a:cubicBezTo>
                  <a:cubicBezTo>
                    <a:pt x="661645" y="5766130"/>
                    <a:pt x="655157" y="5705137"/>
                    <a:pt x="656389" y="5644274"/>
                  </a:cubicBezTo>
                  <a:cubicBezTo>
                    <a:pt x="656844" y="5622279"/>
                    <a:pt x="650874" y="5600867"/>
                    <a:pt x="644450" y="5579843"/>
                  </a:cubicBezTo>
                  <a:cubicBezTo>
                    <a:pt x="642699" y="5574004"/>
                    <a:pt x="639649" y="5568099"/>
                    <a:pt x="632057" y="5570306"/>
                  </a:cubicBezTo>
                  <a:cubicBezTo>
                    <a:pt x="626023" y="5571993"/>
                    <a:pt x="626737" y="5578156"/>
                    <a:pt x="626737" y="5582893"/>
                  </a:cubicBezTo>
                  <a:cubicBezTo>
                    <a:pt x="626542" y="5615919"/>
                    <a:pt x="628943" y="5649141"/>
                    <a:pt x="625958" y="5681908"/>
                  </a:cubicBezTo>
                  <a:cubicBezTo>
                    <a:pt x="620183" y="5745172"/>
                    <a:pt x="623946" y="5809278"/>
                    <a:pt x="603702" y="5871309"/>
                  </a:cubicBezTo>
                  <a:cubicBezTo>
                    <a:pt x="588649" y="5917313"/>
                    <a:pt x="576840" y="5929511"/>
                    <a:pt x="531096" y="5918740"/>
                  </a:cubicBezTo>
                  <a:cubicBezTo>
                    <a:pt x="471725" y="5904854"/>
                    <a:pt x="411641" y="5897199"/>
                    <a:pt x="351297" y="5891293"/>
                  </a:cubicBezTo>
                  <a:cubicBezTo>
                    <a:pt x="334039" y="5889606"/>
                    <a:pt x="330925" y="5881042"/>
                    <a:pt x="334039" y="5867481"/>
                  </a:cubicBezTo>
                  <a:cubicBezTo>
                    <a:pt x="351947" y="5789878"/>
                    <a:pt x="366157" y="5711497"/>
                    <a:pt x="390164" y="5635191"/>
                  </a:cubicBezTo>
                  <a:cubicBezTo>
                    <a:pt x="400286" y="5603073"/>
                    <a:pt x="417027" y="5571408"/>
                    <a:pt x="411512" y="5535591"/>
                  </a:cubicBezTo>
                  <a:cubicBezTo>
                    <a:pt x="419558" y="5466229"/>
                    <a:pt x="446031" y="5401408"/>
                    <a:pt x="461019" y="5333798"/>
                  </a:cubicBezTo>
                  <a:close/>
                  <a:moveTo>
                    <a:pt x="435972" y="1724286"/>
                  </a:moveTo>
                  <a:cubicBezTo>
                    <a:pt x="498457" y="1726428"/>
                    <a:pt x="490412" y="1716759"/>
                    <a:pt x="503583" y="1781450"/>
                  </a:cubicBezTo>
                  <a:cubicBezTo>
                    <a:pt x="510008" y="1813049"/>
                    <a:pt x="516625" y="1845687"/>
                    <a:pt x="509229" y="1879298"/>
                  </a:cubicBezTo>
                  <a:cubicBezTo>
                    <a:pt x="505141" y="1897920"/>
                    <a:pt x="497160" y="1905446"/>
                    <a:pt x="479187" y="1903564"/>
                  </a:cubicBezTo>
                  <a:cubicBezTo>
                    <a:pt x="447133" y="1900320"/>
                    <a:pt x="421309" y="1908042"/>
                    <a:pt x="403660" y="1938343"/>
                  </a:cubicBezTo>
                  <a:cubicBezTo>
                    <a:pt x="382248" y="1975133"/>
                    <a:pt x="343771" y="1982660"/>
                    <a:pt x="306007" y="1987202"/>
                  </a:cubicBezTo>
                  <a:cubicBezTo>
                    <a:pt x="239500" y="1995183"/>
                    <a:pt x="180584" y="2018801"/>
                    <a:pt x="134710" y="2068374"/>
                  </a:cubicBezTo>
                  <a:cubicBezTo>
                    <a:pt x="120305" y="2083945"/>
                    <a:pt x="105317" y="2086865"/>
                    <a:pt x="86760" y="2084399"/>
                  </a:cubicBezTo>
                  <a:cubicBezTo>
                    <a:pt x="70539" y="2081999"/>
                    <a:pt x="61843" y="2066427"/>
                    <a:pt x="57561" y="2056045"/>
                  </a:cubicBezTo>
                  <a:cubicBezTo>
                    <a:pt x="45427" y="2026587"/>
                    <a:pt x="25118" y="2030091"/>
                    <a:pt x="10260" y="1986682"/>
                  </a:cubicBezTo>
                  <a:cubicBezTo>
                    <a:pt x="-6221" y="1932373"/>
                    <a:pt x="-836" y="1874366"/>
                    <a:pt x="12271" y="1868266"/>
                  </a:cubicBezTo>
                  <a:cubicBezTo>
                    <a:pt x="23496" y="1864633"/>
                    <a:pt x="33164" y="1858923"/>
                    <a:pt x="30050" y="1845232"/>
                  </a:cubicBezTo>
                  <a:cubicBezTo>
                    <a:pt x="25312" y="1824145"/>
                    <a:pt x="36213" y="1812335"/>
                    <a:pt x="53668" y="1806560"/>
                  </a:cubicBezTo>
                  <a:cubicBezTo>
                    <a:pt x="122446" y="1783851"/>
                    <a:pt x="184931" y="1740767"/>
                    <a:pt x="261171" y="1742325"/>
                  </a:cubicBezTo>
                  <a:cubicBezTo>
                    <a:pt x="284855" y="1742843"/>
                    <a:pt x="302308" y="1741481"/>
                    <a:pt x="330080" y="1744595"/>
                  </a:cubicBezTo>
                  <a:cubicBezTo>
                    <a:pt x="388541" y="1757573"/>
                    <a:pt x="395031" y="1731618"/>
                    <a:pt x="435972" y="1724286"/>
                  </a:cubicBezTo>
                  <a:close/>
                  <a:moveTo>
                    <a:pt x="1238402" y="1322240"/>
                  </a:moveTo>
                  <a:cubicBezTo>
                    <a:pt x="1242823" y="1322257"/>
                    <a:pt x="1247040" y="1323359"/>
                    <a:pt x="1250609" y="1326993"/>
                  </a:cubicBezTo>
                  <a:cubicBezTo>
                    <a:pt x="1259823" y="1336336"/>
                    <a:pt x="1249571" y="1342761"/>
                    <a:pt x="1245613" y="1350157"/>
                  </a:cubicBezTo>
                  <a:cubicBezTo>
                    <a:pt x="1238995" y="1362551"/>
                    <a:pt x="1243407" y="1369039"/>
                    <a:pt x="1257163" y="1369429"/>
                  </a:cubicBezTo>
                  <a:cubicBezTo>
                    <a:pt x="1269102" y="1369818"/>
                    <a:pt x="1281495" y="1368066"/>
                    <a:pt x="1292979" y="1370531"/>
                  </a:cubicBezTo>
                  <a:cubicBezTo>
                    <a:pt x="1312769" y="1374684"/>
                    <a:pt x="1337426" y="1375852"/>
                    <a:pt x="1329835" y="1408035"/>
                  </a:cubicBezTo>
                  <a:cubicBezTo>
                    <a:pt x="1328277" y="1414718"/>
                    <a:pt x="1332949" y="1419325"/>
                    <a:pt x="1338270" y="1422569"/>
                  </a:cubicBezTo>
                  <a:cubicBezTo>
                    <a:pt x="1361239" y="1436519"/>
                    <a:pt x="1348911" y="1447226"/>
                    <a:pt x="1333857" y="1453974"/>
                  </a:cubicBezTo>
                  <a:cubicBezTo>
                    <a:pt x="1320556" y="1459944"/>
                    <a:pt x="1313677" y="1467146"/>
                    <a:pt x="1306930" y="1480967"/>
                  </a:cubicBezTo>
                  <a:cubicBezTo>
                    <a:pt x="1297456" y="1500302"/>
                    <a:pt x="1272605" y="1500951"/>
                    <a:pt x="1253724" y="1500887"/>
                  </a:cubicBezTo>
                  <a:cubicBezTo>
                    <a:pt x="1218232" y="1500887"/>
                    <a:pt x="1193705" y="1511138"/>
                    <a:pt x="1166323" y="1538000"/>
                  </a:cubicBezTo>
                  <a:cubicBezTo>
                    <a:pt x="1134854" y="1568886"/>
                    <a:pt x="1087617" y="1582771"/>
                    <a:pt x="1041030" y="1587443"/>
                  </a:cubicBezTo>
                  <a:cubicBezTo>
                    <a:pt x="1039797" y="1586341"/>
                    <a:pt x="1038564" y="1585302"/>
                    <a:pt x="1037266" y="1584264"/>
                  </a:cubicBezTo>
                  <a:cubicBezTo>
                    <a:pt x="1030712" y="1574336"/>
                    <a:pt x="1029609" y="1562073"/>
                    <a:pt x="1032789" y="1552405"/>
                  </a:cubicBezTo>
                  <a:cubicBezTo>
                    <a:pt x="1048426" y="1504974"/>
                    <a:pt x="1041094" y="1451054"/>
                    <a:pt x="1073731" y="1408554"/>
                  </a:cubicBezTo>
                  <a:cubicBezTo>
                    <a:pt x="1076716" y="1404661"/>
                    <a:pt x="1078209" y="1399665"/>
                    <a:pt x="1079766" y="1394863"/>
                  </a:cubicBezTo>
                  <a:cubicBezTo>
                    <a:pt x="1082426" y="1383248"/>
                    <a:pt x="1087228" y="1373321"/>
                    <a:pt x="1100853" y="1371375"/>
                  </a:cubicBezTo>
                  <a:cubicBezTo>
                    <a:pt x="1139720" y="1349055"/>
                    <a:pt x="1180338" y="1331211"/>
                    <a:pt x="1224980" y="1324008"/>
                  </a:cubicBezTo>
                  <a:cubicBezTo>
                    <a:pt x="1229359" y="1323295"/>
                    <a:pt x="1233982" y="1322224"/>
                    <a:pt x="1238402" y="1322240"/>
                  </a:cubicBezTo>
                  <a:close/>
                  <a:moveTo>
                    <a:pt x="583517" y="880"/>
                  </a:moveTo>
                  <a:cubicBezTo>
                    <a:pt x="653721" y="-6313"/>
                    <a:pt x="735549" y="31085"/>
                    <a:pt x="756573" y="94106"/>
                  </a:cubicBezTo>
                  <a:cubicBezTo>
                    <a:pt x="797450" y="216674"/>
                    <a:pt x="809000" y="343720"/>
                    <a:pt x="792195" y="472387"/>
                  </a:cubicBezTo>
                  <a:cubicBezTo>
                    <a:pt x="787782" y="506257"/>
                    <a:pt x="776882" y="539154"/>
                    <a:pt x="754820" y="565887"/>
                  </a:cubicBezTo>
                  <a:cubicBezTo>
                    <a:pt x="726596" y="600017"/>
                    <a:pt x="720691" y="639078"/>
                    <a:pt x="723935" y="681059"/>
                  </a:cubicBezTo>
                  <a:cubicBezTo>
                    <a:pt x="725492" y="701627"/>
                    <a:pt x="719329" y="722650"/>
                    <a:pt x="727698" y="742830"/>
                  </a:cubicBezTo>
                  <a:cubicBezTo>
                    <a:pt x="682019" y="788899"/>
                    <a:pt x="627970" y="824002"/>
                    <a:pt x="574893" y="860532"/>
                  </a:cubicBezTo>
                  <a:cubicBezTo>
                    <a:pt x="558023" y="872147"/>
                    <a:pt x="542191" y="861181"/>
                    <a:pt x="526100" y="858975"/>
                  </a:cubicBezTo>
                  <a:cubicBezTo>
                    <a:pt x="513512" y="857287"/>
                    <a:pt x="426889" y="833216"/>
                    <a:pt x="414497" y="829906"/>
                  </a:cubicBezTo>
                  <a:cubicBezTo>
                    <a:pt x="349610" y="816735"/>
                    <a:pt x="414497" y="751849"/>
                    <a:pt x="390749" y="609036"/>
                  </a:cubicBezTo>
                  <a:cubicBezTo>
                    <a:pt x="375436" y="533314"/>
                    <a:pt x="348768" y="459734"/>
                    <a:pt x="348573" y="381159"/>
                  </a:cubicBezTo>
                  <a:cubicBezTo>
                    <a:pt x="348508" y="359811"/>
                    <a:pt x="351947" y="340021"/>
                    <a:pt x="359668" y="319972"/>
                  </a:cubicBezTo>
                  <a:cubicBezTo>
                    <a:pt x="381924" y="262354"/>
                    <a:pt x="404114" y="204670"/>
                    <a:pt x="423451" y="146079"/>
                  </a:cubicBezTo>
                  <a:cubicBezTo>
                    <a:pt x="440969" y="92937"/>
                    <a:pt x="476462" y="54785"/>
                    <a:pt x="519870" y="23640"/>
                  </a:cubicBezTo>
                  <a:cubicBezTo>
                    <a:pt x="538006" y="10630"/>
                    <a:pt x="560116" y="3278"/>
                    <a:pt x="583517" y="880"/>
                  </a:cubicBezTo>
                  <a:close/>
                </a:path>
              </a:pathLst>
            </a:custGeom>
            <a:solidFill>
              <a:srgbClr val="E7C59C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3127464A-51EF-459C-8252-03000ED67791}"/>
                </a:ext>
              </a:extLst>
            </p:cNvPr>
            <p:cNvSpPr/>
            <p:nvPr/>
          </p:nvSpPr>
          <p:spPr>
            <a:xfrm>
              <a:off x="4356000" y="1725741"/>
              <a:ext cx="1207642" cy="1169995"/>
            </a:xfrm>
            <a:custGeom>
              <a:avLst/>
              <a:gdLst>
                <a:gd name="connsiteX0" fmla="*/ 1036245 w 1207642"/>
                <a:gd name="connsiteY0" fmla="*/ 1092493 h 1169995"/>
                <a:gd name="connsiteX1" fmla="*/ 1104942 w 1207642"/>
                <a:gd name="connsiteY1" fmla="*/ 1104302 h 1169995"/>
                <a:gd name="connsiteX2" fmla="*/ 1114416 w 1207642"/>
                <a:gd name="connsiteY2" fmla="*/ 1117085 h 1169995"/>
                <a:gd name="connsiteX3" fmla="*/ 1093003 w 1207642"/>
                <a:gd name="connsiteY3" fmla="*/ 1131359 h 1169995"/>
                <a:gd name="connsiteX4" fmla="*/ 986657 w 1207642"/>
                <a:gd name="connsiteY4" fmla="*/ 1144661 h 1169995"/>
                <a:gd name="connsiteX5" fmla="*/ 785122 w 1207642"/>
                <a:gd name="connsiteY5" fmla="*/ 1166139 h 1169995"/>
                <a:gd name="connsiteX6" fmla="*/ 613370 w 1207642"/>
                <a:gd name="connsiteY6" fmla="*/ 1148879 h 1169995"/>
                <a:gd name="connsiteX7" fmla="*/ 713359 w 1207642"/>
                <a:gd name="connsiteY7" fmla="*/ 1157184 h 1169995"/>
                <a:gd name="connsiteX8" fmla="*/ 968034 w 1207642"/>
                <a:gd name="connsiteY8" fmla="*/ 1105795 h 1169995"/>
                <a:gd name="connsiteX9" fmla="*/ 1036245 w 1207642"/>
                <a:gd name="connsiteY9" fmla="*/ 1092493 h 1169995"/>
                <a:gd name="connsiteX10" fmla="*/ 3316 w 1207642"/>
                <a:gd name="connsiteY10" fmla="*/ 267929 h 1169995"/>
                <a:gd name="connsiteX11" fmla="*/ 39392 w 1207642"/>
                <a:gd name="connsiteY11" fmla="*/ 311077 h 1169995"/>
                <a:gd name="connsiteX12" fmla="*/ 84813 w 1207642"/>
                <a:gd name="connsiteY12" fmla="*/ 453826 h 1169995"/>
                <a:gd name="connsiteX13" fmla="*/ 104278 w 1207642"/>
                <a:gd name="connsiteY13" fmla="*/ 532921 h 1169995"/>
                <a:gd name="connsiteX14" fmla="*/ 136721 w 1207642"/>
                <a:gd name="connsiteY14" fmla="*/ 609551 h 1169995"/>
                <a:gd name="connsiteX15" fmla="*/ 304060 w 1207642"/>
                <a:gd name="connsiteY15" fmla="*/ 818027 h 1169995"/>
                <a:gd name="connsiteX16" fmla="*/ 363819 w 1207642"/>
                <a:gd name="connsiteY16" fmla="*/ 869092 h 1169995"/>
                <a:gd name="connsiteX17" fmla="*/ 398274 w 1207642"/>
                <a:gd name="connsiteY17" fmla="*/ 874737 h 1169995"/>
                <a:gd name="connsiteX18" fmla="*/ 294262 w 1207642"/>
                <a:gd name="connsiteY18" fmla="*/ 898160 h 1169995"/>
                <a:gd name="connsiteX19" fmla="*/ 143209 w 1207642"/>
                <a:gd name="connsiteY19" fmla="*/ 641994 h 1169995"/>
                <a:gd name="connsiteX20" fmla="*/ 26416 w 1207642"/>
                <a:gd name="connsiteY20" fmla="*/ 447337 h 1169995"/>
                <a:gd name="connsiteX21" fmla="*/ 5717 w 1207642"/>
                <a:gd name="connsiteY21" fmla="*/ 386863 h 1169995"/>
                <a:gd name="connsiteX22" fmla="*/ 32904 w 1207642"/>
                <a:gd name="connsiteY22" fmla="*/ 421383 h 1169995"/>
                <a:gd name="connsiteX23" fmla="*/ 71835 w 1207642"/>
                <a:gd name="connsiteY23" fmla="*/ 486268 h 1169995"/>
                <a:gd name="connsiteX24" fmla="*/ 3316 w 1207642"/>
                <a:gd name="connsiteY24" fmla="*/ 267929 h 1169995"/>
                <a:gd name="connsiteX25" fmla="*/ 672415 w 1207642"/>
                <a:gd name="connsiteY25" fmla="*/ 84952 h 1169995"/>
                <a:gd name="connsiteX26" fmla="*/ 679099 w 1207642"/>
                <a:gd name="connsiteY26" fmla="*/ 102341 h 1169995"/>
                <a:gd name="connsiteX27" fmla="*/ 659049 w 1207642"/>
                <a:gd name="connsiteY27" fmla="*/ 186368 h 1169995"/>
                <a:gd name="connsiteX28" fmla="*/ 664175 w 1207642"/>
                <a:gd name="connsiteY28" fmla="*/ 301215 h 1169995"/>
                <a:gd name="connsiteX29" fmla="*/ 682342 w 1207642"/>
                <a:gd name="connsiteY29" fmla="*/ 267345 h 1169995"/>
                <a:gd name="connsiteX30" fmla="*/ 701743 w 1207642"/>
                <a:gd name="connsiteY30" fmla="*/ 252421 h 1169995"/>
                <a:gd name="connsiteX31" fmla="*/ 709270 w 1207642"/>
                <a:gd name="connsiteY31" fmla="*/ 273055 h 1169995"/>
                <a:gd name="connsiteX32" fmla="*/ 700641 w 1207642"/>
                <a:gd name="connsiteY32" fmla="*/ 392250 h 1169995"/>
                <a:gd name="connsiteX33" fmla="*/ 689545 w 1207642"/>
                <a:gd name="connsiteY33" fmla="*/ 502879 h 1169995"/>
                <a:gd name="connsiteX34" fmla="*/ 712320 w 1207642"/>
                <a:gd name="connsiteY34" fmla="*/ 478677 h 1169995"/>
                <a:gd name="connsiteX35" fmla="*/ 735419 w 1207642"/>
                <a:gd name="connsiteY35" fmla="*/ 465375 h 1169995"/>
                <a:gd name="connsiteX36" fmla="*/ 736846 w 1207642"/>
                <a:gd name="connsiteY36" fmla="*/ 493665 h 1169995"/>
                <a:gd name="connsiteX37" fmla="*/ 709660 w 1207642"/>
                <a:gd name="connsiteY37" fmla="*/ 615844 h 1169995"/>
                <a:gd name="connsiteX38" fmla="*/ 726270 w 1207642"/>
                <a:gd name="connsiteY38" fmla="*/ 643551 h 1169995"/>
                <a:gd name="connsiteX39" fmla="*/ 733343 w 1207642"/>
                <a:gd name="connsiteY39" fmla="*/ 657760 h 1169995"/>
                <a:gd name="connsiteX40" fmla="*/ 721209 w 1207642"/>
                <a:gd name="connsiteY40" fmla="*/ 809333 h 1169995"/>
                <a:gd name="connsiteX41" fmla="*/ 710049 w 1207642"/>
                <a:gd name="connsiteY41" fmla="*/ 828409 h 1169995"/>
                <a:gd name="connsiteX42" fmla="*/ 697527 w 1207642"/>
                <a:gd name="connsiteY42" fmla="*/ 808035 h 1169995"/>
                <a:gd name="connsiteX43" fmla="*/ 660671 w 1207642"/>
                <a:gd name="connsiteY43" fmla="*/ 527016 h 1169995"/>
                <a:gd name="connsiteX44" fmla="*/ 585599 w 1207642"/>
                <a:gd name="connsiteY44" fmla="*/ 189547 h 1169995"/>
                <a:gd name="connsiteX45" fmla="*/ 577034 w 1207642"/>
                <a:gd name="connsiteY45" fmla="*/ 127711 h 1169995"/>
                <a:gd name="connsiteX46" fmla="*/ 595461 w 1207642"/>
                <a:gd name="connsiteY46" fmla="*/ 98773 h 1169995"/>
                <a:gd name="connsiteX47" fmla="*/ 619144 w 1207642"/>
                <a:gd name="connsiteY47" fmla="*/ 111101 h 1169995"/>
                <a:gd name="connsiteX48" fmla="*/ 619209 w 1207642"/>
                <a:gd name="connsiteY48" fmla="*/ 148475 h 1169995"/>
                <a:gd name="connsiteX49" fmla="*/ 625049 w 1207642"/>
                <a:gd name="connsiteY49" fmla="*/ 149643 h 1169995"/>
                <a:gd name="connsiteX50" fmla="*/ 658465 w 1207642"/>
                <a:gd name="connsiteY50" fmla="*/ 94749 h 1169995"/>
                <a:gd name="connsiteX51" fmla="*/ 672415 w 1207642"/>
                <a:gd name="connsiteY51" fmla="*/ 84952 h 1169995"/>
                <a:gd name="connsiteX52" fmla="*/ 1121227 w 1207642"/>
                <a:gd name="connsiteY52" fmla="*/ 1510 h 1169995"/>
                <a:gd name="connsiteX53" fmla="*/ 1125120 w 1207642"/>
                <a:gd name="connsiteY53" fmla="*/ 20067 h 1169995"/>
                <a:gd name="connsiteX54" fmla="*/ 1110975 w 1207642"/>
                <a:gd name="connsiteY54" fmla="*/ 126220 h 1169995"/>
                <a:gd name="connsiteX55" fmla="*/ 1116620 w 1207642"/>
                <a:gd name="connsiteY55" fmla="*/ 150293 h 1169995"/>
                <a:gd name="connsiteX56" fmla="*/ 1137708 w 1207642"/>
                <a:gd name="connsiteY56" fmla="*/ 136212 h 1169995"/>
                <a:gd name="connsiteX57" fmla="*/ 1172162 w 1207642"/>
                <a:gd name="connsiteY57" fmla="*/ 107663 h 1169995"/>
                <a:gd name="connsiteX58" fmla="*/ 1202204 w 1207642"/>
                <a:gd name="connsiteY58" fmla="*/ 103445 h 1169995"/>
                <a:gd name="connsiteX59" fmla="*/ 1200906 w 1207642"/>
                <a:gd name="connsiteY59" fmla="*/ 133358 h 1169995"/>
                <a:gd name="connsiteX60" fmla="*/ 1140368 w 1207642"/>
                <a:gd name="connsiteY60" fmla="*/ 218552 h 1169995"/>
                <a:gd name="connsiteX61" fmla="*/ 1093391 w 1207642"/>
                <a:gd name="connsiteY61" fmla="*/ 319838 h 1169995"/>
                <a:gd name="connsiteX62" fmla="*/ 1096701 w 1207642"/>
                <a:gd name="connsiteY62" fmla="*/ 333529 h 1169995"/>
                <a:gd name="connsiteX63" fmla="*/ 1134593 w 1207642"/>
                <a:gd name="connsiteY63" fmla="*/ 289537 h 1169995"/>
                <a:gd name="connsiteX64" fmla="*/ 1152696 w 1207642"/>
                <a:gd name="connsiteY64" fmla="*/ 284930 h 1169995"/>
                <a:gd name="connsiteX65" fmla="*/ 1154968 w 1207642"/>
                <a:gd name="connsiteY65" fmla="*/ 301346 h 1169995"/>
                <a:gd name="connsiteX66" fmla="*/ 1105849 w 1207642"/>
                <a:gd name="connsiteY66" fmla="*/ 423136 h 1169995"/>
                <a:gd name="connsiteX67" fmla="*/ 1063154 w 1207642"/>
                <a:gd name="connsiteY67" fmla="*/ 521826 h 1169995"/>
                <a:gd name="connsiteX68" fmla="*/ 1050697 w 1207642"/>
                <a:gd name="connsiteY68" fmla="*/ 543628 h 1169995"/>
                <a:gd name="connsiteX69" fmla="*/ 997232 w 1207642"/>
                <a:gd name="connsiteY69" fmla="*/ 713628 h 1169995"/>
                <a:gd name="connsiteX70" fmla="*/ 1002422 w 1207642"/>
                <a:gd name="connsiteY70" fmla="*/ 736273 h 1169995"/>
                <a:gd name="connsiteX71" fmla="*/ 1003201 w 1207642"/>
                <a:gd name="connsiteY71" fmla="*/ 738024 h 1169995"/>
                <a:gd name="connsiteX72" fmla="*/ 950968 w 1207642"/>
                <a:gd name="connsiteY72" fmla="*/ 771571 h 1169995"/>
                <a:gd name="connsiteX73" fmla="*/ 939808 w 1207642"/>
                <a:gd name="connsiteY73" fmla="*/ 757685 h 1169995"/>
                <a:gd name="connsiteX74" fmla="*/ 1033632 w 1207642"/>
                <a:gd name="connsiteY74" fmla="*/ 500220 h 1169995"/>
                <a:gd name="connsiteX75" fmla="*/ 1062441 w 1207642"/>
                <a:gd name="connsiteY75" fmla="*/ 370319 h 1169995"/>
                <a:gd name="connsiteX76" fmla="*/ 1062377 w 1207642"/>
                <a:gd name="connsiteY76" fmla="*/ 247361 h 1169995"/>
                <a:gd name="connsiteX77" fmla="*/ 1092223 w 1207642"/>
                <a:gd name="connsiteY77" fmla="*/ 32200 h 1169995"/>
                <a:gd name="connsiteX78" fmla="*/ 1101697 w 1207642"/>
                <a:gd name="connsiteY78" fmla="*/ 10724 h 1169995"/>
                <a:gd name="connsiteX79" fmla="*/ 1121227 w 1207642"/>
                <a:gd name="connsiteY79" fmla="*/ 1510 h 116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207642" h="1169995">
                  <a:moveTo>
                    <a:pt x="1036245" y="1092493"/>
                  </a:moveTo>
                  <a:cubicBezTo>
                    <a:pt x="1059133" y="1094342"/>
                    <a:pt x="1082102" y="1100376"/>
                    <a:pt x="1104942" y="1104302"/>
                  </a:cubicBezTo>
                  <a:cubicBezTo>
                    <a:pt x="1111171" y="1105405"/>
                    <a:pt x="1116557" y="1110142"/>
                    <a:pt x="1114416" y="1117085"/>
                  </a:cubicBezTo>
                  <a:cubicBezTo>
                    <a:pt x="1111365" y="1126883"/>
                    <a:pt x="1101438" y="1130127"/>
                    <a:pt x="1093003" y="1131359"/>
                  </a:cubicBezTo>
                  <a:cubicBezTo>
                    <a:pt x="1057641" y="1136551"/>
                    <a:pt x="1022214" y="1142001"/>
                    <a:pt x="986657" y="1144661"/>
                  </a:cubicBezTo>
                  <a:cubicBezTo>
                    <a:pt x="919240" y="1149658"/>
                    <a:pt x="852279" y="1158547"/>
                    <a:pt x="785122" y="1166139"/>
                  </a:cubicBezTo>
                  <a:cubicBezTo>
                    <a:pt x="727050" y="1172692"/>
                    <a:pt x="668847" y="1173210"/>
                    <a:pt x="613370" y="1148879"/>
                  </a:cubicBezTo>
                  <a:cubicBezTo>
                    <a:pt x="647565" y="1142845"/>
                    <a:pt x="679229" y="1159390"/>
                    <a:pt x="713359" y="1157184"/>
                  </a:cubicBezTo>
                  <a:cubicBezTo>
                    <a:pt x="800695" y="1151539"/>
                    <a:pt x="888614" y="1150955"/>
                    <a:pt x="968034" y="1105795"/>
                  </a:cubicBezTo>
                  <a:cubicBezTo>
                    <a:pt x="990549" y="1092980"/>
                    <a:pt x="1013356" y="1090644"/>
                    <a:pt x="1036245" y="1092493"/>
                  </a:cubicBezTo>
                  <a:close/>
                  <a:moveTo>
                    <a:pt x="3316" y="267929"/>
                  </a:moveTo>
                  <a:cubicBezTo>
                    <a:pt x="21809" y="259299"/>
                    <a:pt x="33099" y="296543"/>
                    <a:pt x="39392" y="311077"/>
                  </a:cubicBezTo>
                  <a:cubicBezTo>
                    <a:pt x="60805" y="360391"/>
                    <a:pt x="75859" y="400295"/>
                    <a:pt x="84813" y="453826"/>
                  </a:cubicBezTo>
                  <a:cubicBezTo>
                    <a:pt x="89420" y="481272"/>
                    <a:pt x="91301" y="492757"/>
                    <a:pt x="104278" y="532921"/>
                  </a:cubicBezTo>
                  <a:cubicBezTo>
                    <a:pt x="108950" y="547326"/>
                    <a:pt x="128026" y="597158"/>
                    <a:pt x="136721" y="609551"/>
                  </a:cubicBezTo>
                  <a:cubicBezTo>
                    <a:pt x="195118" y="692603"/>
                    <a:pt x="249816" y="731795"/>
                    <a:pt x="304060" y="818027"/>
                  </a:cubicBezTo>
                  <a:cubicBezTo>
                    <a:pt x="319438" y="842489"/>
                    <a:pt x="334427" y="865588"/>
                    <a:pt x="363819" y="869092"/>
                  </a:cubicBezTo>
                  <a:cubicBezTo>
                    <a:pt x="374721" y="870390"/>
                    <a:pt x="383285" y="869092"/>
                    <a:pt x="398274" y="874737"/>
                  </a:cubicBezTo>
                  <a:cubicBezTo>
                    <a:pt x="364533" y="886676"/>
                    <a:pt x="331961" y="903871"/>
                    <a:pt x="294262" y="898160"/>
                  </a:cubicBezTo>
                  <a:cubicBezTo>
                    <a:pt x="264480" y="798043"/>
                    <a:pt x="201217" y="724463"/>
                    <a:pt x="143209" y="641994"/>
                  </a:cubicBezTo>
                  <a:cubicBezTo>
                    <a:pt x="121538" y="611173"/>
                    <a:pt x="29011" y="452722"/>
                    <a:pt x="26416" y="447337"/>
                  </a:cubicBezTo>
                  <a:cubicBezTo>
                    <a:pt x="20186" y="434490"/>
                    <a:pt x="-7131" y="394196"/>
                    <a:pt x="5717" y="386863"/>
                  </a:cubicBezTo>
                  <a:cubicBezTo>
                    <a:pt x="13438" y="382452"/>
                    <a:pt x="27519" y="410806"/>
                    <a:pt x="32904" y="421383"/>
                  </a:cubicBezTo>
                  <a:cubicBezTo>
                    <a:pt x="42507" y="440199"/>
                    <a:pt x="63595" y="481337"/>
                    <a:pt x="71835" y="486268"/>
                  </a:cubicBezTo>
                  <a:cubicBezTo>
                    <a:pt x="39392" y="324055"/>
                    <a:pt x="-13813" y="275910"/>
                    <a:pt x="3316" y="267929"/>
                  </a:cubicBezTo>
                  <a:close/>
                  <a:moveTo>
                    <a:pt x="672415" y="84952"/>
                  </a:moveTo>
                  <a:cubicBezTo>
                    <a:pt x="681888" y="86833"/>
                    <a:pt x="679488" y="95918"/>
                    <a:pt x="679099" y="102341"/>
                  </a:cubicBezTo>
                  <a:cubicBezTo>
                    <a:pt x="677281" y="131475"/>
                    <a:pt x="669560" y="159765"/>
                    <a:pt x="659049" y="186368"/>
                  </a:cubicBezTo>
                  <a:cubicBezTo>
                    <a:pt x="643477" y="225623"/>
                    <a:pt x="648667" y="262348"/>
                    <a:pt x="664175" y="301215"/>
                  </a:cubicBezTo>
                  <a:cubicBezTo>
                    <a:pt x="676502" y="292390"/>
                    <a:pt x="675206" y="277467"/>
                    <a:pt x="682342" y="267345"/>
                  </a:cubicBezTo>
                  <a:cubicBezTo>
                    <a:pt x="687468" y="260142"/>
                    <a:pt x="690388" y="249241"/>
                    <a:pt x="701743" y="252421"/>
                  </a:cubicBezTo>
                  <a:cubicBezTo>
                    <a:pt x="711671" y="255211"/>
                    <a:pt x="708751" y="265463"/>
                    <a:pt x="709270" y="273055"/>
                  </a:cubicBezTo>
                  <a:cubicBezTo>
                    <a:pt x="711671" y="313154"/>
                    <a:pt x="703496" y="352475"/>
                    <a:pt x="700641" y="392250"/>
                  </a:cubicBezTo>
                  <a:cubicBezTo>
                    <a:pt x="698110" y="427676"/>
                    <a:pt x="693633" y="462910"/>
                    <a:pt x="689545" y="502879"/>
                  </a:cubicBezTo>
                  <a:cubicBezTo>
                    <a:pt x="699148" y="492562"/>
                    <a:pt x="705117" y="484840"/>
                    <a:pt x="712320" y="478677"/>
                  </a:cubicBezTo>
                  <a:cubicBezTo>
                    <a:pt x="719263" y="472772"/>
                    <a:pt x="724518" y="457978"/>
                    <a:pt x="735419" y="465375"/>
                  </a:cubicBezTo>
                  <a:cubicBezTo>
                    <a:pt x="743400" y="470825"/>
                    <a:pt x="739377" y="483932"/>
                    <a:pt x="736846" y="493665"/>
                  </a:cubicBezTo>
                  <a:cubicBezTo>
                    <a:pt x="726399" y="534089"/>
                    <a:pt x="712450" y="573864"/>
                    <a:pt x="709660" y="615844"/>
                  </a:cubicBezTo>
                  <a:cubicBezTo>
                    <a:pt x="708945" y="626356"/>
                    <a:pt x="699213" y="646665"/>
                    <a:pt x="726270" y="643551"/>
                  </a:cubicBezTo>
                  <a:cubicBezTo>
                    <a:pt x="733472" y="642707"/>
                    <a:pt x="733278" y="651921"/>
                    <a:pt x="733343" y="657760"/>
                  </a:cubicBezTo>
                  <a:cubicBezTo>
                    <a:pt x="733667" y="708631"/>
                    <a:pt x="736392" y="759695"/>
                    <a:pt x="721209" y="809333"/>
                  </a:cubicBezTo>
                  <a:cubicBezTo>
                    <a:pt x="718873" y="816859"/>
                    <a:pt x="718224" y="828279"/>
                    <a:pt x="710049" y="828409"/>
                  </a:cubicBezTo>
                  <a:cubicBezTo>
                    <a:pt x="699148" y="828603"/>
                    <a:pt x="698954" y="816665"/>
                    <a:pt x="697527" y="808035"/>
                  </a:cubicBezTo>
                  <a:cubicBezTo>
                    <a:pt x="681565" y="714859"/>
                    <a:pt x="670664" y="621035"/>
                    <a:pt x="660671" y="527016"/>
                  </a:cubicBezTo>
                  <a:cubicBezTo>
                    <a:pt x="648408" y="411715"/>
                    <a:pt x="619469" y="300046"/>
                    <a:pt x="585599" y="189547"/>
                  </a:cubicBezTo>
                  <a:cubicBezTo>
                    <a:pt x="579305" y="169108"/>
                    <a:pt x="576320" y="148929"/>
                    <a:pt x="577034" y="127711"/>
                  </a:cubicBezTo>
                  <a:cubicBezTo>
                    <a:pt x="577489" y="113890"/>
                    <a:pt x="585014" y="105067"/>
                    <a:pt x="595461" y="98773"/>
                  </a:cubicBezTo>
                  <a:cubicBezTo>
                    <a:pt x="608698" y="90792"/>
                    <a:pt x="618755" y="92802"/>
                    <a:pt x="619144" y="111101"/>
                  </a:cubicBezTo>
                  <a:cubicBezTo>
                    <a:pt x="619404" y="123558"/>
                    <a:pt x="619209" y="136017"/>
                    <a:pt x="619209" y="148475"/>
                  </a:cubicBezTo>
                  <a:cubicBezTo>
                    <a:pt x="621156" y="148929"/>
                    <a:pt x="623102" y="149253"/>
                    <a:pt x="625049" y="149643"/>
                  </a:cubicBezTo>
                  <a:cubicBezTo>
                    <a:pt x="636144" y="131345"/>
                    <a:pt x="647110" y="112917"/>
                    <a:pt x="658465" y="94749"/>
                  </a:cubicBezTo>
                  <a:cubicBezTo>
                    <a:pt x="661644" y="89688"/>
                    <a:pt x="666186" y="83719"/>
                    <a:pt x="672415" y="84952"/>
                  </a:cubicBezTo>
                  <a:close/>
                  <a:moveTo>
                    <a:pt x="1121227" y="1510"/>
                  </a:moveTo>
                  <a:cubicBezTo>
                    <a:pt x="1129143" y="5663"/>
                    <a:pt x="1124860" y="13319"/>
                    <a:pt x="1125120" y="20067"/>
                  </a:cubicBezTo>
                  <a:cubicBezTo>
                    <a:pt x="1126289" y="56338"/>
                    <a:pt x="1106238" y="89689"/>
                    <a:pt x="1110975" y="126220"/>
                  </a:cubicBezTo>
                  <a:cubicBezTo>
                    <a:pt x="1112078" y="134589"/>
                    <a:pt x="1106238" y="146659"/>
                    <a:pt x="1116620" y="150293"/>
                  </a:cubicBezTo>
                  <a:cubicBezTo>
                    <a:pt x="1126029" y="153536"/>
                    <a:pt x="1130960" y="141662"/>
                    <a:pt x="1137708" y="136212"/>
                  </a:cubicBezTo>
                  <a:cubicBezTo>
                    <a:pt x="1149322" y="126868"/>
                    <a:pt x="1160548" y="117071"/>
                    <a:pt x="1172162" y="107663"/>
                  </a:cubicBezTo>
                  <a:cubicBezTo>
                    <a:pt x="1181311" y="100201"/>
                    <a:pt x="1192990" y="95529"/>
                    <a:pt x="1202204" y="103445"/>
                  </a:cubicBezTo>
                  <a:cubicBezTo>
                    <a:pt x="1212001" y="111816"/>
                    <a:pt x="1206681" y="123300"/>
                    <a:pt x="1200906" y="133358"/>
                  </a:cubicBezTo>
                  <a:cubicBezTo>
                    <a:pt x="1183387" y="163658"/>
                    <a:pt x="1163273" y="191949"/>
                    <a:pt x="1140368" y="218552"/>
                  </a:cubicBezTo>
                  <a:cubicBezTo>
                    <a:pt x="1115388" y="247621"/>
                    <a:pt x="1095662" y="279933"/>
                    <a:pt x="1093391" y="319838"/>
                  </a:cubicBezTo>
                  <a:cubicBezTo>
                    <a:pt x="1093196" y="323342"/>
                    <a:pt x="1095014" y="326910"/>
                    <a:pt x="1096701" y="333529"/>
                  </a:cubicBezTo>
                  <a:cubicBezTo>
                    <a:pt x="1110585" y="317308"/>
                    <a:pt x="1122330" y="303227"/>
                    <a:pt x="1134593" y="289537"/>
                  </a:cubicBezTo>
                  <a:cubicBezTo>
                    <a:pt x="1139265" y="284346"/>
                    <a:pt x="1145170" y="279154"/>
                    <a:pt x="1152696" y="284930"/>
                  </a:cubicBezTo>
                  <a:cubicBezTo>
                    <a:pt x="1158407" y="289341"/>
                    <a:pt x="1156201" y="295246"/>
                    <a:pt x="1154968" y="301346"/>
                  </a:cubicBezTo>
                  <a:cubicBezTo>
                    <a:pt x="1146338" y="345143"/>
                    <a:pt x="1119540" y="381544"/>
                    <a:pt x="1105849" y="423136"/>
                  </a:cubicBezTo>
                  <a:cubicBezTo>
                    <a:pt x="1094624" y="457460"/>
                    <a:pt x="1072239" y="486723"/>
                    <a:pt x="1063154" y="521826"/>
                  </a:cubicBezTo>
                  <a:cubicBezTo>
                    <a:pt x="1059002" y="529093"/>
                    <a:pt x="1054850" y="536361"/>
                    <a:pt x="1050697" y="543628"/>
                  </a:cubicBezTo>
                  <a:cubicBezTo>
                    <a:pt x="1010468" y="593201"/>
                    <a:pt x="1003720" y="653414"/>
                    <a:pt x="997232" y="713628"/>
                  </a:cubicBezTo>
                  <a:cubicBezTo>
                    <a:pt x="996388" y="721479"/>
                    <a:pt x="996452" y="729720"/>
                    <a:pt x="1002422" y="736273"/>
                  </a:cubicBezTo>
                  <a:cubicBezTo>
                    <a:pt x="1002422" y="736273"/>
                    <a:pt x="1003201" y="738024"/>
                    <a:pt x="1003201" y="738024"/>
                  </a:cubicBezTo>
                  <a:cubicBezTo>
                    <a:pt x="995868" y="764692"/>
                    <a:pt x="970563" y="764369"/>
                    <a:pt x="950968" y="771571"/>
                  </a:cubicBezTo>
                  <a:cubicBezTo>
                    <a:pt x="941819" y="774945"/>
                    <a:pt x="934162" y="767418"/>
                    <a:pt x="939808" y="757685"/>
                  </a:cubicBezTo>
                  <a:cubicBezTo>
                    <a:pt x="986719" y="677551"/>
                    <a:pt x="988601" y="581131"/>
                    <a:pt x="1033632" y="500220"/>
                  </a:cubicBezTo>
                  <a:cubicBezTo>
                    <a:pt x="1055887" y="460250"/>
                    <a:pt x="1061078" y="415284"/>
                    <a:pt x="1062441" y="370319"/>
                  </a:cubicBezTo>
                  <a:cubicBezTo>
                    <a:pt x="1063674" y="329376"/>
                    <a:pt x="1064518" y="288239"/>
                    <a:pt x="1062377" y="247361"/>
                  </a:cubicBezTo>
                  <a:cubicBezTo>
                    <a:pt x="1058418" y="173456"/>
                    <a:pt x="1071200" y="102406"/>
                    <a:pt x="1092223" y="32200"/>
                  </a:cubicBezTo>
                  <a:cubicBezTo>
                    <a:pt x="1094560" y="24479"/>
                    <a:pt x="1095468" y="16498"/>
                    <a:pt x="1101697" y="10724"/>
                  </a:cubicBezTo>
                  <a:cubicBezTo>
                    <a:pt x="1107211" y="5532"/>
                    <a:pt x="1111559" y="-3616"/>
                    <a:pt x="1121227" y="151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B92FF3D7-DD90-43B6-AC63-08C1CA85792F}"/>
                </a:ext>
              </a:extLst>
            </p:cNvPr>
            <p:cNvSpPr/>
            <p:nvPr/>
          </p:nvSpPr>
          <p:spPr>
            <a:xfrm>
              <a:off x="4700031" y="1485227"/>
              <a:ext cx="203999" cy="240140"/>
            </a:xfrm>
            <a:custGeom>
              <a:avLst/>
              <a:gdLst>
                <a:gd name="connsiteX0" fmla="*/ 8917 w 201698"/>
                <a:gd name="connsiteY0" fmla="*/ 0 h 237431"/>
                <a:gd name="connsiteX1" fmla="*/ 32397 w 201698"/>
                <a:gd name="connsiteY1" fmla="*/ 19310 h 237431"/>
                <a:gd name="connsiteX2" fmla="*/ 178283 w 201698"/>
                <a:gd name="connsiteY2" fmla="*/ 69991 h 237431"/>
                <a:gd name="connsiteX3" fmla="*/ 201698 w 201698"/>
                <a:gd name="connsiteY3" fmla="*/ 72943 h 237431"/>
                <a:gd name="connsiteX4" fmla="*/ 197015 w 201698"/>
                <a:gd name="connsiteY4" fmla="*/ 79294 h 237431"/>
                <a:gd name="connsiteX5" fmla="*/ 153198 w 201698"/>
                <a:gd name="connsiteY5" fmla="*/ 131322 h 237431"/>
                <a:gd name="connsiteX6" fmla="*/ 145500 w 201698"/>
                <a:gd name="connsiteY6" fmla="*/ 151595 h 237431"/>
                <a:gd name="connsiteX7" fmla="*/ 124265 w 201698"/>
                <a:gd name="connsiteY7" fmla="*/ 144666 h 237431"/>
                <a:gd name="connsiteX8" fmla="*/ 111499 w 201698"/>
                <a:gd name="connsiteY8" fmla="*/ 132413 h 237431"/>
                <a:gd name="connsiteX9" fmla="*/ 84747 w 201698"/>
                <a:gd name="connsiteY9" fmla="*/ 116952 h 237431"/>
                <a:gd name="connsiteX10" fmla="*/ 82052 w 201698"/>
                <a:gd name="connsiteY10" fmla="*/ 160448 h 237431"/>
                <a:gd name="connsiteX11" fmla="*/ 117273 w 201698"/>
                <a:gd name="connsiteY11" fmla="*/ 214593 h 237431"/>
                <a:gd name="connsiteX12" fmla="*/ 105917 w 201698"/>
                <a:gd name="connsiteY12" fmla="*/ 237432 h 237431"/>
                <a:gd name="connsiteX13" fmla="*/ 21684 w 201698"/>
                <a:gd name="connsiteY13" fmla="*/ 215812 h 237431"/>
                <a:gd name="connsiteX14" fmla="*/ 0 w 201698"/>
                <a:gd name="connsiteY14" fmla="*/ 194000 h 237431"/>
                <a:gd name="connsiteX15" fmla="*/ 8019 w 201698"/>
                <a:gd name="connsiteY15" fmla="*/ 38428 h 237431"/>
                <a:gd name="connsiteX16" fmla="*/ 8917 w 201698"/>
                <a:gd name="connsiteY16" fmla="*/ 0 h 23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698" h="237431">
                  <a:moveTo>
                    <a:pt x="8917" y="0"/>
                  </a:moveTo>
                  <a:cubicBezTo>
                    <a:pt x="19567" y="12895"/>
                    <a:pt x="26175" y="11868"/>
                    <a:pt x="32397" y="19310"/>
                  </a:cubicBezTo>
                  <a:cubicBezTo>
                    <a:pt x="83720" y="64218"/>
                    <a:pt x="120160" y="75958"/>
                    <a:pt x="178283" y="69991"/>
                  </a:cubicBezTo>
                  <a:cubicBezTo>
                    <a:pt x="185660" y="69222"/>
                    <a:pt x="193872" y="67169"/>
                    <a:pt x="201698" y="72943"/>
                  </a:cubicBezTo>
                  <a:cubicBezTo>
                    <a:pt x="200095" y="75252"/>
                    <a:pt x="198619" y="79230"/>
                    <a:pt x="197015" y="79294"/>
                  </a:cubicBezTo>
                  <a:cubicBezTo>
                    <a:pt x="163463" y="80833"/>
                    <a:pt x="146783" y="95845"/>
                    <a:pt x="153198" y="131322"/>
                  </a:cubicBezTo>
                  <a:cubicBezTo>
                    <a:pt x="154546" y="138636"/>
                    <a:pt x="155123" y="148066"/>
                    <a:pt x="145500" y="151595"/>
                  </a:cubicBezTo>
                  <a:cubicBezTo>
                    <a:pt x="137096" y="154674"/>
                    <a:pt x="130231" y="150504"/>
                    <a:pt x="124265" y="144666"/>
                  </a:cubicBezTo>
                  <a:cubicBezTo>
                    <a:pt x="120031" y="140496"/>
                    <a:pt x="116374" y="135556"/>
                    <a:pt x="111499" y="132413"/>
                  </a:cubicBezTo>
                  <a:cubicBezTo>
                    <a:pt x="102517" y="126639"/>
                    <a:pt x="96936" y="107136"/>
                    <a:pt x="84747" y="116952"/>
                  </a:cubicBezTo>
                  <a:cubicBezTo>
                    <a:pt x="71980" y="127280"/>
                    <a:pt x="72942" y="145564"/>
                    <a:pt x="82052" y="160448"/>
                  </a:cubicBezTo>
                  <a:cubicBezTo>
                    <a:pt x="93279" y="178796"/>
                    <a:pt x="104955" y="196951"/>
                    <a:pt x="117273" y="214593"/>
                  </a:cubicBezTo>
                  <a:cubicBezTo>
                    <a:pt x="128050" y="230118"/>
                    <a:pt x="121442" y="235636"/>
                    <a:pt x="105917" y="237432"/>
                  </a:cubicBezTo>
                  <a:cubicBezTo>
                    <a:pt x="77818" y="230375"/>
                    <a:pt x="49398" y="224216"/>
                    <a:pt x="21684" y="215812"/>
                  </a:cubicBezTo>
                  <a:cubicBezTo>
                    <a:pt x="11997" y="212861"/>
                    <a:pt x="3208" y="205227"/>
                    <a:pt x="0" y="194000"/>
                  </a:cubicBezTo>
                  <a:cubicBezTo>
                    <a:pt x="10521" y="142549"/>
                    <a:pt x="6736" y="90328"/>
                    <a:pt x="8019" y="38428"/>
                  </a:cubicBezTo>
                  <a:cubicBezTo>
                    <a:pt x="8404" y="25597"/>
                    <a:pt x="8597" y="12831"/>
                    <a:pt x="8917" y="0"/>
                  </a:cubicBezTo>
                  <a:close/>
                </a:path>
              </a:pathLst>
            </a:custGeom>
            <a:solidFill>
              <a:srgbClr val="BDA281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8656FBB5-A9A0-4D81-9803-726F71E954AF}"/>
                </a:ext>
              </a:extLst>
            </p:cNvPr>
            <p:cNvSpPr/>
            <p:nvPr/>
          </p:nvSpPr>
          <p:spPr>
            <a:xfrm>
              <a:off x="5347412" y="2269368"/>
              <a:ext cx="59351" cy="192644"/>
            </a:xfrm>
            <a:custGeom>
              <a:avLst/>
              <a:gdLst>
                <a:gd name="connsiteX0" fmla="*/ 10951 w 58681"/>
                <a:gd name="connsiteY0" fmla="*/ 190472 h 190471"/>
                <a:gd name="connsiteX1" fmla="*/ 45 w 58681"/>
                <a:gd name="connsiteY1" fmla="*/ 179309 h 190471"/>
                <a:gd name="connsiteX2" fmla="*/ 50790 w 58681"/>
                <a:gd name="connsiteY2" fmla="*/ 3593 h 190471"/>
                <a:gd name="connsiteX3" fmla="*/ 58681 w 58681"/>
                <a:gd name="connsiteY3" fmla="*/ 0 h 190471"/>
                <a:gd name="connsiteX4" fmla="*/ 43990 w 58681"/>
                <a:gd name="connsiteY4" fmla="*/ 31050 h 190471"/>
                <a:gd name="connsiteX5" fmla="*/ 31416 w 58681"/>
                <a:gd name="connsiteY5" fmla="*/ 53440 h 190471"/>
                <a:gd name="connsiteX6" fmla="*/ 10951 w 58681"/>
                <a:gd name="connsiteY6" fmla="*/ 190472 h 19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681" h="190471">
                  <a:moveTo>
                    <a:pt x="10951" y="190472"/>
                  </a:moveTo>
                  <a:cubicBezTo>
                    <a:pt x="4087" y="189894"/>
                    <a:pt x="173" y="186237"/>
                    <a:pt x="45" y="179309"/>
                  </a:cubicBezTo>
                  <a:cubicBezTo>
                    <a:pt x="-853" y="115604"/>
                    <a:pt x="11528" y="55685"/>
                    <a:pt x="50790" y="3593"/>
                  </a:cubicBezTo>
                  <a:cubicBezTo>
                    <a:pt x="52330" y="1604"/>
                    <a:pt x="55987" y="1155"/>
                    <a:pt x="58681" y="0"/>
                  </a:cubicBezTo>
                  <a:cubicBezTo>
                    <a:pt x="58040" y="12382"/>
                    <a:pt x="51239" y="21620"/>
                    <a:pt x="43990" y="31050"/>
                  </a:cubicBezTo>
                  <a:cubicBezTo>
                    <a:pt x="38729" y="37850"/>
                    <a:pt x="30839" y="46319"/>
                    <a:pt x="31416" y="53440"/>
                  </a:cubicBezTo>
                  <a:cubicBezTo>
                    <a:pt x="35265" y="100913"/>
                    <a:pt x="3317" y="142806"/>
                    <a:pt x="10951" y="190472"/>
                  </a:cubicBezTo>
                  <a:close/>
                </a:path>
              </a:pathLst>
            </a:custGeom>
            <a:solidFill>
              <a:srgbClr val="BCA384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697A0794-D66B-47E9-A645-45DBD7B0AEF6}"/>
              </a:ext>
            </a:extLst>
          </p:cNvPr>
          <p:cNvGrpSpPr/>
          <p:nvPr/>
        </p:nvGrpSpPr>
        <p:grpSpPr>
          <a:xfrm>
            <a:off x="2957187" y="3769441"/>
            <a:ext cx="923294" cy="2799574"/>
            <a:chOff x="9711589" y="442968"/>
            <a:chExt cx="2073039" cy="62857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94B5308D-4E62-4876-9498-4144951644AA}"/>
                </a:ext>
              </a:extLst>
            </p:cNvPr>
            <p:cNvSpPr/>
            <p:nvPr/>
          </p:nvSpPr>
          <p:spPr>
            <a:xfrm>
              <a:off x="9711589" y="1282311"/>
              <a:ext cx="1591283" cy="1549402"/>
            </a:xfrm>
            <a:custGeom>
              <a:avLst/>
              <a:gdLst>
                <a:gd name="connsiteX0" fmla="*/ 1513954 w 1573330"/>
                <a:gd name="connsiteY0" fmla="*/ 257339 h 1531921"/>
                <a:gd name="connsiteX1" fmla="*/ 1507732 w 1573330"/>
                <a:gd name="connsiteY1" fmla="*/ 238606 h 1531921"/>
                <a:gd name="connsiteX2" fmla="*/ 1433507 w 1573330"/>
                <a:gd name="connsiteY2" fmla="*/ 166690 h 1531921"/>
                <a:gd name="connsiteX3" fmla="*/ 1415608 w 1573330"/>
                <a:gd name="connsiteY3" fmla="*/ 156490 h 1531921"/>
                <a:gd name="connsiteX4" fmla="*/ 1249963 w 1573330"/>
                <a:gd name="connsiteY4" fmla="*/ 212303 h 1531921"/>
                <a:gd name="connsiteX5" fmla="*/ 1212947 w 1573330"/>
                <a:gd name="connsiteY5" fmla="*/ 253874 h 1531921"/>
                <a:gd name="connsiteX6" fmla="*/ 1141287 w 1573330"/>
                <a:gd name="connsiteY6" fmla="*/ 326304 h 1531921"/>
                <a:gd name="connsiteX7" fmla="*/ 1092403 w 1573330"/>
                <a:gd name="connsiteY7" fmla="*/ 371019 h 1531921"/>
                <a:gd name="connsiteX8" fmla="*/ 956846 w 1573330"/>
                <a:gd name="connsiteY8" fmla="*/ 248357 h 1531921"/>
                <a:gd name="connsiteX9" fmla="*/ 953318 w 1573330"/>
                <a:gd name="connsiteY9" fmla="*/ 149112 h 1531921"/>
                <a:gd name="connsiteX10" fmla="*/ 946261 w 1573330"/>
                <a:gd name="connsiteY10" fmla="*/ 61735 h 1531921"/>
                <a:gd name="connsiteX11" fmla="*/ 943246 w 1573330"/>
                <a:gd name="connsiteY11" fmla="*/ 9514 h 1531921"/>
                <a:gd name="connsiteX12" fmla="*/ 901931 w 1573330"/>
                <a:gd name="connsiteY12" fmla="*/ 20420 h 1531921"/>
                <a:gd name="connsiteX13" fmla="*/ 794474 w 1573330"/>
                <a:gd name="connsiteY13" fmla="*/ 99457 h 1531921"/>
                <a:gd name="connsiteX14" fmla="*/ 732822 w 1573330"/>
                <a:gd name="connsiteY14" fmla="*/ 94966 h 1531921"/>
                <a:gd name="connsiteX15" fmla="*/ 656224 w 1573330"/>
                <a:gd name="connsiteY15" fmla="*/ 25039 h 1531921"/>
                <a:gd name="connsiteX16" fmla="*/ 602463 w 1573330"/>
                <a:gd name="connsiteY16" fmla="*/ 2136 h 1531921"/>
                <a:gd name="connsiteX17" fmla="*/ 574877 w 1573330"/>
                <a:gd name="connsiteY17" fmla="*/ 95800 h 1531921"/>
                <a:gd name="connsiteX18" fmla="*/ 520346 w 1573330"/>
                <a:gd name="connsiteY18" fmla="*/ 337723 h 1531921"/>
                <a:gd name="connsiteX19" fmla="*/ 459272 w 1573330"/>
                <a:gd name="connsiteY19" fmla="*/ 387570 h 1531921"/>
                <a:gd name="connsiteX20" fmla="*/ 312553 w 1573330"/>
                <a:gd name="connsiteY20" fmla="*/ 290121 h 1531921"/>
                <a:gd name="connsiteX21" fmla="*/ 307550 w 1573330"/>
                <a:gd name="connsiteY21" fmla="*/ 243161 h 1531921"/>
                <a:gd name="connsiteX22" fmla="*/ 262129 w 1573330"/>
                <a:gd name="connsiteY22" fmla="*/ 172849 h 1531921"/>
                <a:gd name="connsiteX23" fmla="*/ 102515 w 1573330"/>
                <a:gd name="connsiteY23" fmla="*/ 320658 h 1531921"/>
                <a:gd name="connsiteX24" fmla="*/ 27905 w 1573330"/>
                <a:gd name="connsiteY24" fmla="*/ 602163 h 1531921"/>
                <a:gd name="connsiteX25" fmla="*/ 1153 w 1573330"/>
                <a:gd name="connsiteY25" fmla="*/ 866155 h 1531921"/>
                <a:gd name="connsiteX26" fmla="*/ 72556 w 1573330"/>
                <a:gd name="connsiteY26" fmla="*/ 1246264 h 1531921"/>
                <a:gd name="connsiteX27" fmla="*/ 111882 w 1573330"/>
                <a:gd name="connsiteY27" fmla="*/ 1273593 h 1531921"/>
                <a:gd name="connsiteX28" fmla="*/ 306202 w 1573330"/>
                <a:gd name="connsiteY28" fmla="*/ 1285397 h 1531921"/>
                <a:gd name="connsiteX29" fmla="*/ 305818 w 1573330"/>
                <a:gd name="connsiteY29" fmla="*/ 1496398 h 1531921"/>
                <a:gd name="connsiteX30" fmla="*/ 1280950 w 1573330"/>
                <a:gd name="connsiteY30" fmla="*/ 1496398 h 1531921"/>
                <a:gd name="connsiteX31" fmla="*/ 1284221 w 1573330"/>
                <a:gd name="connsiteY31" fmla="*/ 1285012 h 1531921"/>
                <a:gd name="connsiteX32" fmla="*/ 1449929 w 1573330"/>
                <a:gd name="connsiteY32" fmla="*/ 1230354 h 1531921"/>
                <a:gd name="connsiteX33" fmla="*/ 1503369 w 1573330"/>
                <a:gd name="connsiteY33" fmla="*/ 1178710 h 1531921"/>
                <a:gd name="connsiteX34" fmla="*/ 1538782 w 1573330"/>
                <a:gd name="connsiteY34" fmla="*/ 1047581 h 1531921"/>
                <a:gd name="connsiteX35" fmla="*/ 1570410 w 1573330"/>
                <a:gd name="connsiteY35" fmla="*/ 559630 h 1531921"/>
                <a:gd name="connsiteX36" fmla="*/ 1513954 w 1573330"/>
                <a:gd name="connsiteY36" fmla="*/ 257339 h 153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3330" h="1531921">
                  <a:moveTo>
                    <a:pt x="1513954" y="257339"/>
                  </a:moveTo>
                  <a:cubicBezTo>
                    <a:pt x="1515623" y="249833"/>
                    <a:pt x="1513377" y="242648"/>
                    <a:pt x="1507732" y="238606"/>
                  </a:cubicBezTo>
                  <a:cubicBezTo>
                    <a:pt x="1479376" y="218269"/>
                    <a:pt x="1459424" y="189464"/>
                    <a:pt x="1433507" y="166690"/>
                  </a:cubicBezTo>
                  <a:cubicBezTo>
                    <a:pt x="1428246" y="162071"/>
                    <a:pt x="1422280" y="158735"/>
                    <a:pt x="1415608" y="156490"/>
                  </a:cubicBezTo>
                  <a:cubicBezTo>
                    <a:pt x="1363066" y="138783"/>
                    <a:pt x="1281398" y="166113"/>
                    <a:pt x="1249963" y="212303"/>
                  </a:cubicBezTo>
                  <a:cubicBezTo>
                    <a:pt x="1239378" y="227828"/>
                    <a:pt x="1230204" y="245150"/>
                    <a:pt x="1212947" y="253874"/>
                  </a:cubicBezTo>
                  <a:cubicBezTo>
                    <a:pt x="1180806" y="270234"/>
                    <a:pt x="1159378" y="295767"/>
                    <a:pt x="1141287" y="326304"/>
                  </a:cubicBezTo>
                  <a:cubicBezTo>
                    <a:pt x="1129996" y="345357"/>
                    <a:pt x="1116909" y="364411"/>
                    <a:pt x="1092403" y="371019"/>
                  </a:cubicBezTo>
                  <a:cubicBezTo>
                    <a:pt x="1036910" y="386030"/>
                    <a:pt x="936574" y="314307"/>
                    <a:pt x="956846" y="248357"/>
                  </a:cubicBezTo>
                  <a:cubicBezTo>
                    <a:pt x="966598" y="216665"/>
                    <a:pt x="965700" y="181381"/>
                    <a:pt x="953318" y="149112"/>
                  </a:cubicBezTo>
                  <a:cubicBezTo>
                    <a:pt x="942283" y="120307"/>
                    <a:pt x="941706" y="91502"/>
                    <a:pt x="946261" y="61735"/>
                  </a:cubicBezTo>
                  <a:cubicBezTo>
                    <a:pt x="948956" y="44221"/>
                    <a:pt x="952163" y="26451"/>
                    <a:pt x="943246" y="9514"/>
                  </a:cubicBezTo>
                  <a:cubicBezTo>
                    <a:pt x="925218" y="-3317"/>
                    <a:pt x="913414" y="11374"/>
                    <a:pt x="901931" y="20420"/>
                  </a:cubicBezTo>
                  <a:cubicBezTo>
                    <a:pt x="866903" y="47878"/>
                    <a:pt x="831426" y="74694"/>
                    <a:pt x="794474" y="99457"/>
                  </a:cubicBezTo>
                  <a:cubicBezTo>
                    <a:pt x="764707" y="119409"/>
                    <a:pt x="759446" y="117805"/>
                    <a:pt x="732822" y="94966"/>
                  </a:cubicBezTo>
                  <a:cubicBezTo>
                    <a:pt x="706520" y="72449"/>
                    <a:pt x="682013" y="48006"/>
                    <a:pt x="656224" y="25039"/>
                  </a:cubicBezTo>
                  <a:cubicBezTo>
                    <a:pt x="641532" y="11952"/>
                    <a:pt x="627098" y="-6268"/>
                    <a:pt x="602463" y="2136"/>
                  </a:cubicBezTo>
                  <a:cubicBezTo>
                    <a:pt x="578470" y="28953"/>
                    <a:pt x="570771" y="62312"/>
                    <a:pt x="574877" y="95800"/>
                  </a:cubicBezTo>
                  <a:cubicBezTo>
                    <a:pt x="585655" y="183562"/>
                    <a:pt x="545495" y="258814"/>
                    <a:pt x="520346" y="337723"/>
                  </a:cubicBezTo>
                  <a:cubicBezTo>
                    <a:pt x="511109" y="366720"/>
                    <a:pt x="488141" y="381476"/>
                    <a:pt x="459272" y="387570"/>
                  </a:cubicBezTo>
                  <a:cubicBezTo>
                    <a:pt x="402946" y="399503"/>
                    <a:pt x="322433" y="370377"/>
                    <a:pt x="312553" y="290121"/>
                  </a:cubicBezTo>
                  <a:cubicBezTo>
                    <a:pt x="310629" y="274468"/>
                    <a:pt x="310758" y="258429"/>
                    <a:pt x="307550" y="243161"/>
                  </a:cubicBezTo>
                  <a:cubicBezTo>
                    <a:pt x="301391" y="214292"/>
                    <a:pt x="294783" y="184909"/>
                    <a:pt x="262129" y="172849"/>
                  </a:cubicBezTo>
                  <a:cubicBezTo>
                    <a:pt x="178281" y="189015"/>
                    <a:pt x="126316" y="239697"/>
                    <a:pt x="102515" y="320658"/>
                  </a:cubicBezTo>
                  <a:cubicBezTo>
                    <a:pt x="90327" y="362165"/>
                    <a:pt x="45355" y="550712"/>
                    <a:pt x="27905" y="602163"/>
                  </a:cubicBezTo>
                  <a:cubicBezTo>
                    <a:pt x="-1221" y="688001"/>
                    <a:pt x="5900" y="777559"/>
                    <a:pt x="1153" y="866155"/>
                  </a:cubicBezTo>
                  <a:cubicBezTo>
                    <a:pt x="-5968" y="999337"/>
                    <a:pt x="20142" y="1124757"/>
                    <a:pt x="72556" y="1246264"/>
                  </a:cubicBezTo>
                  <a:cubicBezTo>
                    <a:pt x="81088" y="1266023"/>
                    <a:pt x="91545" y="1273272"/>
                    <a:pt x="111882" y="1273593"/>
                  </a:cubicBezTo>
                  <a:cubicBezTo>
                    <a:pt x="129652" y="1273850"/>
                    <a:pt x="258216" y="1292262"/>
                    <a:pt x="306202" y="1285397"/>
                  </a:cubicBezTo>
                  <a:cubicBezTo>
                    <a:pt x="344310" y="1291107"/>
                    <a:pt x="260525" y="1486390"/>
                    <a:pt x="305818" y="1496398"/>
                  </a:cubicBezTo>
                  <a:cubicBezTo>
                    <a:pt x="594508" y="1560551"/>
                    <a:pt x="1085346" y="1523471"/>
                    <a:pt x="1280950" y="1496398"/>
                  </a:cubicBezTo>
                  <a:cubicBezTo>
                    <a:pt x="1299682" y="1493832"/>
                    <a:pt x="1268055" y="1272695"/>
                    <a:pt x="1284221" y="1285012"/>
                  </a:cubicBezTo>
                  <a:cubicBezTo>
                    <a:pt x="1340933" y="1271219"/>
                    <a:pt x="1395206" y="1250113"/>
                    <a:pt x="1449929" y="1230354"/>
                  </a:cubicBezTo>
                  <a:cubicBezTo>
                    <a:pt x="1475719" y="1221051"/>
                    <a:pt x="1493683" y="1204307"/>
                    <a:pt x="1503369" y="1178710"/>
                  </a:cubicBezTo>
                  <a:cubicBezTo>
                    <a:pt x="1519472" y="1136176"/>
                    <a:pt x="1532302" y="1093001"/>
                    <a:pt x="1538782" y="1047581"/>
                  </a:cubicBezTo>
                  <a:cubicBezTo>
                    <a:pt x="1561941" y="885721"/>
                    <a:pt x="1559632" y="722258"/>
                    <a:pt x="1570410" y="559630"/>
                  </a:cubicBezTo>
                  <a:cubicBezTo>
                    <a:pt x="1577466" y="453969"/>
                    <a:pt x="1576248" y="350040"/>
                    <a:pt x="1513954" y="257339"/>
                  </a:cubicBezTo>
                  <a:close/>
                </a:path>
              </a:pathLst>
            </a:custGeom>
            <a:solidFill>
              <a:schemeClr val="accent4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C340A271-6B46-4259-AD03-D18C132069E6}"/>
                </a:ext>
              </a:extLst>
            </p:cNvPr>
            <p:cNvSpPr/>
            <p:nvPr/>
          </p:nvSpPr>
          <p:spPr>
            <a:xfrm>
              <a:off x="9876535" y="2774449"/>
              <a:ext cx="1725301" cy="3095523"/>
            </a:xfrm>
            <a:custGeom>
              <a:avLst/>
              <a:gdLst>
                <a:gd name="connsiteX0" fmla="*/ 413909 w 1705837"/>
                <a:gd name="connsiteY0" fmla="*/ 2985174 h 3060601"/>
                <a:gd name="connsiteX1" fmla="*/ 393765 w 1705837"/>
                <a:gd name="connsiteY1" fmla="*/ 2959385 h 3060601"/>
                <a:gd name="connsiteX2" fmla="*/ 336540 w 1705837"/>
                <a:gd name="connsiteY2" fmla="*/ 2714575 h 3060601"/>
                <a:gd name="connsiteX3" fmla="*/ 281881 w 1705837"/>
                <a:gd name="connsiteY3" fmla="*/ 2341074 h 3060601"/>
                <a:gd name="connsiteX4" fmla="*/ 272258 w 1705837"/>
                <a:gd name="connsiteY4" fmla="*/ 2000098 h 3060601"/>
                <a:gd name="connsiteX5" fmla="*/ 226773 w 1705837"/>
                <a:gd name="connsiteY5" fmla="*/ 1743934 h 3060601"/>
                <a:gd name="connsiteX6" fmla="*/ 174809 w 1705837"/>
                <a:gd name="connsiteY6" fmla="*/ 1425541 h 3060601"/>
                <a:gd name="connsiteX7" fmla="*/ 114953 w 1705837"/>
                <a:gd name="connsiteY7" fmla="*/ 1175920 h 3060601"/>
                <a:gd name="connsiteX8" fmla="*/ 67095 w 1705837"/>
                <a:gd name="connsiteY8" fmla="*/ 986667 h 3060601"/>
                <a:gd name="connsiteX9" fmla="*/ 8074 w 1705837"/>
                <a:gd name="connsiteY9" fmla="*/ 736276 h 3060601"/>
                <a:gd name="connsiteX10" fmla="*/ 33094 w 1705837"/>
                <a:gd name="connsiteY10" fmla="*/ 381572 h 3060601"/>
                <a:gd name="connsiteX11" fmla="*/ 143181 w 1705837"/>
                <a:gd name="connsiteY11" fmla="*/ 21928 h 3060601"/>
                <a:gd name="connsiteX12" fmla="*/ 189821 w 1705837"/>
                <a:gd name="connsiteY12" fmla="*/ 2490 h 3060601"/>
                <a:gd name="connsiteX13" fmla="*/ 349370 w 1705837"/>
                <a:gd name="connsiteY13" fmla="*/ 27253 h 3060601"/>
                <a:gd name="connsiteX14" fmla="*/ 564797 w 1705837"/>
                <a:gd name="connsiteY14" fmla="*/ 33219 h 3060601"/>
                <a:gd name="connsiteX15" fmla="*/ 1065322 w 1705837"/>
                <a:gd name="connsiteY15" fmla="*/ 2105 h 3060601"/>
                <a:gd name="connsiteX16" fmla="*/ 1121072 w 1705837"/>
                <a:gd name="connsiteY16" fmla="*/ 21543 h 3060601"/>
                <a:gd name="connsiteX17" fmla="*/ 1199980 w 1705837"/>
                <a:gd name="connsiteY17" fmla="*/ 506415 h 3060601"/>
                <a:gd name="connsiteX18" fmla="*/ 1244888 w 1705837"/>
                <a:gd name="connsiteY18" fmla="*/ 656277 h 3060601"/>
                <a:gd name="connsiteX19" fmla="*/ 1318472 w 1705837"/>
                <a:gd name="connsiteY19" fmla="*/ 935857 h 3060601"/>
                <a:gd name="connsiteX20" fmla="*/ 1375248 w 1705837"/>
                <a:gd name="connsiteY20" fmla="*/ 1459799 h 3060601"/>
                <a:gd name="connsiteX21" fmla="*/ 1388014 w 1705837"/>
                <a:gd name="connsiteY21" fmla="*/ 1699476 h 3060601"/>
                <a:gd name="connsiteX22" fmla="*/ 1446201 w 1705837"/>
                <a:gd name="connsiteY22" fmla="*/ 1976234 h 3060601"/>
                <a:gd name="connsiteX23" fmla="*/ 1523955 w 1705837"/>
                <a:gd name="connsiteY23" fmla="*/ 2168052 h 3060601"/>
                <a:gd name="connsiteX24" fmla="*/ 1620635 w 1705837"/>
                <a:gd name="connsiteY24" fmla="*/ 2558169 h 3060601"/>
                <a:gd name="connsiteX25" fmla="*/ 1702366 w 1705837"/>
                <a:gd name="connsiteY25" fmla="*/ 2957075 h 3060601"/>
                <a:gd name="connsiteX26" fmla="*/ 1686392 w 1705837"/>
                <a:gd name="connsiteY26" fmla="*/ 3004741 h 3060601"/>
                <a:gd name="connsiteX27" fmla="*/ 1687354 w 1705837"/>
                <a:gd name="connsiteY27" fmla="*/ 3036305 h 3060601"/>
                <a:gd name="connsiteX28" fmla="*/ 1503875 w 1705837"/>
                <a:gd name="connsiteY28" fmla="*/ 3057796 h 3060601"/>
                <a:gd name="connsiteX29" fmla="*/ 1469681 w 1705837"/>
                <a:gd name="connsiteY29" fmla="*/ 3042592 h 3060601"/>
                <a:gd name="connsiteX30" fmla="*/ 1395712 w 1705837"/>
                <a:gd name="connsiteY30" fmla="*/ 2940010 h 3060601"/>
                <a:gd name="connsiteX31" fmla="*/ 1340028 w 1705837"/>
                <a:gd name="connsiteY31" fmla="*/ 2774302 h 3060601"/>
                <a:gd name="connsiteX32" fmla="*/ 1268048 w 1705837"/>
                <a:gd name="connsiteY32" fmla="*/ 2625274 h 3060601"/>
                <a:gd name="connsiteX33" fmla="*/ 1138586 w 1705837"/>
                <a:gd name="connsiteY33" fmla="*/ 2275573 h 3060601"/>
                <a:gd name="connsiteX34" fmla="*/ 1068787 w 1705837"/>
                <a:gd name="connsiteY34" fmla="*/ 2078622 h 3060601"/>
                <a:gd name="connsiteX35" fmla="*/ 939325 w 1705837"/>
                <a:gd name="connsiteY35" fmla="*/ 1777871 h 3060601"/>
                <a:gd name="connsiteX36" fmla="*/ 851242 w 1705837"/>
                <a:gd name="connsiteY36" fmla="*/ 1488988 h 3060601"/>
                <a:gd name="connsiteX37" fmla="*/ 734740 w 1705837"/>
                <a:gd name="connsiteY37" fmla="*/ 1169825 h 3060601"/>
                <a:gd name="connsiteX38" fmla="*/ 668790 w 1705837"/>
                <a:gd name="connsiteY38" fmla="*/ 973708 h 3060601"/>
                <a:gd name="connsiteX39" fmla="*/ 651020 w 1705837"/>
                <a:gd name="connsiteY39" fmla="*/ 921551 h 3060601"/>
                <a:gd name="connsiteX40" fmla="*/ 641332 w 1705837"/>
                <a:gd name="connsiteY40" fmla="*/ 981727 h 3060601"/>
                <a:gd name="connsiteX41" fmla="*/ 631132 w 1705837"/>
                <a:gd name="connsiteY41" fmla="*/ 1159176 h 3060601"/>
                <a:gd name="connsiteX42" fmla="*/ 632287 w 1705837"/>
                <a:gd name="connsiteY42" fmla="*/ 1295373 h 3060601"/>
                <a:gd name="connsiteX43" fmla="*/ 640370 w 1705837"/>
                <a:gd name="connsiteY43" fmla="*/ 1841062 h 3060601"/>
                <a:gd name="connsiteX44" fmla="*/ 627604 w 1705837"/>
                <a:gd name="connsiteY44" fmla="*/ 2033202 h 3060601"/>
                <a:gd name="connsiteX45" fmla="*/ 654484 w 1705837"/>
                <a:gd name="connsiteY45" fmla="*/ 2246704 h 3060601"/>
                <a:gd name="connsiteX46" fmla="*/ 664235 w 1705837"/>
                <a:gd name="connsiteY46" fmla="*/ 2322726 h 3060601"/>
                <a:gd name="connsiteX47" fmla="*/ 664363 w 1705837"/>
                <a:gd name="connsiteY47" fmla="*/ 2916209 h 3060601"/>
                <a:gd name="connsiteX48" fmla="*/ 658782 w 1705837"/>
                <a:gd name="connsiteY48" fmla="*/ 2965800 h 3060601"/>
                <a:gd name="connsiteX49" fmla="*/ 627539 w 1705837"/>
                <a:gd name="connsiteY49" fmla="*/ 2983763 h 3060601"/>
                <a:gd name="connsiteX50" fmla="*/ 446627 w 1705837"/>
                <a:gd name="connsiteY50" fmla="*/ 2995503 h 3060601"/>
                <a:gd name="connsiteX51" fmla="*/ 413909 w 1705837"/>
                <a:gd name="connsiteY51" fmla="*/ 2985174 h 30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05837" h="3060601">
                  <a:moveTo>
                    <a:pt x="413909" y="2985174"/>
                  </a:moveTo>
                  <a:cubicBezTo>
                    <a:pt x="399218" y="2982800"/>
                    <a:pt x="397485" y="2971061"/>
                    <a:pt x="393765" y="2959385"/>
                  </a:cubicBezTo>
                  <a:cubicBezTo>
                    <a:pt x="367975" y="2879321"/>
                    <a:pt x="362008" y="2794510"/>
                    <a:pt x="336540" y="2714575"/>
                  </a:cubicBezTo>
                  <a:cubicBezTo>
                    <a:pt x="297855" y="2592940"/>
                    <a:pt x="282138" y="2468418"/>
                    <a:pt x="281881" y="2341074"/>
                  </a:cubicBezTo>
                  <a:cubicBezTo>
                    <a:pt x="281625" y="2227458"/>
                    <a:pt x="278032" y="2113779"/>
                    <a:pt x="272258" y="2000098"/>
                  </a:cubicBezTo>
                  <a:cubicBezTo>
                    <a:pt x="267767" y="1912401"/>
                    <a:pt x="244223" y="1828873"/>
                    <a:pt x="226773" y="1743934"/>
                  </a:cubicBezTo>
                  <a:cubicBezTo>
                    <a:pt x="205089" y="1638466"/>
                    <a:pt x="196749" y="1530816"/>
                    <a:pt x="174809" y="1425541"/>
                  </a:cubicBezTo>
                  <a:cubicBezTo>
                    <a:pt x="157359" y="1341885"/>
                    <a:pt x="148891" y="1256176"/>
                    <a:pt x="114953" y="1175920"/>
                  </a:cubicBezTo>
                  <a:cubicBezTo>
                    <a:pt x="89549" y="1115744"/>
                    <a:pt x="86341" y="1049024"/>
                    <a:pt x="67095" y="986667"/>
                  </a:cubicBezTo>
                  <a:cubicBezTo>
                    <a:pt x="41819" y="904615"/>
                    <a:pt x="19109" y="822113"/>
                    <a:pt x="8074" y="736276"/>
                  </a:cubicBezTo>
                  <a:cubicBezTo>
                    <a:pt x="-7387" y="615924"/>
                    <a:pt x="-1484" y="497497"/>
                    <a:pt x="33094" y="381572"/>
                  </a:cubicBezTo>
                  <a:cubicBezTo>
                    <a:pt x="57985" y="298044"/>
                    <a:pt x="100647" y="125151"/>
                    <a:pt x="143181" y="21928"/>
                  </a:cubicBezTo>
                  <a:cubicBezTo>
                    <a:pt x="150366" y="-4696"/>
                    <a:pt x="170510" y="-77"/>
                    <a:pt x="189821" y="2490"/>
                  </a:cubicBezTo>
                  <a:cubicBezTo>
                    <a:pt x="242490" y="13845"/>
                    <a:pt x="295802" y="21543"/>
                    <a:pt x="349370" y="27253"/>
                  </a:cubicBezTo>
                  <a:cubicBezTo>
                    <a:pt x="421030" y="35272"/>
                    <a:pt x="492946" y="33668"/>
                    <a:pt x="564797" y="33219"/>
                  </a:cubicBezTo>
                  <a:cubicBezTo>
                    <a:pt x="732238" y="32257"/>
                    <a:pt x="899229" y="24237"/>
                    <a:pt x="1065322" y="2105"/>
                  </a:cubicBezTo>
                  <a:cubicBezTo>
                    <a:pt x="1086750" y="-782"/>
                    <a:pt x="1109460" y="-4824"/>
                    <a:pt x="1121072" y="21543"/>
                  </a:cubicBezTo>
                  <a:cubicBezTo>
                    <a:pt x="1125948" y="24879"/>
                    <a:pt x="1164824" y="322230"/>
                    <a:pt x="1199980" y="506415"/>
                  </a:cubicBezTo>
                  <a:cubicBezTo>
                    <a:pt x="1209732" y="557481"/>
                    <a:pt x="1223461" y="609188"/>
                    <a:pt x="1244888" y="656277"/>
                  </a:cubicBezTo>
                  <a:cubicBezTo>
                    <a:pt x="1285626" y="745835"/>
                    <a:pt x="1304999" y="839691"/>
                    <a:pt x="1318472" y="935857"/>
                  </a:cubicBezTo>
                  <a:cubicBezTo>
                    <a:pt x="1342914" y="1109906"/>
                    <a:pt x="1361262" y="1284596"/>
                    <a:pt x="1375248" y="1459799"/>
                  </a:cubicBezTo>
                  <a:cubicBezTo>
                    <a:pt x="1381599" y="1539541"/>
                    <a:pt x="1387437" y="1619540"/>
                    <a:pt x="1388014" y="1699476"/>
                  </a:cubicBezTo>
                  <a:cubicBezTo>
                    <a:pt x="1388720" y="1796219"/>
                    <a:pt x="1414638" y="1886355"/>
                    <a:pt x="1446201" y="1976234"/>
                  </a:cubicBezTo>
                  <a:cubicBezTo>
                    <a:pt x="1469168" y="2041606"/>
                    <a:pt x="1502528" y="2103065"/>
                    <a:pt x="1523955" y="2168052"/>
                  </a:cubicBezTo>
                  <a:cubicBezTo>
                    <a:pt x="1565912" y="2295204"/>
                    <a:pt x="1604981" y="2423768"/>
                    <a:pt x="1620635" y="2558169"/>
                  </a:cubicBezTo>
                  <a:cubicBezTo>
                    <a:pt x="1636288" y="2692314"/>
                    <a:pt x="1659383" y="2827550"/>
                    <a:pt x="1702366" y="2957075"/>
                  </a:cubicBezTo>
                  <a:cubicBezTo>
                    <a:pt x="1708910" y="2976834"/>
                    <a:pt x="1707562" y="2994156"/>
                    <a:pt x="1686392" y="3004741"/>
                  </a:cubicBezTo>
                  <a:cubicBezTo>
                    <a:pt x="1678501" y="3020780"/>
                    <a:pt x="1703585" y="3030274"/>
                    <a:pt x="1687354" y="3036305"/>
                  </a:cubicBezTo>
                  <a:cubicBezTo>
                    <a:pt x="1627948" y="3058373"/>
                    <a:pt x="1566681" y="3065045"/>
                    <a:pt x="1503875" y="3057796"/>
                  </a:cubicBezTo>
                  <a:cubicBezTo>
                    <a:pt x="1491173" y="3056320"/>
                    <a:pt x="1478278" y="3053883"/>
                    <a:pt x="1469681" y="3042592"/>
                  </a:cubicBezTo>
                  <a:cubicBezTo>
                    <a:pt x="1425736" y="3022447"/>
                    <a:pt x="1411302" y="2979657"/>
                    <a:pt x="1395712" y="2940010"/>
                  </a:cubicBezTo>
                  <a:cubicBezTo>
                    <a:pt x="1374414" y="2885865"/>
                    <a:pt x="1357798" y="2829795"/>
                    <a:pt x="1340028" y="2774302"/>
                  </a:cubicBezTo>
                  <a:cubicBezTo>
                    <a:pt x="1323027" y="2721183"/>
                    <a:pt x="1298328" y="2671656"/>
                    <a:pt x="1268048" y="2625274"/>
                  </a:cubicBezTo>
                  <a:cubicBezTo>
                    <a:pt x="1198312" y="2518394"/>
                    <a:pt x="1154111" y="2402533"/>
                    <a:pt x="1138586" y="2275573"/>
                  </a:cubicBezTo>
                  <a:cubicBezTo>
                    <a:pt x="1129925" y="2205005"/>
                    <a:pt x="1101569" y="2141493"/>
                    <a:pt x="1068787" y="2078622"/>
                  </a:cubicBezTo>
                  <a:cubicBezTo>
                    <a:pt x="1018362" y="1981751"/>
                    <a:pt x="964794" y="1886611"/>
                    <a:pt x="939325" y="1777871"/>
                  </a:cubicBezTo>
                  <a:cubicBezTo>
                    <a:pt x="916358" y="1679973"/>
                    <a:pt x="888708" y="1582139"/>
                    <a:pt x="851242" y="1488988"/>
                  </a:cubicBezTo>
                  <a:cubicBezTo>
                    <a:pt x="808901" y="1383649"/>
                    <a:pt x="775670" y="1275358"/>
                    <a:pt x="734740" y="1169825"/>
                  </a:cubicBezTo>
                  <a:cubicBezTo>
                    <a:pt x="709656" y="1105158"/>
                    <a:pt x="688292" y="1039914"/>
                    <a:pt x="668790" y="973708"/>
                  </a:cubicBezTo>
                  <a:cubicBezTo>
                    <a:pt x="664363" y="958760"/>
                    <a:pt x="658782" y="944133"/>
                    <a:pt x="651020" y="921551"/>
                  </a:cubicBezTo>
                  <a:cubicBezTo>
                    <a:pt x="642679" y="946251"/>
                    <a:pt x="640627" y="963829"/>
                    <a:pt x="641332" y="981727"/>
                  </a:cubicBezTo>
                  <a:cubicBezTo>
                    <a:pt x="643642" y="1041198"/>
                    <a:pt x="636264" y="1100090"/>
                    <a:pt x="631132" y="1159176"/>
                  </a:cubicBezTo>
                  <a:cubicBezTo>
                    <a:pt x="627219" y="1204468"/>
                    <a:pt x="631453" y="1249953"/>
                    <a:pt x="632287" y="1295373"/>
                  </a:cubicBezTo>
                  <a:cubicBezTo>
                    <a:pt x="635687" y="1477248"/>
                    <a:pt x="643193" y="1659059"/>
                    <a:pt x="640370" y="1841062"/>
                  </a:cubicBezTo>
                  <a:cubicBezTo>
                    <a:pt x="639344" y="1905408"/>
                    <a:pt x="629977" y="1968984"/>
                    <a:pt x="627604" y="2033202"/>
                  </a:cubicBezTo>
                  <a:cubicBezTo>
                    <a:pt x="624973" y="2106080"/>
                    <a:pt x="632929" y="2177098"/>
                    <a:pt x="654484" y="2246704"/>
                  </a:cubicBezTo>
                  <a:cubicBezTo>
                    <a:pt x="662118" y="2271467"/>
                    <a:pt x="664235" y="2296808"/>
                    <a:pt x="664235" y="2322726"/>
                  </a:cubicBezTo>
                  <a:cubicBezTo>
                    <a:pt x="663979" y="2520575"/>
                    <a:pt x="664363" y="2718360"/>
                    <a:pt x="664363" y="2916209"/>
                  </a:cubicBezTo>
                  <a:cubicBezTo>
                    <a:pt x="664363" y="2932889"/>
                    <a:pt x="666673" y="2949954"/>
                    <a:pt x="658782" y="2965800"/>
                  </a:cubicBezTo>
                  <a:cubicBezTo>
                    <a:pt x="653522" y="2980684"/>
                    <a:pt x="640177" y="2982416"/>
                    <a:pt x="627539" y="2983763"/>
                  </a:cubicBezTo>
                  <a:cubicBezTo>
                    <a:pt x="548246" y="2992295"/>
                    <a:pt x="526242" y="2992488"/>
                    <a:pt x="446627" y="2995503"/>
                  </a:cubicBezTo>
                  <a:cubicBezTo>
                    <a:pt x="434951" y="2996016"/>
                    <a:pt x="423018" y="2994476"/>
                    <a:pt x="413909" y="2985174"/>
                  </a:cubicBezTo>
                  <a:close/>
                </a:path>
              </a:pathLst>
            </a:custGeom>
            <a:solidFill>
              <a:srgbClr val="161616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778FDF00-61E1-4E6B-BA76-A33841FD4745}"/>
                </a:ext>
              </a:extLst>
            </p:cNvPr>
            <p:cNvSpPr/>
            <p:nvPr/>
          </p:nvSpPr>
          <p:spPr>
            <a:xfrm>
              <a:off x="9945855" y="442968"/>
              <a:ext cx="1361489" cy="1244010"/>
            </a:xfrm>
            <a:custGeom>
              <a:avLst/>
              <a:gdLst>
                <a:gd name="connsiteX0" fmla="*/ 375523 w 1346129"/>
                <a:gd name="connsiteY0" fmla="*/ 833294 h 1229976"/>
                <a:gd name="connsiteX1" fmla="*/ 352363 w 1346129"/>
                <a:gd name="connsiteY1" fmla="*/ 971352 h 1229976"/>
                <a:gd name="connsiteX2" fmla="*/ 329589 w 1346129"/>
                <a:gd name="connsiteY2" fmla="*/ 1076500 h 1229976"/>
                <a:gd name="connsiteX3" fmla="*/ 303414 w 1346129"/>
                <a:gd name="connsiteY3" fmla="*/ 1157910 h 1229976"/>
                <a:gd name="connsiteX4" fmla="*/ 204746 w 1346129"/>
                <a:gd name="connsiteY4" fmla="*/ 1229955 h 1229976"/>
                <a:gd name="connsiteX5" fmla="*/ 68933 w 1346129"/>
                <a:gd name="connsiteY5" fmla="*/ 1098953 h 1229976"/>
                <a:gd name="connsiteX6" fmla="*/ 30570 w 1346129"/>
                <a:gd name="connsiteY6" fmla="*/ 1002851 h 1229976"/>
                <a:gd name="connsiteX7" fmla="*/ 8950 w 1346129"/>
                <a:gd name="connsiteY7" fmla="*/ 867167 h 1229976"/>
                <a:gd name="connsiteX8" fmla="*/ 64250 w 1346129"/>
                <a:gd name="connsiteY8" fmla="*/ 721282 h 1229976"/>
                <a:gd name="connsiteX9" fmla="*/ 136359 w 1346129"/>
                <a:gd name="connsiteY9" fmla="*/ 516504 h 1229976"/>
                <a:gd name="connsiteX10" fmla="*/ 188131 w 1346129"/>
                <a:gd name="connsiteY10" fmla="*/ 360804 h 1229976"/>
                <a:gd name="connsiteX11" fmla="*/ 254529 w 1346129"/>
                <a:gd name="connsiteY11" fmla="*/ 214342 h 1229976"/>
                <a:gd name="connsiteX12" fmla="*/ 324521 w 1346129"/>
                <a:gd name="connsiteY12" fmla="*/ 108232 h 1229976"/>
                <a:gd name="connsiteX13" fmla="*/ 407856 w 1346129"/>
                <a:gd name="connsiteY13" fmla="*/ 21304 h 1229976"/>
                <a:gd name="connsiteX14" fmla="*/ 474319 w 1346129"/>
                <a:gd name="connsiteY14" fmla="*/ 134 h 1229976"/>
                <a:gd name="connsiteX15" fmla="*/ 668640 w 1346129"/>
                <a:gd name="connsiteY15" fmla="*/ 12964 h 1229976"/>
                <a:gd name="connsiteX16" fmla="*/ 846088 w 1346129"/>
                <a:gd name="connsiteY16" fmla="*/ 111183 h 1229976"/>
                <a:gd name="connsiteX17" fmla="*/ 969199 w 1346129"/>
                <a:gd name="connsiteY17" fmla="*/ 246226 h 1229976"/>
                <a:gd name="connsiteX18" fmla="*/ 995886 w 1346129"/>
                <a:gd name="connsiteY18" fmla="*/ 301975 h 1229976"/>
                <a:gd name="connsiteX19" fmla="*/ 1068765 w 1346129"/>
                <a:gd name="connsiteY19" fmla="*/ 472174 h 1229976"/>
                <a:gd name="connsiteX20" fmla="*/ 1153960 w 1346129"/>
                <a:gd name="connsiteY20" fmla="*/ 595285 h 1229976"/>
                <a:gd name="connsiteX21" fmla="*/ 1223246 w 1346129"/>
                <a:gd name="connsiteY21" fmla="*/ 690168 h 1229976"/>
                <a:gd name="connsiteX22" fmla="*/ 1267576 w 1346129"/>
                <a:gd name="connsiteY22" fmla="*/ 766382 h 1229976"/>
                <a:gd name="connsiteX23" fmla="*/ 1328201 w 1346129"/>
                <a:gd name="connsiteY23" fmla="*/ 874480 h 1229976"/>
                <a:gd name="connsiteX24" fmla="*/ 1337247 w 1346129"/>
                <a:gd name="connsiteY24" fmla="*/ 957623 h 1229976"/>
                <a:gd name="connsiteX25" fmla="*/ 1317295 w 1346129"/>
                <a:gd name="connsiteY25" fmla="*/ 1048914 h 1229976"/>
                <a:gd name="connsiteX26" fmla="*/ 1282203 w 1346129"/>
                <a:gd name="connsiteY26" fmla="*/ 1087341 h 1229976"/>
                <a:gd name="connsiteX27" fmla="*/ 1196686 w 1346129"/>
                <a:gd name="connsiteY27" fmla="*/ 1002338 h 1229976"/>
                <a:gd name="connsiteX28" fmla="*/ 1186999 w 1346129"/>
                <a:gd name="connsiteY28" fmla="*/ 995666 h 1229976"/>
                <a:gd name="connsiteX29" fmla="*/ 1035340 w 1346129"/>
                <a:gd name="connsiteY29" fmla="*/ 1034607 h 1229976"/>
                <a:gd name="connsiteX30" fmla="*/ 956047 w 1346129"/>
                <a:gd name="connsiteY30" fmla="*/ 1110886 h 1229976"/>
                <a:gd name="connsiteX31" fmla="*/ 916785 w 1346129"/>
                <a:gd name="connsiteY31" fmla="*/ 1164775 h 1229976"/>
                <a:gd name="connsiteX32" fmla="*/ 763779 w 1346129"/>
                <a:gd name="connsiteY32" fmla="*/ 1184149 h 1229976"/>
                <a:gd name="connsiteX33" fmla="*/ 717909 w 1346129"/>
                <a:gd name="connsiteY33" fmla="*/ 1063156 h 1229976"/>
                <a:gd name="connsiteX34" fmla="*/ 713611 w 1346129"/>
                <a:gd name="connsiteY34" fmla="*/ 984439 h 1229976"/>
                <a:gd name="connsiteX35" fmla="*/ 705656 w 1346129"/>
                <a:gd name="connsiteY35" fmla="*/ 883077 h 1229976"/>
                <a:gd name="connsiteX36" fmla="*/ 707068 w 1346129"/>
                <a:gd name="connsiteY36" fmla="*/ 838747 h 1229976"/>
                <a:gd name="connsiteX37" fmla="*/ 718166 w 1346129"/>
                <a:gd name="connsiteY37" fmla="*/ 724361 h 1229976"/>
                <a:gd name="connsiteX38" fmla="*/ 772761 w 1346129"/>
                <a:gd name="connsiteY38" fmla="*/ 592847 h 1229976"/>
                <a:gd name="connsiteX39" fmla="*/ 768655 w 1346129"/>
                <a:gd name="connsiteY39" fmla="*/ 362087 h 1229976"/>
                <a:gd name="connsiteX40" fmla="*/ 672681 w 1346129"/>
                <a:gd name="connsiteY40" fmla="*/ 223837 h 1229976"/>
                <a:gd name="connsiteX41" fmla="*/ 449235 w 1346129"/>
                <a:gd name="connsiteY41" fmla="*/ 186628 h 1229976"/>
                <a:gd name="connsiteX42" fmla="*/ 370711 w 1346129"/>
                <a:gd name="connsiteY42" fmla="*/ 255143 h 1229976"/>
                <a:gd name="connsiteX43" fmla="*/ 310792 w 1346129"/>
                <a:gd name="connsiteY43" fmla="*/ 396987 h 1229976"/>
                <a:gd name="connsiteX44" fmla="*/ 279870 w 1346129"/>
                <a:gd name="connsiteY44" fmla="*/ 433939 h 1229976"/>
                <a:gd name="connsiteX45" fmla="*/ 267360 w 1346129"/>
                <a:gd name="connsiteY45" fmla="*/ 451709 h 1229976"/>
                <a:gd name="connsiteX46" fmla="*/ 267937 w 1346129"/>
                <a:gd name="connsiteY46" fmla="*/ 546592 h 1229976"/>
                <a:gd name="connsiteX47" fmla="*/ 292700 w 1346129"/>
                <a:gd name="connsiteY47" fmla="*/ 561797 h 1229976"/>
                <a:gd name="connsiteX48" fmla="*/ 332732 w 1346129"/>
                <a:gd name="connsiteY48" fmla="*/ 582582 h 1229976"/>
                <a:gd name="connsiteX49" fmla="*/ 386621 w 1346129"/>
                <a:gd name="connsiteY49" fmla="*/ 719229 h 1229976"/>
                <a:gd name="connsiteX50" fmla="*/ 375523 w 1346129"/>
                <a:gd name="connsiteY50" fmla="*/ 833294 h 122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46129" h="1229976">
                  <a:moveTo>
                    <a:pt x="375523" y="833294"/>
                  </a:moveTo>
                  <a:cubicBezTo>
                    <a:pt x="349861" y="876277"/>
                    <a:pt x="350567" y="923943"/>
                    <a:pt x="352363" y="971352"/>
                  </a:cubicBezTo>
                  <a:cubicBezTo>
                    <a:pt x="353775" y="1008625"/>
                    <a:pt x="347809" y="1042755"/>
                    <a:pt x="329589" y="1076500"/>
                  </a:cubicBezTo>
                  <a:cubicBezTo>
                    <a:pt x="316309" y="1101135"/>
                    <a:pt x="312845" y="1130966"/>
                    <a:pt x="303414" y="1157910"/>
                  </a:cubicBezTo>
                  <a:cubicBezTo>
                    <a:pt x="285259" y="1209939"/>
                    <a:pt x="258186" y="1229185"/>
                    <a:pt x="204746" y="1229955"/>
                  </a:cubicBezTo>
                  <a:cubicBezTo>
                    <a:pt x="124169" y="1231173"/>
                    <a:pt x="71756" y="1182545"/>
                    <a:pt x="68933" y="1098953"/>
                  </a:cubicBezTo>
                  <a:cubicBezTo>
                    <a:pt x="67650" y="1060974"/>
                    <a:pt x="55397" y="1030117"/>
                    <a:pt x="30570" y="1002851"/>
                  </a:cubicBezTo>
                  <a:cubicBezTo>
                    <a:pt x="-8949" y="962820"/>
                    <a:pt x="-2983" y="914448"/>
                    <a:pt x="8950" y="867167"/>
                  </a:cubicBezTo>
                  <a:cubicBezTo>
                    <a:pt x="21716" y="816678"/>
                    <a:pt x="58220" y="774786"/>
                    <a:pt x="64250" y="721282"/>
                  </a:cubicBezTo>
                  <a:cubicBezTo>
                    <a:pt x="72590" y="647506"/>
                    <a:pt x="97610" y="579696"/>
                    <a:pt x="136359" y="516504"/>
                  </a:cubicBezTo>
                  <a:cubicBezTo>
                    <a:pt x="165677" y="468774"/>
                    <a:pt x="181972" y="417002"/>
                    <a:pt x="188131" y="360804"/>
                  </a:cubicBezTo>
                  <a:cubicBezTo>
                    <a:pt x="194225" y="305696"/>
                    <a:pt x="223415" y="259249"/>
                    <a:pt x="254529" y="214342"/>
                  </a:cubicBezTo>
                  <a:cubicBezTo>
                    <a:pt x="278651" y="179507"/>
                    <a:pt x="302259" y="144286"/>
                    <a:pt x="324521" y="108232"/>
                  </a:cubicBezTo>
                  <a:cubicBezTo>
                    <a:pt x="346269" y="73076"/>
                    <a:pt x="374111" y="44335"/>
                    <a:pt x="407856" y="21304"/>
                  </a:cubicBezTo>
                  <a:cubicBezTo>
                    <a:pt x="427615" y="7832"/>
                    <a:pt x="449299" y="518"/>
                    <a:pt x="474319" y="134"/>
                  </a:cubicBezTo>
                  <a:cubicBezTo>
                    <a:pt x="539499" y="-829"/>
                    <a:pt x="604422" y="3405"/>
                    <a:pt x="668640" y="12964"/>
                  </a:cubicBezTo>
                  <a:cubicBezTo>
                    <a:pt x="739080" y="23421"/>
                    <a:pt x="797909" y="58706"/>
                    <a:pt x="846088" y="111183"/>
                  </a:cubicBezTo>
                  <a:cubicBezTo>
                    <a:pt x="887275" y="156026"/>
                    <a:pt x="938533" y="191311"/>
                    <a:pt x="969199" y="246226"/>
                  </a:cubicBezTo>
                  <a:cubicBezTo>
                    <a:pt x="979399" y="264446"/>
                    <a:pt x="987161" y="283307"/>
                    <a:pt x="995886" y="301975"/>
                  </a:cubicBezTo>
                  <a:cubicBezTo>
                    <a:pt x="1021933" y="357917"/>
                    <a:pt x="1054779" y="410266"/>
                    <a:pt x="1068765" y="472174"/>
                  </a:cubicBezTo>
                  <a:cubicBezTo>
                    <a:pt x="1080184" y="522791"/>
                    <a:pt x="1130159" y="550762"/>
                    <a:pt x="1153960" y="595285"/>
                  </a:cubicBezTo>
                  <a:cubicBezTo>
                    <a:pt x="1172565" y="629992"/>
                    <a:pt x="1192196" y="663736"/>
                    <a:pt x="1223246" y="690168"/>
                  </a:cubicBezTo>
                  <a:cubicBezTo>
                    <a:pt x="1246213" y="709734"/>
                    <a:pt x="1256670" y="739117"/>
                    <a:pt x="1267576" y="766382"/>
                  </a:cubicBezTo>
                  <a:cubicBezTo>
                    <a:pt x="1283165" y="805259"/>
                    <a:pt x="1304336" y="840607"/>
                    <a:pt x="1328201" y="874480"/>
                  </a:cubicBezTo>
                  <a:cubicBezTo>
                    <a:pt x="1346806" y="900976"/>
                    <a:pt x="1352771" y="927920"/>
                    <a:pt x="1337247" y="957623"/>
                  </a:cubicBezTo>
                  <a:cubicBezTo>
                    <a:pt x="1322234" y="986236"/>
                    <a:pt x="1317038" y="1016580"/>
                    <a:pt x="1317295" y="1048914"/>
                  </a:cubicBezTo>
                  <a:cubicBezTo>
                    <a:pt x="1317423" y="1069956"/>
                    <a:pt x="1313318" y="1092410"/>
                    <a:pt x="1282203" y="1087341"/>
                  </a:cubicBezTo>
                  <a:cubicBezTo>
                    <a:pt x="1251474" y="1061295"/>
                    <a:pt x="1222027" y="1033902"/>
                    <a:pt x="1196686" y="1002338"/>
                  </a:cubicBezTo>
                  <a:cubicBezTo>
                    <a:pt x="1194313" y="999387"/>
                    <a:pt x="1190528" y="997334"/>
                    <a:pt x="1186999" y="995666"/>
                  </a:cubicBezTo>
                  <a:cubicBezTo>
                    <a:pt x="1153511" y="979371"/>
                    <a:pt x="1055356" y="1002659"/>
                    <a:pt x="1035340" y="1034607"/>
                  </a:cubicBezTo>
                  <a:cubicBezTo>
                    <a:pt x="1014940" y="1067197"/>
                    <a:pt x="991844" y="1095104"/>
                    <a:pt x="956047" y="1110886"/>
                  </a:cubicBezTo>
                  <a:cubicBezTo>
                    <a:pt x="932759" y="1121150"/>
                    <a:pt x="929744" y="1146683"/>
                    <a:pt x="916785" y="1164775"/>
                  </a:cubicBezTo>
                  <a:cubicBezTo>
                    <a:pt x="876048" y="1221486"/>
                    <a:pt x="818951" y="1228030"/>
                    <a:pt x="763779" y="1184149"/>
                  </a:cubicBezTo>
                  <a:cubicBezTo>
                    <a:pt x="723812" y="1152393"/>
                    <a:pt x="703218" y="1115826"/>
                    <a:pt x="717909" y="1063156"/>
                  </a:cubicBezTo>
                  <a:cubicBezTo>
                    <a:pt x="725095" y="1037366"/>
                    <a:pt x="724646" y="1009652"/>
                    <a:pt x="713611" y="984439"/>
                  </a:cubicBezTo>
                  <a:cubicBezTo>
                    <a:pt x="698984" y="951208"/>
                    <a:pt x="697701" y="918041"/>
                    <a:pt x="705656" y="883077"/>
                  </a:cubicBezTo>
                  <a:cubicBezTo>
                    <a:pt x="708864" y="868963"/>
                    <a:pt x="706747" y="853566"/>
                    <a:pt x="707068" y="838747"/>
                  </a:cubicBezTo>
                  <a:cubicBezTo>
                    <a:pt x="692633" y="798779"/>
                    <a:pt x="689040" y="757978"/>
                    <a:pt x="718166" y="724361"/>
                  </a:cubicBezTo>
                  <a:cubicBezTo>
                    <a:pt x="751590" y="685805"/>
                    <a:pt x="770323" y="642309"/>
                    <a:pt x="772761" y="592847"/>
                  </a:cubicBezTo>
                  <a:cubicBezTo>
                    <a:pt x="776546" y="515927"/>
                    <a:pt x="778791" y="439071"/>
                    <a:pt x="768655" y="362087"/>
                  </a:cubicBezTo>
                  <a:cubicBezTo>
                    <a:pt x="760251" y="298254"/>
                    <a:pt x="724517" y="255849"/>
                    <a:pt x="672681" y="223837"/>
                  </a:cubicBezTo>
                  <a:cubicBezTo>
                    <a:pt x="603396" y="181110"/>
                    <a:pt x="527246" y="176940"/>
                    <a:pt x="449235" y="186628"/>
                  </a:cubicBezTo>
                  <a:cubicBezTo>
                    <a:pt x="408433" y="191696"/>
                    <a:pt x="385081" y="219153"/>
                    <a:pt x="370711" y="255143"/>
                  </a:cubicBezTo>
                  <a:cubicBezTo>
                    <a:pt x="351658" y="302809"/>
                    <a:pt x="326317" y="347781"/>
                    <a:pt x="310792" y="396987"/>
                  </a:cubicBezTo>
                  <a:cubicBezTo>
                    <a:pt x="305724" y="413025"/>
                    <a:pt x="298667" y="428807"/>
                    <a:pt x="279870" y="433939"/>
                  </a:cubicBezTo>
                  <a:cubicBezTo>
                    <a:pt x="270760" y="436441"/>
                    <a:pt x="267489" y="442985"/>
                    <a:pt x="267360" y="451709"/>
                  </a:cubicBezTo>
                  <a:cubicBezTo>
                    <a:pt x="266911" y="483337"/>
                    <a:pt x="266077" y="514965"/>
                    <a:pt x="267937" y="546592"/>
                  </a:cubicBezTo>
                  <a:cubicBezTo>
                    <a:pt x="268900" y="562887"/>
                    <a:pt x="274609" y="569559"/>
                    <a:pt x="292700" y="561797"/>
                  </a:cubicBezTo>
                  <a:cubicBezTo>
                    <a:pt x="316886" y="551404"/>
                    <a:pt x="328434" y="556408"/>
                    <a:pt x="332732" y="582582"/>
                  </a:cubicBezTo>
                  <a:cubicBezTo>
                    <a:pt x="340944" y="632430"/>
                    <a:pt x="362051" y="675669"/>
                    <a:pt x="386621" y="719229"/>
                  </a:cubicBezTo>
                  <a:cubicBezTo>
                    <a:pt x="407664" y="756438"/>
                    <a:pt x="401761" y="797368"/>
                    <a:pt x="375523" y="833294"/>
                  </a:cubicBezTo>
                  <a:close/>
                </a:path>
              </a:pathLst>
            </a:custGeom>
            <a:solidFill>
              <a:srgbClr val="3C3230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BC315222-B7A7-4650-811A-A8F46DBD3FD3}"/>
                </a:ext>
              </a:extLst>
            </p:cNvPr>
            <p:cNvSpPr/>
            <p:nvPr/>
          </p:nvSpPr>
          <p:spPr>
            <a:xfrm>
              <a:off x="10238662" y="6133877"/>
              <a:ext cx="1545966" cy="594878"/>
            </a:xfrm>
            <a:custGeom>
              <a:avLst/>
              <a:gdLst>
                <a:gd name="connsiteX0" fmla="*/ 1204975 w 1545966"/>
                <a:gd name="connsiteY0" fmla="*/ 20310 h 594878"/>
                <a:gd name="connsiteX1" fmla="*/ 1251044 w 1545966"/>
                <a:gd name="connsiteY1" fmla="*/ 341169 h 594878"/>
                <a:gd name="connsiteX2" fmla="*/ 1347464 w 1545966"/>
                <a:gd name="connsiteY2" fmla="*/ 433176 h 594878"/>
                <a:gd name="connsiteX3" fmla="*/ 1445700 w 1545966"/>
                <a:gd name="connsiteY3" fmla="*/ 423378 h 594878"/>
                <a:gd name="connsiteX4" fmla="*/ 1518956 w 1545966"/>
                <a:gd name="connsiteY4" fmla="*/ 363684 h 594878"/>
                <a:gd name="connsiteX5" fmla="*/ 1540693 w 1545966"/>
                <a:gd name="connsiteY5" fmla="*/ 522783 h 594878"/>
                <a:gd name="connsiteX6" fmla="*/ 1404433 w 1545966"/>
                <a:gd name="connsiteY6" fmla="*/ 594157 h 594878"/>
                <a:gd name="connsiteX7" fmla="*/ 1300616 w 1545966"/>
                <a:gd name="connsiteY7" fmla="*/ 581180 h 594878"/>
                <a:gd name="connsiteX8" fmla="*/ 1245918 w 1545966"/>
                <a:gd name="connsiteY8" fmla="*/ 502538 h 594878"/>
                <a:gd name="connsiteX9" fmla="*/ 1191479 w 1545966"/>
                <a:gd name="connsiteY9" fmla="*/ 160917 h 594878"/>
                <a:gd name="connsiteX10" fmla="*/ 1204975 w 1545966"/>
                <a:gd name="connsiteY10" fmla="*/ 20310 h 594878"/>
                <a:gd name="connsiteX11" fmla="*/ 338625 w 1545966"/>
                <a:gd name="connsiteY11" fmla="*/ 715 h 594878"/>
                <a:gd name="connsiteX12" fmla="*/ 394752 w 1545966"/>
                <a:gd name="connsiteY12" fmla="*/ 66704 h 594878"/>
                <a:gd name="connsiteX13" fmla="*/ 411946 w 1545966"/>
                <a:gd name="connsiteY13" fmla="*/ 200757 h 594878"/>
                <a:gd name="connsiteX14" fmla="*/ 385473 w 1545966"/>
                <a:gd name="connsiteY14" fmla="*/ 476455 h 594878"/>
                <a:gd name="connsiteX15" fmla="*/ 349202 w 1545966"/>
                <a:gd name="connsiteY15" fmla="*/ 546401 h 594878"/>
                <a:gd name="connsiteX16" fmla="*/ 57996 w 1545966"/>
                <a:gd name="connsiteY16" fmla="*/ 572096 h 594878"/>
                <a:gd name="connsiteX17" fmla="*/ 117 w 1545966"/>
                <a:gd name="connsiteY17" fmla="*/ 516101 h 594878"/>
                <a:gd name="connsiteX18" fmla="*/ 124114 w 1545966"/>
                <a:gd name="connsiteY18" fmla="*/ 397749 h 594878"/>
                <a:gd name="connsiteX19" fmla="*/ 149289 w 1545966"/>
                <a:gd name="connsiteY19" fmla="*/ 398204 h 594878"/>
                <a:gd name="connsiteX20" fmla="*/ 294373 w 1545966"/>
                <a:gd name="connsiteY20" fmla="*/ 399112 h 594878"/>
                <a:gd name="connsiteX21" fmla="*/ 335965 w 1545966"/>
                <a:gd name="connsiteY21" fmla="*/ 348111 h 594878"/>
                <a:gd name="connsiteX22" fmla="*/ 323377 w 1545966"/>
                <a:gd name="connsiteY22" fmla="*/ 38024 h 594878"/>
                <a:gd name="connsiteX23" fmla="*/ 338625 w 1545966"/>
                <a:gd name="connsiteY23" fmla="*/ 715 h 59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5966" h="594878">
                  <a:moveTo>
                    <a:pt x="1204975" y="20310"/>
                  </a:moveTo>
                  <a:cubicBezTo>
                    <a:pt x="1219898" y="15574"/>
                    <a:pt x="1232097" y="240207"/>
                    <a:pt x="1251044" y="341169"/>
                  </a:cubicBezTo>
                  <a:cubicBezTo>
                    <a:pt x="1261685" y="397879"/>
                    <a:pt x="1290494" y="428440"/>
                    <a:pt x="1347464" y="433176"/>
                  </a:cubicBezTo>
                  <a:cubicBezTo>
                    <a:pt x="1391262" y="436810"/>
                    <a:pt x="1402616" y="433111"/>
                    <a:pt x="1445700" y="423378"/>
                  </a:cubicBezTo>
                  <a:cubicBezTo>
                    <a:pt x="1475158" y="416761"/>
                    <a:pt x="1512338" y="361608"/>
                    <a:pt x="1518956" y="363684"/>
                  </a:cubicBezTo>
                  <a:cubicBezTo>
                    <a:pt x="1524471" y="375364"/>
                    <a:pt x="1558925" y="469512"/>
                    <a:pt x="1540693" y="522783"/>
                  </a:cubicBezTo>
                  <a:cubicBezTo>
                    <a:pt x="1507017" y="592794"/>
                    <a:pt x="1514739" y="594157"/>
                    <a:pt x="1404433" y="594157"/>
                  </a:cubicBezTo>
                  <a:cubicBezTo>
                    <a:pt x="1356807" y="593509"/>
                    <a:pt x="1345712" y="600516"/>
                    <a:pt x="1300616" y="581180"/>
                  </a:cubicBezTo>
                  <a:cubicBezTo>
                    <a:pt x="1269989" y="568073"/>
                    <a:pt x="1245787" y="536863"/>
                    <a:pt x="1245918" y="502538"/>
                  </a:cubicBezTo>
                  <a:cubicBezTo>
                    <a:pt x="1246372" y="385745"/>
                    <a:pt x="1225025" y="272325"/>
                    <a:pt x="1191479" y="160917"/>
                  </a:cubicBezTo>
                  <a:cubicBezTo>
                    <a:pt x="1176750" y="112123"/>
                    <a:pt x="1192193" y="66444"/>
                    <a:pt x="1204975" y="20310"/>
                  </a:cubicBezTo>
                  <a:close/>
                  <a:moveTo>
                    <a:pt x="338625" y="715"/>
                  </a:moveTo>
                  <a:cubicBezTo>
                    <a:pt x="357312" y="22776"/>
                    <a:pt x="375351" y="45357"/>
                    <a:pt x="394752" y="66704"/>
                  </a:cubicBezTo>
                  <a:cubicBezTo>
                    <a:pt x="431996" y="107581"/>
                    <a:pt x="432710" y="155467"/>
                    <a:pt x="411946" y="200757"/>
                  </a:cubicBezTo>
                  <a:cubicBezTo>
                    <a:pt x="370873" y="290429"/>
                    <a:pt x="373274" y="382760"/>
                    <a:pt x="385473" y="476455"/>
                  </a:cubicBezTo>
                  <a:cubicBezTo>
                    <a:pt x="391118" y="519669"/>
                    <a:pt x="388198" y="529531"/>
                    <a:pt x="349202" y="546401"/>
                  </a:cubicBezTo>
                  <a:cubicBezTo>
                    <a:pt x="296320" y="569241"/>
                    <a:pt x="88882" y="573200"/>
                    <a:pt x="57996" y="572096"/>
                  </a:cubicBezTo>
                  <a:cubicBezTo>
                    <a:pt x="15690" y="570605"/>
                    <a:pt x="3946" y="558211"/>
                    <a:pt x="117" y="516101"/>
                  </a:cubicBezTo>
                  <a:cubicBezTo>
                    <a:pt x="-3970" y="472107"/>
                    <a:pt x="99523" y="433371"/>
                    <a:pt x="124114" y="397749"/>
                  </a:cubicBezTo>
                  <a:cubicBezTo>
                    <a:pt x="132614" y="390741"/>
                    <a:pt x="140725" y="395673"/>
                    <a:pt x="149289" y="398204"/>
                  </a:cubicBezTo>
                  <a:cubicBezTo>
                    <a:pt x="216965" y="418123"/>
                    <a:pt x="226308" y="417085"/>
                    <a:pt x="294373" y="399112"/>
                  </a:cubicBezTo>
                  <a:cubicBezTo>
                    <a:pt x="321301" y="391974"/>
                    <a:pt x="335965" y="375558"/>
                    <a:pt x="335965" y="348111"/>
                  </a:cubicBezTo>
                  <a:cubicBezTo>
                    <a:pt x="336030" y="244619"/>
                    <a:pt x="350499" y="140478"/>
                    <a:pt x="323377" y="38024"/>
                  </a:cubicBezTo>
                  <a:cubicBezTo>
                    <a:pt x="320847" y="28551"/>
                    <a:pt x="328957" y="-5319"/>
                    <a:pt x="338625" y="715"/>
                  </a:cubicBezTo>
                  <a:close/>
                </a:path>
              </a:pathLst>
            </a:custGeom>
            <a:solidFill>
              <a:srgbClr val="161616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6C4FBECC-BDED-49AF-8626-75264E320D93}"/>
                </a:ext>
              </a:extLst>
            </p:cNvPr>
            <p:cNvSpPr/>
            <p:nvPr/>
          </p:nvSpPr>
          <p:spPr>
            <a:xfrm>
              <a:off x="9915998" y="617046"/>
              <a:ext cx="1841490" cy="5961186"/>
            </a:xfrm>
            <a:custGeom>
              <a:avLst/>
              <a:gdLst>
                <a:gd name="connsiteX0" fmla="*/ 1666170 w 1841490"/>
                <a:gd name="connsiteY0" fmla="*/ 5196429 h 5961186"/>
                <a:gd name="connsiteX1" fmla="*/ 1679017 w 1841490"/>
                <a:gd name="connsiteY1" fmla="*/ 5312379 h 5961186"/>
                <a:gd name="connsiteX2" fmla="*/ 1689074 w 1841490"/>
                <a:gd name="connsiteY2" fmla="*/ 5444227 h 5961186"/>
                <a:gd name="connsiteX3" fmla="*/ 1706074 w 1841490"/>
                <a:gd name="connsiteY3" fmla="*/ 5497563 h 5961186"/>
                <a:gd name="connsiteX4" fmla="*/ 1793799 w 1841490"/>
                <a:gd name="connsiteY4" fmla="*/ 5732902 h 5961186"/>
                <a:gd name="connsiteX5" fmla="*/ 1841490 w 1841490"/>
                <a:gd name="connsiteY5" fmla="*/ 5880582 h 5961186"/>
                <a:gd name="connsiteX6" fmla="*/ 1749288 w 1841490"/>
                <a:gd name="connsiteY6" fmla="*/ 5954421 h 5961186"/>
                <a:gd name="connsiteX7" fmla="*/ 1677265 w 1841490"/>
                <a:gd name="connsiteY7" fmla="*/ 5960326 h 5961186"/>
                <a:gd name="connsiteX8" fmla="*/ 1564365 w 1841490"/>
                <a:gd name="connsiteY8" fmla="*/ 5852291 h 5961186"/>
                <a:gd name="connsiteX9" fmla="*/ 1539773 w 1841490"/>
                <a:gd name="connsiteY9" fmla="*/ 5726673 h 5961186"/>
                <a:gd name="connsiteX10" fmla="*/ 1533738 w 1841490"/>
                <a:gd name="connsiteY10" fmla="*/ 5565173 h 5961186"/>
                <a:gd name="connsiteX11" fmla="*/ 1527510 w 1841490"/>
                <a:gd name="connsiteY11" fmla="*/ 5537142 h 5961186"/>
                <a:gd name="connsiteX12" fmla="*/ 1457627 w 1841490"/>
                <a:gd name="connsiteY12" fmla="*/ 5271502 h 5961186"/>
                <a:gd name="connsiteX13" fmla="*/ 1447051 w 1841490"/>
                <a:gd name="connsiteY13" fmla="*/ 5234711 h 5961186"/>
                <a:gd name="connsiteX14" fmla="*/ 1632624 w 1841490"/>
                <a:gd name="connsiteY14" fmla="*/ 5229521 h 5961186"/>
                <a:gd name="connsiteX15" fmla="*/ 1666170 w 1841490"/>
                <a:gd name="connsiteY15" fmla="*/ 5196429 h 5961186"/>
                <a:gd name="connsiteX16" fmla="*/ 626964 w 1841490"/>
                <a:gd name="connsiteY16" fmla="*/ 5157108 h 5961186"/>
                <a:gd name="connsiteX17" fmla="*/ 631117 w 1841490"/>
                <a:gd name="connsiteY17" fmla="*/ 5185917 h 5961186"/>
                <a:gd name="connsiteX18" fmla="*/ 630338 w 1841490"/>
                <a:gd name="connsiteY18" fmla="*/ 5368245 h 5961186"/>
                <a:gd name="connsiteX19" fmla="*/ 661159 w 1841490"/>
                <a:gd name="connsiteY19" fmla="*/ 5517482 h 5961186"/>
                <a:gd name="connsiteX20" fmla="*/ 659797 w 1841490"/>
                <a:gd name="connsiteY20" fmla="*/ 5566405 h 5961186"/>
                <a:gd name="connsiteX21" fmla="*/ 670502 w 1841490"/>
                <a:gd name="connsiteY21" fmla="*/ 5855989 h 5961186"/>
                <a:gd name="connsiteX22" fmla="*/ 608147 w 1841490"/>
                <a:gd name="connsiteY22" fmla="*/ 5929245 h 5961186"/>
                <a:gd name="connsiteX23" fmla="*/ 446777 w 1841490"/>
                <a:gd name="connsiteY23" fmla="*/ 5914581 h 5961186"/>
                <a:gd name="connsiteX24" fmla="*/ 464166 w 1841490"/>
                <a:gd name="connsiteY24" fmla="*/ 5660685 h 5961186"/>
                <a:gd name="connsiteX25" fmla="*/ 451513 w 1841490"/>
                <a:gd name="connsiteY25" fmla="*/ 5512227 h 5961186"/>
                <a:gd name="connsiteX26" fmla="*/ 397788 w 1841490"/>
                <a:gd name="connsiteY26" fmla="*/ 5254696 h 5961186"/>
                <a:gd name="connsiteX27" fmla="*/ 379166 w 1841490"/>
                <a:gd name="connsiteY27" fmla="*/ 5176639 h 5961186"/>
                <a:gd name="connsiteX28" fmla="*/ 605033 w 1841490"/>
                <a:gd name="connsiteY28" fmla="*/ 5164829 h 5961186"/>
                <a:gd name="connsiteX29" fmla="*/ 626964 w 1841490"/>
                <a:gd name="connsiteY29" fmla="*/ 5157108 h 5961186"/>
                <a:gd name="connsiteX30" fmla="*/ 838239 w 1841490"/>
                <a:gd name="connsiteY30" fmla="*/ 1505803 h 5961186"/>
                <a:gd name="connsiteX31" fmla="*/ 909086 w 1841490"/>
                <a:gd name="connsiteY31" fmla="*/ 1524044 h 5961186"/>
                <a:gd name="connsiteX32" fmla="*/ 955804 w 1841490"/>
                <a:gd name="connsiteY32" fmla="*/ 1550258 h 5961186"/>
                <a:gd name="connsiteX33" fmla="*/ 946266 w 1841490"/>
                <a:gd name="connsiteY33" fmla="*/ 1570177 h 5961186"/>
                <a:gd name="connsiteX34" fmla="*/ 920441 w 1841490"/>
                <a:gd name="connsiteY34" fmla="*/ 1593146 h 5961186"/>
                <a:gd name="connsiteX35" fmla="*/ 854907 w 1841490"/>
                <a:gd name="connsiteY35" fmla="*/ 1635257 h 5961186"/>
                <a:gd name="connsiteX36" fmla="*/ 789177 w 1841490"/>
                <a:gd name="connsiteY36" fmla="*/ 1672566 h 5961186"/>
                <a:gd name="connsiteX37" fmla="*/ 769323 w 1841490"/>
                <a:gd name="connsiteY37" fmla="*/ 1669127 h 5961186"/>
                <a:gd name="connsiteX38" fmla="*/ 755308 w 1841490"/>
                <a:gd name="connsiteY38" fmla="*/ 1560574 h 5961186"/>
                <a:gd name="connsiteX39" fmla="*/ 768803 w 1841490"/>
                <a:gd name="connsiteY39" fmla="*/ 1529170 h 5961186"/>
                <a:gd name="connsiteX40" fmla="*/ 838239 w 1841490"/>
                <a:gd name="connsiteY40" fmla="*/ 1505803 h 5961186"/>
                <a:gd name="connsiteX41" fmla="*/ 21429 w 1841490"/>
                <a:gd name="connsiteY41" fmla="*/ 1392951 h 5961186"/>
                <a:gd name="connsiteX42" fmla="*/ 35144 w 1841490"/>
                <a:gd name="connsiteY42" fmla="*/ 1399853 h 5961186"/>
                <a:gd name="connsiteX43" fmla="*/ 69404 w 1841490"/>
                <a:gd name="connsiteY43" fmla="*/ 1423406 h 5961186"/>
                <a:gd name="connsiteX44" fmla="*/ 150315 w 1841490"/>
                <a:gd name="connsiteY44" fmla="*/ 1504123 h 5961186"/>
                <a:gd name="connsiteX45" fmla="*/ 138247 w 1841490"/>
                <a:gd name="connsiteY45" fmla="*/ 1526704 h 5961186"/>
                <a:gd name="connsiteX46" fmla="*/ 54545 w 1841490"/>
                <a:gd name="connsiteY46" fmla="*/ 1521318 h 5961186"/>
                <a:gd name="connsiteX47" fmla="*/ 3870 w 1841490"/>
                <a:gd name="connsiteY47" fmla="*/ 1424639 h 5961186"/>
                <a:gd name="connsiteX48" fmla="*/ 7373 w 1841490"/>
                <a:gd name="connsiteY48" fmla="*/ 1394663 h 5961186"/>
                <a:gd name="connsiteX49" fmla="*/ 21429 w 1841490"/>
                <a:gd name="connsiteY49" fmla="*/ 1392951 h 5961186"/>
                <a:gd name="connsiteX50" fmla="*/ 507187 w 1841490"/>
                <a:gd name="connsiteY50" fmla="*/ 599 h 5961186"/>
                <a:gd name="connsiteX51" fmla="*/ 643901 w 1841490"/>
                <a:gd name="connsiteY51" fmla="*/ 11954 h 5961186"/>
                <a:gd name="connsiteX52" fmla="*/ 822465 w 1841490"/>
                <a:gd name="connsiteY52" fmla="*/ 227632 h 5961186"/>
                <a:gd name="connsiteX53" fmla="*/ 817598 w 1841490"/>
                <a:gd name="connsiteY53" fmla="*/ 455056 h 5961186"/>
                <a:gd name="connsiteX54" fmla="*/ 762641 w 1841490"/>
                <a:gd name="connsiteY54" fmla="*/ 565686 h 5961186"/>
                <a:gd name="connsiteX55" fmla="*/ 744408 w 1841490"/>
                <a:gd name="connsiteY55" fmla="*/ 611170 h 5961186"/>
                <a:gd name="connsiteX56" fmla="*/ 745057 w 1841490"/>
                <a:gd name="connsiteY56" fmla="*/ 674109 h 5961186"/>
                <a:gd name="connsiteX57" fmla="*/ 618854 w 1841490"/>
                <a:gd name="connsiteY57" fmla="*/ 763198 h 5961186"/>
                <a:gd name="connsiteX58" fmla="*/ 596793 w 1841490"/>
                <a:gd name="connsiteY58" fmla="*/ 778510 h 5961186"/>
                <a:gd name="connsiteX59" fmla="*/ 532233 w 1841490"/>
                <a:gd name="connsiteY59" fmla="*/ 771892 h 5961186"/>
                <a:gd name="connsiteX60" fmla="*/ 409664 w 1841490"/>
                <a:gd name="connsiteY60" fmla="*/ 668724 h 5961186"/>
                <a:gd name="connsiteX61" fmla="*/ 415373 w 1841490"/>
                <a:gd name="connsiteY61" fmla="*/ 642576 h 5961186"/>
                <a:gd name="connsiteX62" fmla="*/ 395000 w 1841490"/>
                <a:gd name="connsiteY62" fmla="*/ 527534 h 5961186"/>
                <a:gd name="connsiteX63" fmla="*/ 358209 w 1841490"/>
                <a:gd name="connsiteY63" fmla="*/ 417942 h 5961186"/>
                <a:gd name="connsiteX64" fmla="*/ 327065 w 1841490"/>
                <a:gd name="connsiteY64" fmla="*/ 404445 h 5961186"/>
                <a:gd name="connsiteX65" fmla="*/ 291832 w 1841490"/>
                <a:gd name="connsiteY65" fmla="*/ 389457 h 5961186"/>
                <a:gd name="connsiteX66" fmla="*/ 291183 w 1841490"/>
                <a:gd name="connsiteY66" fmla="*/ 249174 h 5961186"/>
                <a:gd name="connsiteX67" fmla="*/ 333098 w 1841490"/>
                <a:gd name="connsiteY67" fmla="*/ 229190 h 5961186"/>
                <a:gd name="connsiteX68" fmla="*/ 397790 w 1841490"/>
                <a:gd name="connsiteY68" fmla="*/ 74633 h 5961186"/>
                <a:gd name="connsiteX69" fmla="*/ 507187 w 1841490"/>
                <a:gd name="connsiteY69" fmla="*/ 599 h 596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41490" h="5961186">
                  <a:moveTo>
                    <a:pt x="1666170" y="5196429"/>
                  </a:moveTo>
                  <a:cubicBezTo>
                    <a:pt x="1670516" y="5235101"/>
                    <a:pt x="1675643" y="5273642"/>
                    <a:pt x="1679017" y="5312379"/>
                  </a:cubicBezTo>
                  <a:cubicBezTo>
                    <a:pt x="1683105" y="5359746"/>
                    <a:pt x="1659747" y="5404971"/>
                    <a:pt x="1689074" y="5444227"/>
                  </a:cubicBezTo>
                  <a:cubicBezTo>
                    <a:pt x="1700559" y="5459604"/>
                    <a:pt x="1708345" y="5478032"/>
                    <a:pt x="1706074" y="5497563"/>
                  </a:cubicBezTo>
                  <a:cubicBezTo>
                    <a:pt x="1696536" y="5581524"/>
                    <a:pt x="1768948" y="5656272"/>
                    <a:pt x="1793799" y="5732902"/>
                  </a:cubicBezTo>
                  <a:cubicBezTo>
                    <a:pt x="1809761" y="5782085"/>
                    <a:pt x="1825593" y="5831333"/>
                    <a:pt x="1841490" y="5880582"/>
                  </a:cubicBezTo>
                  <a:cubicBezTo>
                    <a:pt x="1831823" y="5931581"/>
                    <a:pt x="1794838" y="5947802"/>
                    <a:pt x="1749288" y="5954421"/>
                  </a:cubicBezTo>
                  <a:cubicBezTo>
                    <a:pt x="1714574" y="5959482"/>
                    <a:pt x="1712304" y="5962856"/>
                    <a:pt x="1677265" y="5960326"/>
                  </a:cubicBezTo>
                  <a:cubicBezTo>
                    <a:pt x="1609136" y="5955460"/>
                    <a:pt x="1573188" y="5920032"/>
                    <a:pt x="1564365" y="5852291"/>
                  </a:cubicBezTo>
                  <a:cubicBezTo>
                    <a:pt x="1558849" y="5809986"/>
                    <a:pt x="1546911" y="5768784"/>
                    <a:pt x="1539773" y="5726673"/>
                  </a:cubicBezTo>
                  <a:cubicBezTo>
                    <a:pt x="1530689" y="5673013"/>
                    <a:pt x="1533350" y="5619093"/>
                    <a:pt x="1533738" y="5565173"/>
                  </a:cubicBezTo>
                  <a:cubicBezTo>
                    <a:pt x="1533804" y="5554985"/>
                    <a:pt x="1535296" y="5545189"/>
                    <a:pt x="1527510" y="5537142"/>
                  </a:cubicBezTo>
                  <a:cubicBezTo>
                    <a:pt x="1525239" y="5443059"/>
                    <a:pt x="1491368" y="5357280"/>
                    <a:pt x="1457627" y="5271502"/>
                  </a:cubicBezTo>
                  <a:cubicBezTo>
                    <a:pt x="1453021" y="5259563"/>
                    <a:pt x="1446857" y="5248078"/>
                    <a:pt x="1447051" y="5234711"/>
                  </a:cubicBezTo>
                  <a:cubicBezTo>
                    <a:pt x="1509211" y="5244639"/>
                    <a:pt x="1571113" y="5244769"/>
                    <a:pt x="1632624" y="5229521"/>
                  </a:cubicBezTo>
                  <a:cubicBezTo>
                    <a:pt x="1658968" y="5222968"/>
                    <a:pt x="1643525" y="5210769"/>
                    <a:pt x="1666170" y="5196429"/>
                  </a:cubicBezTo>
                  <a:close/>
                  <a:moveTo>
                    <a:pt x="626964" y="5157108"/>
                  </a:moveTo>
                  <a:cubicBezTo>
                    <a:pt x="634036" y="5165868"/>
                    <a:pt x="631117" y="5176249"/>
                    <a:pt x="631117" y="5185917"/>
                  </a:cubicBezTo>
                  <a:cubicBezTo>
                    <a:pt x="631117" y="5246715"/>
                    <a:pt x="631765" y="5307513"/>
                    <a:pt x="630338" y="5368245"/>
                  </a:cubicBezTo>
                  <a:cubicBezTo>
                    <a:pt x="629170" y="5420608"/>
                    <a:pt x="634102" y="5471219"/>
                    <a:pt x="661159" y="5517482"/>
                  </a:cubicBezTo>
                  <a:cubicBezTo>
                    <a:pt x="650452" y="5533444"/>
                    <a:pt x="656098" y="5550314"/>
                    <a:pt x="659797" y="5566405"/>
                  </a:cubicBezTo>
                  <a:cubicBezTo>
                    <a:pt x="681598" y="5662306"/>
                    <a:pt x="671865" y="5759310"/>
                    <a:pt x="670502" y="5855989"/>
                  </a:cubicBezTo>
                  <a:cubicBezTo>
                    <a:pt x="669918" y="5895440"/>
                    <a:pt x="647857" y="5923146"/>
                    <a:pt x="608147" y="5929245"/>
                  </a:cubicBezTo>
                  <a:cubicBezTo>
                    <a:pt x="534113" y="5940664"/>
                    <a:pt x="518021" y="5949684"/>
                    <a:pt x="446777" y="5914581"/>
                  </a:cubicBezTo>
                  <a:cubicBezTo>
                    <a:pt x="473510" y="5831397"/>
                    <a:pt x="475067" y="5746333"/>
                    <a:pt x="464166" y="5660685"/>
                  </a:cubicBezTo>
                  <a:cubicBezTo>
                    <a:pt x="457873" y="5611306"/>
                    <a:pt x="445284" y="5561799"/>
                    <a:pt x="451513" y="5512227"/>
                  </a:cubicBezTo>
                  <a:cubicBezTo>
                    <a:pt x="463063" y="5419505"/>
                    <a:pt x="421731" y="5339241"/>
                    <a:pt x="397788" y="5254696"/>
                  </a:cubicBezTo>
                  <a:cubicBezTo>
                    <a:pt x="390457" y="5229066"/>
                    <a:pt x="378647" y="5204279"/>
                    <a:pt x="379166" y="5176639"/>
                  </a:cubicBezTo>
                  <a:cubicBezTo>
                    <a:pt x="473964" y="5173394"/>
                    <a:pt x="510495" y="5173265"/>
                    <a:pt x="605033" y="5164829"/>
                  </a:cubicBezTo>
                  <a:cubicBezTo>
                    <a:pt x="613208" y="5164115"/>
                    <a:pt x="620865" y="5163207"/>
                    <a:pt x="626964" y="5157108"/>
                  </a:cubicBezTo>
                  <a:close/>
                  <a:moveTo>
                    <a:pt x="838239" y="1505803"/>
                  </a:moveTo>
                  <a:cubicBezTo>
                    <a:pt x="861574" y="1504529"/>
                    <a:pt x="885144" y="1510191"/>
                    <a:pt x="909086" y="1524044"/>
                  </a:cubicBezTo>
                  <a:cubicBezTo>
                    <a:pt x="924594" y="1532998"/>
                    <a:pt x="940296" y="1541498"/>
                    <a:pt x="955804" y="1550258"/>
                  </a:cubicBezTo>
                  <a:cubicBezTo>
                    <a:pt x="962682" y="1561742"/>
                    <a:pt x="954311" y="1565764"/>
                    <a:pt x="946266" y="1570177"/>
                  </a:cubicBezTo>
                  <a:cubicBezTo>
                    <a:pt x="936014" y="1575887"/>
                    <a:pt x="925372" y="1581337"/>
                    <a:pt x="920441" y="1593146"/>
                  </a:cubicBezTo>
                  <a:cubicBezTo>
                    <a:pt x="898056" y="1606318"/>
                    <a:pt x="880731" y="1627470"/>
                    <a:pt x="854907" y="1635257"/>
                  </a:cubicBezTo>
                  <a:cubicBezTo>
                    <a:pt x="829212" y="1641031"/>
                    <a:pt x="811044" y="1660108"/>
                    <a:pt x="789177" y="1672566"/>
                  </a:cubicBezTo>
                  <a:cubicBezTo>
                    <a:pt x="781262" y="1677108"/>
                    <a:pt x="773216" y="1686321"/>
                    <a:pt x="769323" y="1669127"/>
                  </a:cubicBezTo>
                  <a:cubicBezTo>
                    <a:pt x="774514" y="1631688"/>
                    <a:pt x="762640" y="1596261"/>
                    <a:pt x="755308" y="1560574"/>
                  </a:cubicBezTo>
                  <a:cubicBezTo>
                    <a:pt x="752128" y="1544872"/>
                    <a:pt x="755956" y="1536955"/>
                    <a:pt x="768803" y="1529170"/>
                  </a:cubicBezTo>
                  <a:cubicBezTo>
                    <a:pt x="791805" y="1515284"/>
                    <a:pt x="814905" y="1507076"/>
                    <a:pt x="838239" y="1505803"/>
                  </a:cubicBezTo>
                  <a:close/>
                  <a:moveTo>
                    <a:pt x="21429" y="1392951"/>
                  </a:moveTo>
                  <a:cubicBezTo>
                    <a:pt x="26190" y="1394257"/>
                    <a:pt x="30894" y="1396998"/>
                    <a:pt x="35144" y="1399853"/>
                  </a:cubicBezTo>
                  <a:cubicBezTo>
                    <a:pt x="46694" y="1407574"/>
                    <a:pt x="58049" y="1415555"/>
                    <a:pt x="69404" y="1423406"/>
                  </a:cubicBezTo>
                  <a:cubicBezTo>
                    <a:pt x="103274" y="1443975"/>
                    <a:pt x="111384" y="1478170"/>
                    <a:pt x="150315" y="1504123"/>
                  </a:cubicBezTo>
                  <a:cubicBezTo>
                    <a:pt x="163293" y="1517101"/>
                    <a:pt x="176270" y="1523589"/>
                    <a:pt x="138247" y="1526704"/>
                  </a:cubicBezTo>
                  <a:cubicBezTo>
                    <a:pt x="137273" y="1526769"/>
                    <a:pt x="71414" y="1538772"/>
                    <a:pt x="54545" y="1521318"/>
                  </a:cubicBezTo>
                  <a:cubicBezTo>
                    <a:pt x="30277" y="1496142"/>
                    <a:pt x="18793" y="1458121"/>
                    <a:pt x="3870" y="1424639"/>
                  </a:cubicBezTo>
                  <a:cubicBezTo>
                    <a:pt x="41" y="1416074"/>
                    <a:pt x="-3787" y="1401864"/>
                    <a:pt x="7373" y="1394663"/>
                  </a:cubicBezTo>
                  <a:cubicBezTo>
                    <a:pt x="11850" y="1391775"/>
                    <a:pt x="16668" y="1391645"/>
                    <a:pt x="21429" y="1392951"/>
                  </a:cubicBezTo>
                  <a:close/>
                  <a:moveTo>
                    <a:pt x="507187" y="599"/>
                  </a:moveTo>
                  <a:cubicBezTo>
                    <a:pt x="553190" y="-440"/>
                    <a:pt x="599194" y="-1737"/>
                    <a:pt x="643901" y="11954"/>
                  </a:cubicBezTo>
                  <a:cubicBezTo>
                    <a:pt x="750572" y="44721"/>
                    <a:pt x="819221" y="109476"/>
                    <a:pt x="822465" y="227632"/>
                  </a:cubicBezTo>
                  <a:cubicBezTo>
                    <a:pt x="824542" y="303484"/>
                    <a:pt x="830446" y="379464"/>
                    <a:pt x="817598" y="455056"/>
                  </a:cubicBezTo>
                  <a:cubicBezTo>
                    <a:pt x="810396" y="497557"/>
                    <a:pt x="795083" y="535968"/>
                    <a:pt x="762641" y="565686"/>
                  </a:cubicBezTo>
                  <a:cubicBezTo>
                    <a:pt x="749016" y="578144"/>
                    <a:pt x="743695" y="592938"/>
                    <a:pt x="744408" y="611170"/>
                  </a:cubicBezTo>
                  <a:cubicBezTo>
                    <a:pt x="745251" y="632129"/>
                    <a:pt x="744927" y="653152"/>
                    <a:pt x="745057" y="674109"/>
                  </a:cubicBezTo>
                  <a:cubicBezTo>
                    <a:pt x="698339" y="697274"/>
                    <a:pt x="663431" y="737049"/>
                    <a:pt x="618854" y="763198"/>
                  </a:cubicBezTo>
                  <a:cubicBezTo>
                    <a:pt x="611134" y="767739"/>
                    <a:pt x="603995" y="773190"/>
                    <a:pt x="596793" y="778510"/>
                  </a:cubicBezTo>
                  <a:cubicBezTo>
                    <a:pt x="573046" y="796159"/>
                    <a:pt x="555721" y="792331"/>
                    <a:pt x="532233" y="771892"/>
                  </a:cubicBezTo>
                  <a:cubicBezTo>
                    <a:pt x="492068" y="736919"/>
                    <a:pt x="459886" y="691759"/>
                    <a:pt x="409664" y="668724"/>
                  </a:cubicBezTo>
                  <a:cubicBezTo>
                    <a:pt x="411546" y="659965"/>
                    <a:pt x="412713" y="651076"/>
                    <a:pt x="415373" y="642576"/>
                  </a:cubicBezTo>
                  <a:cubicBezTo>
                    <a:pt x="428546" y="600594"/>
                    <a:pt x="424328" y="562767"/>
                    <a:pt x="395000" y="527534"/>
                  </a:cubicBezTo>
                  <a:cubicBezTo>
                    <a:pt x="369110" y="496388"/>
                    <a:pt x="364309" y="456419"/>
                    <a:pt x="358209" y="417942"/>
                  </a:cubicBezTo>
                  <a:cubicBezTo>
                    <a:pt x="354446" y="394453"/>
                    <a:pt x="348606" y="386862"/>
                    <a:pt x="327065" y="404445"/>
                  </a:cubicBezTo>
                  <a:cubicBezTo>
                    <a:pt x="302473" y="424495"/>
                    <a:pt x="293519" y="421316"/>
                    <a:pt x="291832" y="389457"/>
                  </a:cubicBezTo>
                  <a:cubicBezTo>
                    <a:pt x="289366" y="342869"/>
                    <a:pt x="291183" y="296087"/>
                    <a:pt x="291183" y="249174"/>
                  </a:cubicBezTo>
                  <a:cubicBezTo>
                    <a:pt x="321809" y="261502"/>
                    <a:pt x="323365" y="261958"/>
                    <a:pt x="333098" y="229190"/>
                  </a:cubicBezTo>
                  <a:cubicBezTo>
                    <a:pt x="349126" y="175271"/>
                    <a:pt x="377481" y="126736"/>
                    <a:pt x="397790" y="74633"/>
                  </a:cubicBezTo>
                  <a:cubicBezTo>
                    <a:pt x="416736" y="26034"/>
                    <a:pt x="454630" y="1766"/>
                    <a:pt x="507187" y="599"/>
                  </a:cubicBezTo>
                  <a:close/>
                </a:path>
              </a:pathLst>
            </a:custGeom>
            <a:solidFill>
              <a:srgbClr val="D5A467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2F0810DA-5F01-4FC4-9996-7A3FE015B33A}"/>
                </a:ext>
              </a:extLst>
            </p:cNvPr>
            <p:cNvSpPr/>
            <p:nvPr/>
          </p:nvSpPr>
          <p:spPr>
            <a:xfrm>
              <a:off x="9887493" y="1423066"/>
              <a:ext cx="1343922" cy="1268604"/>
            </a:xfrm>
            <a:custGeom>
              <a:avLst/>
              <a:gdLst>
                <a:gd name="connsiteX0" fmla="*/ 966546 w 1343922"/>
                <a:gd name="connsiteY0" fmla="*/ 1191102 h 1268604"/>
                <a:gd name="connsiteX1" fmla="*/ 1035244 w 1343922"/>
                <a:gd name="connsiteY1" fmla="*/ 1202911 h 1268604"/>
                <a:gd name="connsiteX2" fmla="*/ 1044718 w 1343922"/>
                <a:gd name="connsiteY2" fmla="*/ 1215694 h 1268604"/>
                <a:gd name="connsiteX3" fmla="*/ 1023305 w 1343922"/>
                <a:gd name="connsiteY3" fmla="*/ 1229968 h 1268604"/>
                <a:gd name="connsiteX4" fmla="*/ 916958 w 1343922"/>
                <a:gd name="connsiteY4" fmla="*/ 1243270 h 1268604"/>
                <a:gd name="connsiteX5" fmla="*/ 715424 w 1343922"/>
                <a:gd name="connsiteY5" fmla="*/ 1264748 h 1268604"/>
                <a:gd name="connsiteX6" fmla="*/ 543672 w 1343922"/>
                <a:gd name="connsiteY6" fmla="*/ 1247488 h 1268604"/>
                <a:gd name="connsiteX7" fmla="*/ 643661 w 1343922"/>
                <a:gd name="connsiteY7" fmla="*/ 1255793 h 1268604"/>
                <a:gd name="connsiteX8" fmla="*/ 898336 w 1343922"/>
                <a:gd name="connsiteY8" fmla="*/ 1204404 h 1268604"/>
                <a:gd name="connsiteX9" fmla="*/ 966546 w 1343922"/>
                <a:gd name="connsiteY9" fmla="*/ 1191102 h 1268604"/>
                <a:gd name="connsiteX10" fmla="*/ 865620 w 1343922"/>
                <a:gd name="connsiteY10" fmla="*/ 829240 h 1268604"/>
                <a:gd name="connsiteX11" fmla="*/ 883479 w 1343922"/>
                <a:gd name="connsiteY11" fmla="*/ 829302 h 1268604"/>
                <a:gd name="connsiteX12" fmla="*/ 677014 w 1343922"/>
                <a:gd name="connsiteY12" fmla="*/ 945318 h 1268604"/>
                <a:gd name="connsiteX13" fmla="*/ 180510 w 1343922"/>
                <a:gd name="connsiteY13" fmla="*/ 1145619 h 1268604"/>
                <a:gd name="connsiteX14" fmla="*/ 377503 w 1343922"/>
                <a:gd name="connsiteY14" fmla="*/ 1038623 h 1268604"/>
                <a:gd name="connsiteX15" fmla="*/ 672407 w 1343922"/>
                <a:gd name="connsiteY15" fmla="*/ 917093 h 1268604"/>
                <a:gd name="connsiteX16" fmla="*/ 797895 w 1343922"/>
                <a:gd name="connsiteY16" fmla="*/ 863173 h 1268604"/>
                <a:gd name="connsiteX17" fmla="*/ 823785 w 1343922"/>
                <a:gd name="connsiteY17" fmla="*/ 855647 h 1268604"/>
                <a:gd name="connsiteX18" fmla="*/ 865620 w 1343922"/>
                <a:gd name="connsiteY18" fmla="*/ 829240 h 1268604"/>
                <a:gd name="connsiteX19" fmla="*/ 400210 w 1343922"/>
                <a:gd name="connsiteY19" fmla="*/ 554705 h 1268604"/>
                <a:gd name="connsiteX20" fmla="*/ 425256 w 1343922"/>
                <a:gd name="connsiteY20" fmla="*/ 565801 h 1268604"/>
                <a:gd name="connsiteX21" fmla="*/ 476646 w 1343922"/>
                <a:gd name="connsiteY21" fmla="*/ 652488 h 1268604"/>
                <a:gd name="connsiteX22" fmla="*/ 493061 w 1343922"/>
                <a:gd name="connsiteY22" fmla="*/ 682141 h 1268604"/>
                <a:gd name="connsiteX23" fmla="*/ 509477 w 1343922"/>
                <a:gd name="connsiteY23" fmla="*/ 648075 h 1268604"/>
                <a:gd name="connsiteX24" fmla="*/ 521676 w 1343922"/>
                <a:gd name="connsiteY24" fmla="*/ 633346 h 1268604"/>
                <a:gd name="connsiteX25" fmla="*/ 528359 w 1343922"/>
                <a:gd name="connsiteY25" fmla="*/ 650671 h 1268604"/>
                <a:gd name="connsiteX26" fmla="*/ 527061 w 1343922"/>
                <a:gd name="connsiteY26" fmla="*/ 701541 h 1268604"/>
                <a:gd name="connsiteX27" fmla="*/ 528294 w 1343922"/>
                <a:gd name="connsiteY27" fmla="*/ 721461 h 1268604"/>
                <a:gd name="connsiteX28" fmla="*/ 507790 w 1343922"/>
                <a:gd name="connsiteY28" fmla="*/ 761041 h 1268604"/>
                <a:gd name="connsiteX29" fmla="*/ 434080 w 1343922"/>
                <a:gd name="connsiteY29" fmla="*/ 752736 h 1268604"/>
                <a:gd name="connsiteX30" fmla="*/ 378019 w 1343922"/>
                <a:gd name="connsiteY30" fmla="*/ 732751 h 1268604"/>
                <a:gd name="connsiteX31" fmla="*/ 318390 w 1343922"/>
                <a:gd name="connsiteY31" fmla="*/ 627182 h 1268604"/>
                <a:gd name="connsiteX32" fmla="*/ 342527 w 1343922"/>
                <a:gd name="connsiteY32" fmla="*/ 620759 h 1268604"/>
                <a:gd name="connsiteX33" fmla="*/ 390996 w 1343922"/>
                <a:gd name="connsiteY33" fmla="*/ 669682 h 1268604"/>
                <a:gd name="connsiteX34" fmla="*/ 423699 w 1343922"/>
                <a:gd name="connsiteY34" fmla="*/ 695118 h 1268604"/>
                <a:gd name="connsiteX35" fmla="*/ 403584 w 1343922"/>
                <a:gd name="connsiteY35" fmla="*/ 621148 h 1268604"/>
                <a:gd name="connsiteX36" fmla="*/ 392748 w 1343922"/>
                <a:gd name="connsiteY36" fmla="*/ 583969 h 1268604"/>
                <a:gd name="connsiteX37" fmla="*/ 400210 w 1343922"/>
                <a:gd name="connsiteY37" fmla="*/ 554705 h 1268604"/>
                <a:gd name="connsiteX38" fmla="*/ 1232365 w 1343922"/>
                <a:gd name="connsiteY38" fmla="*/ 124386 h 1268604"/>
                <a:gd name="connsiteX39" fmla="*/ 1242423 w 1343922"/>
                <a:gd name="connsiteY39" fmla="*/ 143722 h 1268604"/>
                <a:gd name="connsiteX40" fmla="*/ 1174943 w 1343922"/>
                <a:gd name="connsiteY40" fmla="*/ 328256 h 1268604"/>
                <a:gd name="connsiteX41" fmla="*/ 1096885 w 1343922"/>
                <a:gd name="connsiteY41" fmla="*/ 458741 h 1268604"/>
                <a:gd name="connsiteX42" fmla="*/ 1082545 w 1343922"/>
                <a:gd name="connsiteY42" fmla="*/ 541016 h 1268604"/>
                <a:gd name="connsiteX43" fmla="*/ 1152038 w 1343922"/>
                <a:gd name="connsiteY43" fmla="*/ 442844 h 1268604"/>
                <a:gd name="connsiteX44" fmla="*/ 1249106 w 1343922"/>
                <a:gd name="connsiteY44" fmla="*/ 281084 h 1268604"/>
                <a:gd name="connsiteX45" fmla="*/ 1275385 w 1343922"/>
                <a:gd name="connsiteY45" fmla="*/ 261683 h 1268604"/>
                <a:gd name="connsiteX46" fmla="*/ 1278305 w 1343922"/>
                <a:gd name="connsiteY46" fmla="*/ 296203 h 1268604"/>
                <a:gd name="connsiteX47" fmla="*/ 1204206 w 1343922"/>
                <a:gd name="connsiteY47" fmla="*/ 456989 h 1268604"/>
                <a:gd name="connsiteX48" fmla="*/ 1261953 w 1343922"/>
                <a:gd name="connsiteY48" fmla="*/ 397424 h 1268604"/>
                <a:gd name="connsiteX49" fmla="*/ 1313408 w 1343922"/>
                <a:gd name="connsiteY49" fmla="*/ 347137 h 1268604"/>
                <a:gd name="connsiteX50" fmla="*/ 1339297 w 1343922"/>
                <a:gd name="connsiteY50" fmla="*/ 341233 h 1268604"/>
                <a:gd name="connsiteX51" fmla="*/ 1336247 w 1343922"/>
                <a:gd name="connsiteY51" fmla="*/ 368355 h 1268604"/>
                <a:gd name="connsiteX52" fmla="*/ 1314641 w 1343922"/>
                <a:gd name="connsiteY52" fmla="*/ 393141 h 1268604"/>
                <a:gd name="connsiteX53" fmla="*/ 1149054 w 1343922"/>
                <a:gd name="connsiteY53" fmla="*/ 558405 h 1268604"/>
                <a:gd name="connsiteX54" fmla="*/ 1031351 w 1343922"/>
                <a:gd name="connsiteY54" fmla="*/ 738073 h 1268604"/>
                <a:gd name="connsiteX55" fmla="*/ 948946 w 1343922"/>
                <a:gd name="connsiteY55" fmla="*/ 787191 h 1268604"/>
                <a:gd name="connsiteX56" fmla="*/ 1005785 w 1343922"/>
                <a:gd name="connsiteY56" fmla="*/ 722500 h 1268604"/>
                <a:gd name="connsiteX57" fmla="*/ 1035179 w 1343922"/>
                <a:gd name="connsiteY57" fmla="*/ 601748 h 1268604"/>
                <a:gd name="connsiteX58" fmla="*/ 1064961 w 1343922"/>
                <a:gd name="connsiteY58" fmla="*/ 519668 h 1268604"/>
                <a:gd name="connsiteX59" fmla="*/ 1109992 w 1343922"/>
                <a:gd name="connsiteY59" fmla="*/ 393531 h 1268604"/>
                <a:gd name="connsiteX60" fmla="*/ 1201026 w 1343922"/>
                <a:gd name="connsiteY60" fmla="*/ 159619 h 1268604"/>
                <a:gd name="connsiteX61" fmla="*/ 1213549 w 1343922"/>
                <a:gd name="connsiteY61" fmla="*/ 135741 h 1268604"/>
                <a:gd name="connsiteX62" fmla="*/ 1232365 w 1343922"/>
                <a:gd name="connsiteY62" fmla="*/ 124386 h 1268604"/>
                <a:gd name="connsiteX63" fmla="*/ 45612 w 1343922"/>
                <a:gd name="connsiteY63" fmla="*/ 93241 h 1268604"/>
                <a:gd name="connsiteX64" fmla="*/ 78249 w 1343922"/>
                <a:gd name="connsiteY64" fmla="*/ 149951 h 1268604"/>
                <a:gd name="connsiteX65" fmla="*/ 79028 w 1343922"/>
                <a:gd name="connsiteY65" fmla="*/ 354016 h 1268604"/>
                <a:gd name="connsiteX66" fmla="*/ 125809 w 1343922"/>
                <a:gd name="connsiteY66" fmla="*/ 602202 h 1268604"/>
                <a:gd name="connsiteX67" fmla="*/ 203218 w 1343922"/>
                <a:gd name="connsiteY67" fmla="*/ 686683 h 1268604"/>
                <a:gd name="connsiteX68" fmla="*/ 217818 w 1343922"/>
                <a:gd name="connsiteY68" fmla="*/ 711145 h 1268604"/>
                <a:gd name="connsiteX69" fmla="*/ 192707 w 1343922"/>
                <a:gd name="connsiteY69" fmla="*/ 707381 h 1268604"/>
                <a:gd name="connsiteX70" fmla="*/ 107512 w 1343922"/>
                <a:gd name="connsiteY70" fmla="*/ 620240 h 1268604"/>
                <a:gd name="connsiteX71" fmla="*/ 67673 w 1343922"/>
                <a:gd name="connsiteY71" fmla="*/ 495790 h 1268604"/>
                <a:gd name="connsiteX72" fmla="*/ 55344 w 1343922"/>
                <a:gd name="connsiteY72" fmla="*/ 311061 h 1268604"/>
                <a:gd name="connsiteX73" fmla="*/ 10767 w 1343922"/>
                <a:gd name="connsiteY73" fmla="*/ 173115 h 1268604"/>
                <a:gd name="connsiteX74" fmla="*/ 5188 w 1343922"/>
                <a:gd name="connsiteY74" fmla="*/ 141191 h 1268604"/>
                <a:gd name="connsiteX75" fmla="*/ 35100 w 1343922"/>
                <a:gd name="connsiteY75" fmla="*/ 146512 h 1268604"/>
                <a:gd name="connsiteX76" fmla="*/ 57161 w 1343922"/>
                <a:gd name="connsiteY76" fmla="*/ 159165 h 1268604"/>
                <a:gd name="connsiteX77" fmla="*/ 45612 w 1343922"/>
                <a:gd name="connsiteY77" fmla="*/ 93241 h 1268604"/>
                <a:gd name="connsiteX78" fmla="*/ 616473 w 1343922"/>
                <a:gd name="connsiteY78" fmla="*/ 14340 h 1268604"/>
                <a:gd name="connsiteX79" fmla="*/ 749423 w 1343922"/>
                <a:gd name="connsiteY79" fmla="*/ 88569 h 1268604"/>
                <a:gd name="connsiteX80" fmla="*/ 747995 w 1343922"/>
                <a:gd name="connsiteY80" fmla="*/ 152741 h 1268604"/>
                <a:gd name="connsiteX81" fmla="*/ 721392 w 1343922"/>
                <a:gd name="connsiteY81" fmla="*/ 160592 h 1268604"/>
                <a:gd name="connsiteX82" fmla="*/ 673247 w 1343922"/>
                <a:gd name="connsiteY82" fmla="*/ 97264 h 1268604"/>
                <a:gd name="connsiteX83" fmla="*/ 622313 w 1343922"/>
                <a:gd name="connsiteY83" fmla="*/ 24852 h 1268604"/>
                <a:gd name="connsiteX84" fmla="*/ 616473 w 1343922"/>
                <a:gd name="connsiteY84" fmla="*/ 14340 h 1268604"/>
                <a:gd name="connsiteX85" fmla="*/ 570858 w 1343922"/>
                <a:gd name="connsiteY85" fmla="*/ 0 h 1268604"/>
                <a:gd name="connsiteX86" fmla="*/ 575724 w 1343922"/>
                <a:gd name="connsiteY86" fmla="*/ 8695 h 1268604"/>
                <a:gd name="connsiteX87" fmla="*/ 547825 w 1343922"/>
                <a:gd name="connsiteY87" fmla="*/ 175386 h 1268604"/>
                <a:gd name="connsiteX88" fmla="*/ 522519 w 1343922"/>
                <a:gd name="connsiteY88" fmla="*/ 577545 h 1268604"/>
                <a:gd name="connsiteX89" fmla="*/ 517717 w 1343922"/>
                <a:gd name="connsiteY89" fmla="*/ 587408 h 1268604"/>
                <a:gd name="connsiteX90" fmla="*/ 498835 w 1343922"/>
                <a:gd name="connsiteY90" fmla="*/ 535045 h 1268604"/>
                <a:gd name="connsiteX91" fmla="*/ 514538 w 1343922"/>
                <a:gd name="connsiteY91" fmla="*/ 330007 h 1268604"/>
                <a:gd name="connsiteX92" fmla="*/ 513889 w 1343922"/>
                <a:gd name="connsiteY92" fmla="*/ 291465 h 1268604"/>
                <a:gd name="connsiteX93" fmla="*/ 517783 w 1343922"/>
                <a:gd name="connsiteY93" fmla="*/ 226970 h 1268604"/>
                <a:gd name="connsiteX94" fmla="*/ 502729 w 1343922"/>
                <a:gd name="connsiteY94" fmla="*/ 162602 h 1268604"/>
                <a:gd name="connsiteX95" fmla="*/ 490660 w 1343922"/>
                <a:gd name="connsiteY95" fmla="*/ 149366 h 1268604"/>
                <a:gd name="connsiteX96" fmla="*/ 441217 w 1343922"/>
                <a:gd name="connsiteY96" fmla="*/ 155725 h 1268604"/>
                <a:gd name="connsiteX97" fmla="*/ 432458 w 1343922"/>
                <a:gd name="connsiteY97" fmla="*/ 170389 h 1268604"/>
                <a:gd name="connsiteX98" fmla="*/ 423374 w 1343922"/>
                <a:gd name="connsiteY98" fmla="*/ 164160 h 1268604"/>
                <a:gd name="connsiteX99" fmla="*/ 570858 w 1343922"/>
                <a:gd name="connsiteY99" fmla="*/ 0 h 1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343922" h="1268604">
                  <a:moveTo>
                    <a:pt x="966546" y="1191102"/>
                  </a:moveTo>
                  <a:cubicBezTo>
                    <a:pt x="989434" y="1192951"/>
                    <a:pt x="1012404" y="1198985"/>
                    <a:pt x="1035244" y="1202911"/>
                  </a:cubicBezTo>
                  <a:cubicBezTo>
                    <a:pt x="1041473" y="1204014"/>
                    <a:pt x="1046859" y="1208751"/>
                    <a:pt x="1044718" y="1215694"/>
                  </a:cubicBezTo>
                  <a:cubicBezTo>
                    <a:pt x="1041667" y="1225492"/>
                    <a:pt x="1031740" y="1228736"/>
                    <a:pt x="1023305" y="1229968"/>
                  </a:cubicBezTo>
                  <a:cubicBezTo>
                    <a:pt x="987942" y="1235160"/>
                    <a:pt x="952515" y="1240610"/>
                    <a:pt x="916958" y="1243270"/>
                  </a:cubicBezTo>
                  <a:cubicBezTo>
                    <a:pt x="849542" y="1248267"/>
                    <a:pt x="782580" y="1257156"/>
                    <a:pt x="715424" y="1264748"/>
                  </a:cubicBezTo>
                  <a:cubicBezTo>
                    <a:pt x="657351" y="1271301"/>
                    <a:pt x="599149" y="1271819"/>
                    <a:pt x="543672" y="1247488"/>
                  </a:cubicBezTo>
                  <a:cubicBezTo>
                    <a:pt x="577867" y="1241454"/>
                    <a:pt x="609531" y="1257999"/>
                    <a:pt x="643661" y="1255793"/>
                  </a:cubicBezTo>
                  <a:cubicBezTo>
                    <a:pt x="730996" y="1250148"/>
                    <a:pt x="818916" y="1249564"/>
                    <a:pt x="898336" y="1204404"/>
                  </a:cubicBezTo>
                  <a:cubicBezTo>
                    <a:pt x="920851" y="1191588"/>
                    <a:pt x="943658" y="1189252"/>
                    <a:pt x="966546" y="1191102"/>
                  </a:cubicBezTo>
                  <a:close/>
                  <a:moveTo>
                    <a:pt x="865620" y="829240"/>
                  </a:moveTo>
                  <a:cubicBezTo>
                    <a:pt x="871029" y="828045"/>
                    <a:pt x="876909" y="827907"/>
                    <a:pt x="883479" y="829302"/>
                  </a:cubicBezTo>
                  <a:cubicBezTo>
                    <a:pt x="817361" y="872646"/>
                    <a:pt x="769345" y="905802"/>
                    <a:pt x="677014" y="945318"/>
                  </a:cubicBezTo>
                  <a:cubicBezTo>
                    <a:pt x="574689" y="990089"/>
                    <a:pt x="192903" y="1146852"/>
                    <a:pt x="180510" y="1145619"/>
                  </a:cubicBezTo>
                  <a:cubicBezTo>
                    <a:pt x="181743" y="1136081"/>
                    <a:pt x="314562" y="1063864"/>
                    <a:pt x="377503" y="1038623"/>
                  </a:cubicBezTo>
                  <a:cubicBezTo>
                    <a:pt x="476128" y="998978"/>
                    <a:pt x="574754" y="959138"/>
                    <a:pt x="672407" y="917093"/>
                  </a:cubicBezTo>
                  <a:cubicBezTo>
                    <a:pt x="714128" y="899054"/>
                    <a:pt x="752864" y="873815"/>
                    <a:pt x="797895" y="863173"/>
                  </a:cubicBezTo>
                  <a:cubicBezTo>
                    <a:pt x="811197" y="877058"/>
                    <a:pt x="816388" y="860902"/>
                    <a:pt x="823785" y="855647"/>
                  </a:cubicBezTo>
                  <a:cubicBezTo>
                    <a:pt x="837411" y="845914"/>
                    <a:pt x="849393" y="832823"/>
                    <a:pt x="865620" y="829240"/>
                  </a:cubicBezTo>
                  <a:close/>
                  <a:moveTo>
                    <a:pt x="400210" y="554705"/>
                  </a:moveTo>
                  <a:cubicBezTo>
                    <a:pt x="411825" y="548671"/>
                    <a:pt x="418637" y="558858"/>
                    <a:pt x="425256" y="565801"/>
                  </a:cubicBezTo>
                  <a:cubicBezTo>
                    <a:pt x="449005" y="590717"/>
                    <a:pt x="465095" y="620174"/>
                    <a:pt x="476646" y="652488"/>
                  </a:cubicBezTo>
                  <a:cubicBezTo>
                    <a:pt x="479955" y="661442"/>
                    <a:pt x="480668" y="672148"/>
                    <a:pt x="493061" y="682141"/>
                  </a:cubicBezTo>
                  <a:cubicBezTo>
                    <a:pt x="499290" y="669293"/>
                    <a:pt x="504741" y="658847"/>
                    <a:pt x="509477" y="648075"/>
                  </a:cubicBezTo>
                  <a:cubicBezTo>
                    <a:pt x="512267" y="641716"/>
                    <a:pt x="513370" y="632373"/>
                    <a:pt x="521676" y="633346"/>
                  </a:cubicBezTo>
                  <a:cubicBezTo>
                    <a:pt x="531084" y="634449"/>
                    <a:pt x="528359" y="644182"/>
                    <a:pt x="528359" y="650671"/>
                  </a:cubicBezTo>
                  <a:cubicBezTo>
                    <a:pt x="528359" y="667606"/>
                    <a:pt x="527970" y="684606"/>
                    <a:pt x="527061" y="701541"/>
                  </a:cubicBezTo>
                  <a:cubicBezTo>
                    <a:pt x="526672" y="708290"/>
                    <a:pt x="523882" y="714259"/>
                    <a:pt x="528294" y="721461"/>
                  </a:cubicBezTo>
                  <a:cubicBezTo>
                    <a:pt x="541725" y="743393"/>
                    <a:pt x="534653" y="757083"/>
                    <a:pt x="507790" y="761041"/>
                  </a:cubicBezTo>
                  <a:cubicBezTo>
                    <a:pt x="482680" y="764740"/>
                    <a:pt x="458153" y="758056"/>
                    <a:pt x="434080" y="752736"/>
                  </a:cubicBezTo>
                  <a:cubicBezTo>
                    <a:pt x="414875" y="748454"/>
                    <a:pt x="396576" y="739823"/>
                    <a:pt x="378019" y="732751"/>
                  </a:cubicBezTo>
                  <a:cubicBezTo>
                    <a:pt x="337142" y="717113"/>
                    <a:pt x="310993" y="670136"/>
                    <a:pt x="318390" y="627182"/>
                  </a:cubicBezTo>
                  <a:cubicBezTo>
                    <a:pt x="321958" y="606419"/>
                    <a:pt x="332081" y="610766"/>
                    <a:pt x="342527" y="620759"/>
                  </a:cubicBezTo>
                  <a:cubicBezTo>
                    <a:pt x="359137" y="636591"/>
                    <a:pt x="374516" y="653721"/>
                    <a:pt x="390996" y="669682"/>
                  </a:cubicBezTo>
                  <a:cubicBezTo>
                    <a:pt x="400081" y="678442"/>
                    <a:pt x="407283" y="689862"/>
                    <a:pt x="423699" y="695118"/>
                  </a:cubicBezTo>
                  <a:cubicBezTo>
                    <a:pt x="421817" y="667801"/>
                    <a:pt x="409035" y="645350"/>
                    <a:pt x="403584" y="621148"/>
                  </a:cubicBezTo>
                  <a:cubicBezTo>
                    <a:pt x="400729" y="608560"/>
                    <a:pt x="395733" y="596491"/>
                    <a:pt x="392748" y="583969"/>
                  </a:cubicBezTo>
                  <a:cubicBezTo>
                    <a:pt x="390153" y="573197"/>
                    <a:pt x="387947" y="561064"/>
                    <a:pt x="400210" y="554705"/>
                  </a:cubicBezTo>
                  <a:close/>
                  <a:moveTo>
                    <a:pt x="1232365" y="124386"/>
                  </a:moveTo>
                  <a:cubicBezTo>
                    <a:pt x="1242358" y="127176"/>
                    <a:pt x="1242164" y="135546"/>
                    <a:pt x="1242423" y="143722"/>
                  </a:cubicBezTo>
                  <a:cubicBezTo>
                    <a:pt x="1244695" y="214317"/>
                    <a:pt x="1214262" y="272714"/>
                    <a:pt x="1174943" y="328256"/>
                  </a:cubicBezTo>
                  <a:cubicBezTo>
                    <a:pt x="1145614" y="369652"/>
                    <a:pt x="1114988" y="410336"/>
                    <a:pt x="1096885" y="458741"/>
                  </a:cubicBezTo>
                  <a:cubicBezTo>
                    <a:pt x="1086957" y="485279"/>
                    <a:pt x="1084817" y="512530"/>
                    <a:pt x="1082545" y="541016"/>
                  </a:cubicBezTo>
                  <a:cubicBezTo>
                    <a:pt x="1112262" y="512466"/>
                    <a:pt x="1133156" y="478012"/>
                    <a:pt x="1152038" y="442844"/>
                  </a:cubicBezTo>
                  <a:cubicBezTo>
                    <a:pt x="1181820" y="387302"/>
                    <a:pt x="1213224" y="332862"/>
                    <a:pt x="1249106" y="281084"/>
                  </a:cubicBezTo>
                  <a:cubicBezTo>
                    <a:pt x="1255530" y="271741"/>
                    <a:pt x="1262148" y="255844"/>
                    <a:pt x="1275385" y="261683"/>
                  </a:cubicBezTo>
                  <a:cubicBezTo>
                    <a:pt x="1291347" y="268756"/>
                    <a:pt x="1282003" y="284394"/>
                    <a:pt x="1278305" y="296203"/>
                  </a:cubicBezTo>
                  <a:cubicBezTo>
                    <a:pt x="1260786" y="352848"/>
                    <a:pt x="1226008" y="401187"/>
                    <a:pt x="1204206" y="456989"/>
                  </a:cubicBezTo>
                  <a:cubicBezTo>
                    <a:pt x="1222568" y="436161"/>
                    <a:pt x="1242423" y="416954"/>
                    <a:pt x="1261953" y="397424"/>
                  </a:cubicBezTo>
                  <a:cubicBezTo>
                    <a:pt x="1278953" y="380489"/>
                    <a:pt x="1295629" y="363164"/>
                    <a:pt x="1313408" y="347137"/>
                  </a:cubicBezTo>
                  <a:cubicBezTo>
                    <a:pt x="1320156" y="341103"/>
                    <a:pt x="1329045" y="331371"/>
                    <a:pt x="1339297" y="341233"/>
                  </a:cubicBezTo>
                  <a:cubicBezTo>
                    <a:pt x="1348900" y="350447"/>
                    <a:pt x="1341373" y="360440"/>
                    <a:pt x="1336247" y="368355"/>
                  </a:cubicBezTo>
                  <a:cubicBezTo>
                    <a:pt x="1330343" y="377439"/>
                    <a:pt x="1322426" y="385355"/>
                    <a:pt x="1314641" y="393141"/>
                  </a:cubicBezTo>
                  <a:cubicBezTo>
                    <a:pt x="1259487" y="448294"/>
                    <a:pt x="1203621" y="502733"/>
                    <a:pt x="1149054" y="558405"/>
                  </a:cubicBezTo>
                  <a:cubicBezTo>
                    <a:pt x="1098118" y="610312"/>
                    <a:pt x="1049324" y="662286"/>
                    <a:pt x="1031351" y="738073"/>
                  </a:cubicBezTo>
                  <a:cubicBezTo>
                    <a:pt x="1023371" y="771812"/>
                    <a:pt x="982427" y="780248"/>
                    <a:pt x="948946" y="787191"/>
                  </a:cubicBezTo>
                  <a:cubicBezTo>
                    <a:pt x="983465" y="750011"/>
                    <a:pt x="1010523" y="739629"/>
                    <a:pt x="1005785" y="722500"/>
                  </a:cubicBezTo>
                  <a:cubicBezTo>
                    <a:pt x="993069" y="676496"/>
                    <a:pt x="1009809" y="637500"/>
                    <a:pt x="1035179" y="601748"/>
                  </a:cubicBezTo>
                  <a:cubicBezTo>
                    <a:pt x="1053022" y="576638"/>
                    <a:pt x="1063988" y="551332"/>
                    <a:pt x="1064961" y="519668"/>
                  </a:cubicBezTo>
                  <a:cubicBezTo>
                    <a:pt x="1066454" y="473534"/>
                    <a:pt x="1097793" y="436615"/>
                    <a:pt x="1109992" y="393531"/>
                  </a:cubicBezTo>
                  <a:cubicBezTo>
                    <a:pt x="1132961" y="312684"/>
                    <a:pt x="1166053" y="235794"/>
                    <a:pt x="1201026" y="159619"/>
                  </a:cubicBezTo>
                  <a:cubicBezTo>
                    <a:pt x="1204789" y="151443"/>
                    <a:pt x="1208813" y="143332"/>
                    <a:pt x="1213549" y="135741"/>
                  </a:cubicBezTo>
                  <a:cubicBezTo>
                    <a:pt x="1217702" y="129058"/>
                    <a:pt x="1222374" y="121661"/>
                    <a:pt x="1232365" y="124386"/>
                  </a:cubicBezTo>
                  <a:close/>
                  <a:moveTo>
                    <a:pt x="45612" y="93241"/>
                  </a:moveTo>
                  <a:cubicBezTo>
                    <a:pt x="75329" y="101870"/>
                    <a:pt x="77989" y="126073"/>
                    <a:pt x="78249" y="149951"/>
                  </a:cubicBezTo>
                  <a:cubicBezTo>
                    <a:pt x="79028" y="217951"/>
                    <a:pt x="77275" y="286016"/>
                    <a:pt x="79028" y="354016"/>
                  </a:cubicBezTo>
                  <a:cubicBezTo>
                    <a:pt x="81234" y="439081"/>
                    <a:pt x="92135" y="522588"/>
                    <a:pt x="125809" y="602202"/>
                  </a:cubicBezTo>
                  <a:cubicBezTo>
                    <a:pt x="141966" y="640420"/>
                    <a:pt x="171878" y="663584"/>
                    <a:pt x="203218" y="686683"/>
                  </a:cubicBezTo>
                  <a:cubicBezTo>
                    <a:pt x="209512" y="691290"/>
                    <a:pt x="230795" y="698167"/>
                    <a:pt x="217818" y="711145"/>
                  </a:cubicBezTo>
                  <a:cubicBezTo>
                    <a:pt x="209252" y="719709"/>
                    <a:pt x="201401" y="711405"/>
                    <a:pt x="192707" y="707381"/>
                  </a:cubicBezTo>
                  <a:cubicBezTo>
                    <a:pt x="172398" y="698103"/>
                    <a:pt x="126978" y="659171"/>
                    <a:pt x="107512" y="620240"/>
                  </a:cubicBezTo>
                  <a:cubicBezTo>
                    <a:pt x="88046" y="587797"/>
                    <a:pt x="76497" y="536603"/>
                    <a:pt x="67673" y="495790"/>
                  </a:cubicBezTo>
                  <a:cubicBezTo>
                    <a:pt x="54501" y="434928"/>
                    <a:pt x="53982" y="372962"/>
                    <a:pt x="55344" y="311061"/>
                  </a:cubicBezTo>
                  <a:cubicBezTo>
                    <a:pt x="56513" y="259672"/>
                    <a:pt x="50413" y="211463"/>
                    <a:pt x="10767" y="173115"/>
                  </a:cubicBezTo>
                  <a:cubicBezTo>
                    <a:pt x="2722" y="165328"/>
                    <a:pt x="-5713" y="151962"/>
                    <a:pt x="5188" y="141191"/>
                  </a:cubicBezTo>
                  <a:cubicBezTo>
                    <a:pt x="14791" y="131783"/>
                    <a:pt x="25627" y="141711"/>
                    <a:pt x="35100" y="146512"/>
                  </a:cubicBezTo>
                  <a:cubicBezTo>
                    <a:pt x="42042" y="150015"/>
                    <a:pt x="45936" y="158515"/>
                    <a:pt x="57161" y="159165"/>
                  </a:cubicBezTo>
                  <a:cubicBezTo>
                    <a:pt x="58134" y="136519"/>
                    <a:pt x="35684" y="118092"/>
                    <a:pt x="45612" y="93241"/>
                  </a:cubicBezTo>
                  <a:close/>
                  <a:moveTo>
                    <a:pt x="616473" y="14340"/>
                  </a:moveTo>
                  <a:cubicBezTo>
                    <a:pt x="673507" y="16222"/>
                    <a:pt x="712957" y="52038"/>
                    <a:pt x="749423" y="88569"/>
                  </a:cubicBezTo>
                  <a:cubicBezTo>
                    <a:pt x="765449" y="104595"/>
                    <a:pt x="760583" y="131653"/>
                    <a:pt x="747995" y="152741"/>
                  </a:cubicBezTo>
                  <a:cubicBezTo>
                    <a:pt x="741960" y="162863"/>
                    <a:pt x="731385" y="163252"/>
                    <a:pt x="721392" y="160592"/>
                  </a:cubicBezTo>
                  <a:cubicBezTo>
                    <a:pt x="703679" y="155920"/>
                    <a:pt x="670717" y="116146"/>
                    <a:pt x="673247" y="97264"/>
                  </a:cubicBezTo>
                  <a:cubicBezTo>
                    <a:pt x="678827" y="55866"/>
                    <a:pt x="666110" y="30302"/>
                    <a:pt x="622313" y="24852"/>
                  </a:cubicBezTo>
                  <a:cubicBezTo>
                    <a:pt x="618485" y="24333"/>
                    <a:pt x="615499" y="20959"/>
                    <a:pt x="616473" y="14340"/>
                  </a:cubicBezTo>
                  <a:close/>
                  <a:moveTo>
                    <a:pt x="570858" y="0"/>
                  </a:moveTo>
                  <a:cubicBezTo>
                    <a:pt x="574038" y="5515"/>
                    <a:pt x="576179" y="8110"/>
                    <a:pt x="575724" y="8695"/>
                  </a:cubicBezTo>
                  <a:cubicBezTo>
                    <a:pt x="535301" y="58851"/>
                    <a:pt x="554508" y="119778"/>
                    <a:pt x="547825" y="175386"/>
                  </a:cubicBezTo>
                  <a:cubicBezTo>
                    <a:pt x="531733" y="308790"/>
                    <a:pt x="517912" y="442714"/>
                    <a:pt x="522519" y="577545"/>
                  </a:cubicBezTo>
                  <a:cubicBezTo>
                    <a:pt x="522584" y="579881"/>
                    <a:pt x="520248" y="582347"/>
                    <a:pt x="517717" y="587408"/>
                  </a:cubicBezTo>
                  <a:cubicBezTo>
                    <a:pt x="502080" y="571641"/>
                    <a:pt x="499226" y="553603"/>
                    <a:pt x="498835" y="535045"/>
                  </a:cubicBezTo>
                  <a:cubicBezTo>
                    <a:pt x="497343" y="466202"/>
                    <a:pt x="500069" y="397682"/>
                    <a:pt x="514538" y="330007"/>
                  </a:cubicBezTo>
                  <a:cubicBezTo>
                    <a:pt x="517198" y="317679"/>
                    <a:pt x="516809" y="303729"/>
                    <a:pt x="513889" y="291465"/>
                  </a:cubicBezTo>
                  <a:cubicBezTo>
                    <a:pt x="508634" y="269144"/>
                    <a:pt x="509347" y="247862"/>
                    <a:pt x="517783" y="226970"/>
                  </a:cubicBezTo>
                  <a:cubicBezTo>
                    <a:pt x="527904" y="201794"/>
                    <a:pt x="524271" y="180316"/>
                    <a:pt x="502729" y="162602"/>
                  </a:cubicBezTo>
                  <a:cubicBezTo>
                    <a:pt x="498187" y="158840"/>
                    <a:pt x="494164" y="154167"/>
                    <a:pt x="490660" y="149366"/>
                  </a:cubicBezTo>
                  <a:cubicBezTo>
                    <a:pt x="463733" y="112836"/>
                    <a:pt x="463797" y="112836"/>
                    <a:pt x="441217" y="155725"/>
                  </a:cubicBezTo>
                  <a:cubicBezTo>
                    <a:pt x="438557" y="160786"/>
                    <a:pt x="435377" y="165522"/>
                    <a:pt x="432458" y="170389"/>
                  </a:cubicBezTo>
                  <a:cubicBezTo>
                    <a:pt x="429409" y="168313"/>
                    <a:pt x="426424" y="166236"/>
                    <a:pt x="423374" y="164160"/>
                  </a:cubicBezTo>
                  <a:cubicBezTo>
                    <a:pt x="457829" y="97199"/>
                    <a:pt x="511034" y="46717"/>
                    <a:pt x="570858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1" name="그룹 150">
            <a:extLst>
              <a:ext uri="{FF2B5EF4-FFF2-40B4-BE49-F238E27FC236}">
                <a16:creationId xmlns:a16="http://schemas.microsoft.com/office/drawing/2014/main" id="{05B88EB0-0695-4FF4-9875-F3194678BC17}"/>
              </a:ext>
            </a:extLst>
          </p:cNvPr>
          <p:cNvGrpSpPr/>
          <p:nvPr/>
        </p:nvGrpSpPr>
        <p:grpSpPr>
          <a:xfrm>
            <a:off x="3094742" y="1804212"/>
            <a:ext cx="542656" cy="542656"/>
            <a:chOff x="5784686" y="1323855"/>
            <a:chExt cx="1307251" cy="1307251"/>
          </a:xfrm>
        </p:grpSpPr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BB7DB6A3-2B7E-46FD-9F03-5D0C45BC125A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4A4A0D50-67E4-45A7-8FAF-F4735956A9C4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1C5A6C8A-05BD-4AD0-A8A2-EF5BE8B8A92D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D57295DA-1E65-45CD-B42F-6B29F44367AB}"/>
                </a:ext>
              </a:extLst>
            </p:cNvPr>
            <p:cNvSpPr/>
            <p:nvPr/>
          </p:nvSpPr>
          <p:spPr>
            <a:xfrm rot="185357">
              <a:off x="6258994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50D1C207-8339-4AC2-9EDA-C896C9B175AB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207105F5-4EAD-43BF-A8E4-F042F34D9D02}"/>
                </a:ext>
              </a:extLst>
            </p:cNvPr>
            <p:cNvSpPr/>
            <p:nvPr/>
          </p:nvSpPr>
          <p:spPr>
            <a:xfrm rot="185357">
              <a:off x="6199859" y="1604862"/>
              <a:ext cx="417850" cy="745970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ADC0A108-83DA-47CC-BA58-B397C40256EA}"/>
              </a:ext>
            </a:extLst>
          </p:cNvPr>
          <p:cNvGrpSpPr/>
          <p:nvPr/>
        </p:nvGrpSpPr>
        <p:grpSpPr>
          <a:xfrm>
            <a:off x="4510225" y="3548669"/>
            <a:ext cx="386119" cy="386119"/>
            <a:chOff x="5784686" y="1323855"/>
            <a:chExt cx="1307251" cy="1307251"/>
          </a:xfrm>
        </p:grpSpPr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97011A19-19DB-450F-AD60-AAEE814D3550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2E4F71FE-65F3-4437-BF4D-C6891BCC8862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5CBC9C9D-F370-4576-BE1B-AD3DDE78CAD8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88A07320-82DB-4BD4-8323-76166D843B49}"/>
                </a:ext>
              </a:extLst>
            </p:cNvPr>
            <p:cNvSpPr/>
            <p:nvPr/>
          </p:nvSpPr>
          <p:spPr>
            <a:xfrm rot="185357">
              <a:off x="6258994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BF2905FE-1EC0-4E21-AA43-B2CEE18EDDD1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836AE533-BA02-4E55-94FF-94166C5A6240}"/>
                </a:ext>
              </a:extLst>
            </p:cNvPr>
            <p:cNvSpPr/>
            <p:nvPr/>
          </p:nvSpPr>
          <p:spPr>
            <a:xfrm rot="185357">
              <a:off x="6199859" y="1604862"/>
              <a:ext cx="417850" cy="745970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5" name="그룹 164">
            <a:extLst>
              <a:ext uri="{FF2B5EF4-FFF2-40B4-BE49-F238E27FC236}">
                <a16:creationId xmlns:a16="http://schemas.microsoft.com/office/drawing/2014/main" id="{4F13311B-021F-49CB-A80A-AF1AA3EA702C}"/>
              </a:ext>
            </a:extLst>
          </p:cNvPr>
          <p:cNvGrpSpPr/>
          <p:nvPr/>
        </p:nvGrpSpPr>
        <p:grpSpPr>
          <a:xfrm>
            <a:off x="6290038" y="3118852"/>
            <a:ext cx="460635" cy="460635"/>
            <a:chOff x="5784686" y="1323855"/>
            <a:chExt cx="1307251" cy="1307251"/>
          </a:xfrm>
        </p:grpSpPr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DB2000BF-2F33-4503-8A12-F0FEB67ADAE9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46EEED8A-AF45-4E8C-9814-4476C638FF7A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09D5259C-638D-4F6E-9528-F052B5FA7C2E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DA0AAB43-A410-4FBA-AFA8-48AED46A8D2B}"/>
                </a:ext>
              </a:extLst>
            </p:cNvPr>
            <p:cNvSpPr/>
            <p:nvPr/>
          </p:nvSpPr>
          <p:spPr>
            <a:xfrm rot="185357">
              <a:off x="6258994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F450EC05-7A64-467E-BCE5-8D5976FB1B61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1F714198-2BA3-4074-A847-0270DCF53852}"/>
                </a:ext>
              </a:extLst>
            </p:cNvPr>
            <p:cNvSpPr/>
            <p:nvPr/>
          </p:nvSpPr>
          <p:spPr>
            <a:xfrm rot="185357">
              <a:off x="6199859" y="1604862"/>
              <a:ext cx="417850" cy="745970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2" name="그룹 171">
            <a:extLst>
              <a:ext uri="{FF2B5EF4-FFF2-40B4-BE49-F238E27FC236}">
                <a16:creationId xmlns:a16="http://schemas.microsoft.com/office/drawing/2014/main" id="{FC0E78D0-2E9F-47F8-AC42-F97AF059AE0D}"/>
              </a:ext>
            </a:extLst>
          </p:cNvPr>
          <p:cNvGrpSpPr/>
          <p:nvPr/>
        </p:nvGrpSpPr>
        <p:grpSpPr>
          <a:xfrm>
            <a:off x="8497022" y="3828114"/>
            <a:ext cx="278948" cy="278948"/>
            <a:chOff x="5784686" y="1323855"/>
            <a:chExt cx="1307251" cy="1307251"/>
          </a:xfrm>
        </p:grpSpPr>
        <p:sp>
          <p:nvSpPr>
            <p:cNvPr id="173" name="자유형: 도형 172">
              <a:extLst>
                <a:ext uri="{FF2B5EF4-FFF2-40B4-BE49-F238E27FC236}">
                  <a16:creationId xmlns:a16="http://schemas.microsoft.com/office/drawing/2014/main" id="{DE1A8396-9357-4713-9C52-94EEE36EB30B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688A2237-1530-4B15-82AC-34A0F50AE3FE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600F0C6C-68A2-43D4-B3F2-2253CF82E594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CD76F070-1F6C-4A7B-BFAD-5D9B21A10057}"/>
                </a:ext>
              </a:extLst>
            </p:cNvPr>
            <p:cNvSpPr/>
            <p:nvPr/>
          </p:nvSpPr>
          <p:spPr>
            <a:xfrm rot="185357">
              <a:off x="6258994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807B63EA-1436-4A3F-A1E3-1B283B83A11C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5BBE6050-03F3-496B-9219-8BF3B360839C}"/>
                </a:ext>
              </a:extLst>
            </p:cNvPr>
            <p:cNvSpPr/>
            <p:nvPr/>
          </p:nvSpPr>
          <p:spPr>
            <a:xfrm rot="185357">
              <a:off x="6199859" y="1604862"/>
              <a:ext cx="417850" cy="745970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9" name="그룹 178">
            <a:extLst>
              <a:ext uri="{FF2B5EF4-FFF2-40B4-BE49-F238E27FC236}">
                <a16:creationId xmlns:a16="http://schemas.microsoft.com/office/drawing/2014/main" id="{2846B387-74B8-4AF9-B1E6-CE2ED383E90E}"/>
              </a:ext>
            </a:extLst>
          </p:cNvPr>
          <p:cNvGrpSpPr/>
          <p:nvPr/>
        </p:nvGrpSpPr>
        <p:grpSpPr>
          <a:xfrm>
            <a:off x="7343909" y="1737052"/>
            <a:ext cx="605653" cy="605653"/>
            <a:chOff x="5784686" y="1323855"/>
            <a:chExt cx="1307251" cy="1307251"/>
          </a:xfrm>
        </p:grpSpPr>
        <p:sp>
          <p:nvSpPr>
            <p:cNvPr id="180" name="자유형: 도형 179">
              <a:extLst>
                <a:ext uri="{FF2B5EF4-FFF2-40B4-BE49-F238E27FC236}">
                  <a16:creationId xmlns:a16="http://schemas.microsoft.com/office/drawing/2014/main" id="{A18E2E5C-9ABA-40FD-AE9F-8B19D76AE018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1" name="자유형: 도형 180">
              <a:extLst>
                <a:ext uri="{FF2B5EF4-FFF2-40B4-BE49-F238E27FC236}">
                  <a16:creationId xmlns:a16="http://schemas.microsoft.com/office/drawing/2014/main" id="{F4B767AD-809D-4B5B-B2C3-1ADA444F4BF8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172B0329-D1BC-4C72-82F6-FCF3F143E302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FAA7B0D1-A309-464C-A67A-E3E07BE90983}"/>
                </a:ext>
              </a:extLst>
            </p:cNvPr>
            <p:cNvSpPr/>
            <p:nvPr/>
          </p:nvSpPr>
          <p:spPr>
            <a:xfrm rot="185357">
              <a:off x="6258994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539390A4-7973-44F3-9217-5AC653C28C45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532814B6-4854-4A6E-B61C-451B69CADBE0}"/>
                </a:ext>
              </a:extLst>
            </p:cNvPr>
            <p:cNvSpPr/>
            <p:nvPr/>
          </p:nvSpPr>
          <p:spPr>
            <a:xfrm rot="185357">
              <a:off x="6199859" y="1604862"/>
              <a:ext cx="417850" cy="745970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89" name="Oval 119">
            <a:extLst>
              <a:ext uri="{FF2B5EF4-FFF2-40B4-BE49-F238E27FC236}">
                <a16:creationId xmlns:a16="http://schemas.microsoft.com/office/drawing/2014/main" id="{3D8711EA-8A27-4B70-AB95-A0AE63031C2B}"/>
              </a:ext>
            </a:extLst>
          </p:cNvPr>
          <p:cNvSpPr/>
          <p:nvPr/>
        </p:nvSpPr>
        <p:spPr>
          <a:xfrm flipH="1">
            <a:off x="1849652" y="6378037"/>
            <a:ext cx="1373211" cy="32269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0" name="Oval 119">
            <a:extLst>
              <a:ext uri="{FF2B5EF4-FFF2-40B4-BE49-F238E27FC236}">
                <a16:creationId xmlns:a16="http://schemas.microsoft.com/office/drawing/2014/main" id="{3F77B9BF-93FD-455E-9C07-3B71CF3C87E4}"/>
              </a:ext>
            </a:extLst>
          </p:cNvPr>
          <p:cNvSpPr/>
          <p:nvPr/>
        </p:nvSpPr>
        <p:spPr>
          <a:xfrm flipH="1">
            <a:off x="2725599" y="6378037"/>
            <a:ext cx="1596895" cy="32269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AF1E76B3-DFBB-4A11-99C3-7A1D4C037F9A}"/>
              </a:ext>
            </a:extLst>
          </p:cNvPr>
          <p:cNvSpPr txBox="1"/>
          <p:nvPr/>
        </p:nvSpPr>
        <p:spPr>
          <a:xfrm>
            <a:off x="10001540" y="5322902"/>
            <a:ext cx="1909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373D8D1E-F7F2-4B7F-95D6-64F6CCC9AE33}"/>
              </a:ext>
            </a:extLst>
          </p:cNvPr>
          <p:cNvSpPr txBox="1"/>
          <p:nvPr/>
        </p:nvSpPr>
        <p:spPr>
          <a:xfrm>
            <a:off x="4421058" y="5322902"/>
            <a:ext cx="1909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3CB773E-3D25-4ABA-816E-BFFD38B19915}"/>
              </a:ext>
            </a:extLst>
          </p:cNvPr>
          <p:cNvSpPr txBox="1"/>
          <p:nvPr/>
        </p:nvSpPr>
        <p:spPr>
          <a:xfrm>
            <a:off x="6904492" y="5507568"/>
            <a:ext cx="2522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</a:rPr>
              <a:t>Get a modern PowerPoint</a:t>
            </a:r>
          </a:p>
          <a:p>
            <a:pPr marL="171459" indent="-171459" algn="ct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</a:rPr>
              <a:t>Get a modern PowerPoint</a:t>
            </a:r>
          </a:p>
          <a:p>
            <a:pPr marL="171459" indent="-171459" algn="ct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</a:rPr>
              <a:t>Get a modern PowerPoint</a:t>
            </a:r>
          </a:p>
          <a:p>
            <a:pPr marL="171459" indent="-171459" algn="ct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</a:rPr>
              <a:t>Get a modern PowerPoint</a:t>
            </a: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0" y="5279491"/>
            <a:ext cx="12192000" cy="1175819"/>
            <a:chOff x="6665543" y="2749602"/>
            <a:chExt cx="2798838" cy="11758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749602"/>
              <a:ext cx="279883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3" y="3545765"/>
              <a:ext cx="2798838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490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4BC17E7-85EE-4602-8704-F9EDB60C9180}"/>
              </a:ext>
            </a:extLst>
          </p:cNvPr>
          <p:cNvSpPr txBox="1"/>
          <p:nvPr/>
        </p:nvSpPr>
        <p:spPr>
          <a:xfrm>
            <a:off x="782546" y="1497325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14FF37-A725-4348-BC99-34965FDE0065}"/>
              </a:ext>
            </a:extLst>
          </p:cNvPr>
          <p:cNvSpPr txBox="1"/>
          <p:nvPr/>
        </p:nvSpPr>
        <p:spPr>
          <a:xfrm>
            <a:off x="782546" y="448493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8DA36A-29AB-45FA-8BA8-BD48A9EE19BE}"/>
              </a:ext>
            </a:extLst>
          </p:cNvPr>
          <p:cNvSpPr txBox="1"/>
          <p:nvPr/>
        </p:nvSpPr>
        <p:spPr>
          <a:xfrm>
            <a:off x="4795589" y="3003848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F4A800-92E2-496D-B4C0-60A6E3FBAC37}"/>
              </a:ext>
            </a:extLst>
          </p:cNvPr>
          <p:cNvSpPr txBox="1"/>
          <p:nvPr/>
        </p:nvSpPr>
        <p:spPr>
          <a:xfrm>
            <a:off x="4795589" y="4065617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49E39B-4BAA-490B-9030-603C539AB16F}"/>
              </a:ext>
            </a:extLst>
          </p:cNvPr>
          <p:cNvSpPr txBox="1"/>
          <p:nvPr/>
        </p:nvSpPr>
        <p:spPr>
          <a:xfrm>
            <a:off x="4795589" y="5127386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8" name="Group 33">
            <a:extLst>
              <a:ext uri="{FF2B5EF4-FFF2-40B4-BE49-F238E27FC236}">
                <a16:creationId xmlns:a16="http://schemas.microsoft.com/office/drawing/2014/main" id="{3A6F0A60-BAC7-4A6C-AAF0-B7D19B126D01}"/>
              </a:ext>
            </a:extLst>
          </p:cNvPr>
          <p:cNvGrpSpPr/>
          <p:nvPr/>
        </p:nvGrpSpPr>
        <p:grpSpPr>
          <a:xfrm>
            <a:off x="1451567" y="3029573"/>
            <a:ext cx="3191622" cy="871880"/>
            <a:chOff x="-475010" y="1114177"/>
            <a:chExt cx="4928532" cy="8718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E1DCE8-5DF5-4AC7-BC0A-2809BB5D1BC9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427B13-34B8-4B26-BB7A-2D9236F95552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ABE5AF39-B88C-4E81-A972-15684E95BBC1}"/>
              </a:ext>
            </a:extLst>
          </p:cNvPr>
          <p:cNvGrpSpPr/>
          <p:nvPr/>
        </p:nvGrpSpPr>
        <p:grpSpPr>
          <a:xfrm>
            <a:off x="1451567" y="4093855"/>
            <a:ext cx="3191622" cy="871880"/>
            <a:chOff x="-475010" y="1114177"/>
            <a:chExt cx="4928532" cy="87188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6A8EC1-0F52-4BE3-AC35-9352B7A3DBA9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11FA6F0-CF7E-4F3F-A32F-06F7E467C20D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4" name="Group 33">
            <a:extLst>
              <a:ext uri="{FF2B5EF4-FFF2-40B4-BE49-F238E27FC236}">
                <a16:creationId xmlns:a16="http://schemas.microsoft.com/office/drawing/2014/main" id="{A84033B7-ECBD-4D18-B40D-E1F30E30D2F8}"/>
              </a:ext>
            </a:extLst>
          </p:cNvPr>
          <p:cNvGrpSpPr/>
          <p:nvPr/>
        </p:nvGrpSpPr>
        <p:grpSpPr>
          <a:xfrm>
            <a:off x="1451567" y="5153111"/>
            <a:ext cx="3191622" cy="871880"/>
            <a:chOff x="-475010" y="1114177"/>
            <a:chExt cx="4928532" cy="87188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D1CADA-D794-443F-BED1-0CD389809EBE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E4873F-B6F3-4C44-ADDC-9BDBC3743C3D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F6ABF5A-24D7-4911-8A27-46D04656B4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직사각형 79">
            <a:extLst>
              <a:ext uri="{FF2B5EF4-FFF2-40B4-BE49-F238E27FC236}">
                <a16:creationId xmlns:a16="http://schemas.microsoft.com/office/drawing/2014/main" id="{8074FA83-F7BB-409A-BFC0-2BD86FB14082}"/>
              </a:ext>
            </a:extLst>
          </p:cNvPr>
          <p:cNvSpPr/>
          <p:nvPr/>
        </p:nvSpPr>
        <p:spPr>
          <a:xfrm>
            <a:off x="0" y="0"/>
            <a:ext cx="3759200" cy="6858000"/>
          </a:xfrm>
          <a:prstGeom prst="rect">
            <a:avLst/>
          </a:prstGeom>
          <a:gradFill>
            <a:gsLst>
              <a:gs pos="0">
                <a:schemeClr val="accent3">
                  <a:lumMod val="35000"/>
                </a:schemeClr>
              </a:gs>
              <a:gs pos="100000">
                <a:schemeClr val="accent3">
                  <a:lumMod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B03E031B-00EA-45E6-8239-7C63F7EAC85A}"/>
              </a:ext>
            </a:extLst>
          </p:cNvPr>
          <p:cNvSpPr txBox="1">
            <a:spLocks/>
          </p:cNvSpPr>
          <p:nvPr/>
        </p:nvSpPr>
        <p:spPr>
          <a:xfrm>
            <a:off x="773199" y="332656"/>
            <a:ext cx="2376264" cy="1518597"/>
          </a:xfrm>
          <a:prstGeom prst="rect">
            <a:avLst/>
          </a:prstGeom>
        </p:spPr>
        <p:txBody>
          <a:bodyPr vert="horz" wrap="square" lIns="0" tIns="252000" rIns="0" bIns="108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INFO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Graphic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5B00C0-EC55-4F89-93D9-340FADE9321B}"/>
              </a:ext>
            </a:extLst>
          </p:cNvPr>
          <p:cNvSpPr txBox="1"/>
          <p:nvPr/>
        </p:nvSpPr>
        <p:spPr>
          <a:xfrm>
            <a:off x="773199" y="2062962"/>
            <a:ext cx="2345404" cy="75943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600" dirty="0">
                <a:solidFill>
                  <a:schemeClr val="accent3"/>
                </a:solidFill>
              </a:rPr>
              <a:t>We Create</a:t>
            </a:r>
          </a:p>
          <a:p>
            <a:pPr>
              <a:lnSpc>
                <a:spcPts val="2000"/>
              </a:lnSpc>
            </a:pPr>
            <a:r>
              <a:rPr lang="en-US" altLang="ko-KR" sz="1600" dirty="0">
                <a:solidFill>
                  <a:schemeClr val="accent3"/>
                </a:solidFill>
              </a:rPr>
              <a:t>Quality Professional </a:t>
            </a:r>
          </a:p>
          <a:p>
            <a:pPr>
              <a:lnSpc>
                <a:spcPts val="2000"/>
              </a:lnSpc>
            </a:pPr>
            <a:r>
              <a:rPr lang="en-US" altLang="ko-KR" sz="1600" dirty="0">
                <a:solidFill>
                  <a:schemeClr val="accent3"/>
                </a:solidFill>
              </a:rPr>
              <a:t>PPT Presentation</a:t>
            </a:r>
            <a:endParaRPr lang="ko-KR" altLang="en-US" sz="1600" dirty="0">
              <a:solidFill>
                <a:schemeClr val="accent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248835-1BBF-49D4-8406-A3270D90F0FD}"/>
              </a:ext>
            </a:extLst>
          </p:cNvPr>
          <p:cNvSpPr txBox="1"/>
          <p:nvPr/>
        </p:nvSpPr>
        <p:spPr>
          <a:xfrm>
            <a:off x="773199" y="2927057"/>
            <a:ext cx="23454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id="{1CEC28B7-3331-4552-809C-9919BCC52921}"/>
              </a:ext>
            </a:extLst>
          </p:cNvPr>
          <p:cNvGrpSpPr/>
          <p:nvPr/>
        </p:nvGrpSpPr>
        <p:grpSpPr>
          <a:xfrm>
            <a:off x="7717458" y="1412776"/>
            <a:ext cx="351774" cy="4896544"/>
            <a:chOff x="5706126" y="1412776"/>
            <a:chExt cx="288032" cy="4896544"/>
          </a:xfrm>
        </p:grpSpPr>
        <p:sp>
          <p:nvSpPr>
            <p:cNvPr id="35" name="Rectangle 1">
              <a:extLst>
                <a:ext uri="{FF2B5EF4-FFF2-40B4-BE49-F238E27FC236}">
                  <a16:creationId xmlns:a16="http://schemas.microsoft.com/office/drawing/2014/main" id="{B6CD1D06-5E2D-4B48-9BCD-BAFB90FD45C2}"/>
                </a:ext>
              </a:extLst>
            </p:cNvPr>
            <p:cNvSpPr/>
            <p:nvPr/>
          </p:nvSpPr>
          <p:spPr>
            <a:xfrm>
              <a:off x="5796136" y="1628800"/>
              <a:ext cx="108012" cy="4680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6" name="Flowchart: Extract 2">
              <a:extLst>
                <a:ext uri="{FF2B5EF4-FFF2-40B4-BE49-F238E27FC236}">
                  <a16:creationId xmlns:a16="http://schemas.microsoft.com/office/drawing/2014/main" id="{E61A4BB2-BEE7-437D-877F-4C9D0AA4B7DD}"/>
                </a:ext>
              </a:extLst>
            </p:cNvPr>
            <p:cNvSpPr/>
            <p:nvPr/>
          </p:nvSpPr>
          <p:spPr>
            <a:xfrm>
              <a:off x="5706126" y="1412776"/>
              <a:ext cx="288032" cy="288032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37" name="Group 8">
            <a:extLst>
              <a:ext uri="{FF2B5EF4-FFF2-40B4-BE49-F238E27FC236}">
                <a16:creationId xmlns:a16="http://schemas.microsoft.com/office/drawing/2014/main" id="{4A86134F-0BCF-4D09-8652-7E4871C6DA02}"/>
              </a:ext>
            </a:extLst>
          </p:cNvPr>
          <p:cNvGrpSpPr/>
          <p:nvPr/>
        </p:nvGrpSpPr>
        <p:grpSpPr>
          <a:xfrm>
            <a:off x="7049409" y="1869503"/>
            <a:ext cx="703216" cy="4426944"/>
            <a:chOff x="5020912" y="1869503"/>
            <a:chExt cx="703216" cy="4426944"/>
          </a:xfrm>
          <a:solidFill>
            <a:schemeClr val="accent2"/>
          </a:solidFill>
        </p:grpSpPr>
        <p:sp>
          <p:nvSpPr>
            <p:cNvPr id="38" name="Rectangle 38">
              <a:extLst>
                <a:ext uri="{FF2B5EF4-FFF2-40B4-BE49-F238E27FC236}">
                  <a16:creationId xmlns:a16="http://schemas.microsoft.com/office/drawing/2014/main" id="{33B59A6C-1C50-4CF4-AF7A-31EE724543CE}"/>
                </a:ext>
              </a:extLst>
            </p:cNvPr>
            <p:cNvSpPr/>
            <p:nvPr/>
          </p:nvSpPr>
          <p:spPr>
            <a:xfrm>
              <a:off x="5602892" y="2542257"/>
              <a:ext cx="120775" cy="3754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9" name="Bent Arrow 6">
              <a:extLst>
                <a:ext uri="{FF2B5EF4-FFF2-40B4-BE49-F238E27FC236}">
                  <a16:creationId xmlns:a16="http://schemas.microsoft.com/office/drawing/2014/main" id="{97F0D97B-47A5-41C5-AE88-AAEBC03294E9}"/>
                </a:ext>
              </a:extLst>
            </p:cNvPr>
            <p:cNvSpPr/>
            <p:nvPr/>
          </p:nvSpPr>
          <p:spPr>
            <a:xfrm flipH="1">
              <a:off x="5024150" y="1869503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0" name="Bent Arrow 40">
              <a:extLst>
                <a:ext uri="{FF2B5EF4-FFF2-40B4-BE49-F238E27FC236}">
                  <a16:creationId xmlns:a16="http://schemas.microsoft.com/office/drawing/2014/main" id="{56A7F361-E062-486F-BC25-5A6AFA7776E5}"/>
                </a:ext>
              </a:extLst>
            </p:cNvPr>
            <p:cNvSpPr/>
            <p:nvPr/>
          </p:nvSpPr>
          <p:spPr>
            <a:xfrm flipH="1">
              <a:off x="5020912" y="3314020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1" name="Bent Arrow 41">
              <a:extLst>
                <a:ext uri="{FF2B5EF4-FFF2-40B4-BE49-F238E27FC236}">
                  <a16:creationId xmlns:a16="http://schemas.microsoft.com/office/drawing/2014/main" id="{2A62F9A1-1409-4B69-8DC3-565A9278EE38}"/>
                </a:ext>
              </a:extLst>
            </p:cNvPr>
            <p:cNvSpPr/>
            <p:nvPr/>
          </p:nvSpPr>
          <p:spPr>
            <a:xfrm flipH="1">
              <a:off x="5024150" y="4749823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42" name="Group 20">
            <a:extLst>
              <a:ext uri="{FF2B5EF4-FFF2-40B4-BE49-F238E27FC236}">
                <a16:creationId xmlns:a16="http://schemas.microsoft.com/office/drawing/2014/main" id="{E30BC42F-B0C6-4A46-9AAA-15CAE5422BA4}"/>
              </a:ext>
            </a:extLst>
          </p:cNvPr>
          <p:cNvGrpSpPr/>
          <p:nvPr/>
        </p:nvGrpSpPr>
        <p:grpSpPr>
          <a:xfrm>
            <a:off x="8040658" y="2453953"/>
            <a:ext cx="696490" cy="3849193"/>
            <a:chOff x="6256766" y="2243260"/>
            <a:chExt cx="696490" cy="3849193"/>
          </a:xfrm>
          <a:solidFill>
            <a:schemeClr val="accent4"/>
          </a:solidFill>
        </p:grpSpPr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F95CA89F-DA77-4C66-83C8-8B293936074D}"/>
                </a:ext>
              </a:extLst>
            </p:cNvPr>
            <p:cNvSpPr/>
            <p:nvPr/>
          </p:nvSpPr>
          <p:spPr>
            <a:xfrm flipH="1">
              <a:off x="6257925" y="2973462"/>
              <a:ext cx="119272" cy="3118991"/>
            </a:xfrm>
            <a:custGeom>
              <a:avLst/>
              <a:gdLst/>
              <a:ahLst/>
              <a:cxnLst/>
              <a:rect l="l" t="t" r="r" b="b"/>
              <a:pathLst>
                <a:path w="119272" h="3118991">
                  <a:moveTo>
                    <a:pt x="119272" y="0"/>
                  </a:moveTo>
                  <a:lnTo>
                    <a:pt x="0" y="0"/>
                  </a:lnTo>
                  <a:lnTo>
                    <a:pt x="0" y="3118991"/>
                  </a:lnTo>
                  <a:lnTo>
                    <a:pt x="119272" y="3118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4" name="Bent Arrow 54">
              <a:extLst>
                <a:ext uri="{FF2B5EF4-FFF2-40B4-BE49-F238E27FC236}">
                  <a16:creationId xmlns:a16="http://schemas.microsoft.com/office/drawing/2014/main" id="{96544BB7-82E7-42DF-9721-64B3B55E460F}"/>
                </a:ext>
              </a:extLst>
            </p:cNvPr>
            <p:cNvSpPr/>
            <p:nvPr/>
          </p:nvSpPr>
          <p:spPr>
            <a:xfrm>
              <a:off x="6256766" y="2243260"/>
              <a:ext cx="693283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5" name="Bent Arrow 55">
              <a:extLst>
                <a:ext uri="{FF2B5EF4-FFF2-40B4-BE49-F238E27FC236}">
                  <a16:creationId xmlns:a16="http://schemas.microsoft.com/office/drawing/2014/main" id="{A6CF5137-38AE-42F4-87DE-8CEC34E1D98D}"/>
                </a:ext>
              </a:extLst>
            </p:cNvPr>
            <p:cNvSpPr/>
            <p:nvPr/>
          </p:nvSpPr>
          <p:spPr>
            <a:xfrm>
              <a:off x="6259973" y="3745224"/>
              <a:ext cx="693283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6" name="Bent Arrow 56">
              <a:extLst>
                <a:ext uri="{FF2B5EF4-FFF2-40B4-BE49-F238E27FC236}">
                  <a16:creationId xmlns:a16="http://schemas.microsoft.com/office/drawing/2014/main" id="{E6A2E579-B7CD-410B-8FD6-F1C66DE2A9A6}"/>
                </a:ext>
              </a:extLst>
            </p:cNvPr>
            <p:cNvSpPr/>
            <p:nvPr/>
          </p:nvSpPr>
          <p:spPr>
            <a:xfrm>
              <a:off x="6256766" y="5181027"/>
              <a:ext cx="693283" cy="911425"/>
            </a:xfrm>
            <a:custGeom>
              <a:avLst/>
              <a:gdLst/>
              <a:ahLst/>
              <a:cxnLst/>
              <a:rect l="l" t="t" r="r" b="b"/>
              <a:pathLst>
                <a:path w="693283" h="911425">
                  <a:moveTo>
                    <a:pt x="463356" y="0"/>
                  </a:moveTo>
                  <a:lnTo>
                    <a:pt x="693283" y="173321"/>
                  </a:lnTo>
                  <a:lnTo>
                    <a:pt x="463356" y="346642"/>
                  </a:lnTo>
                  <a:lnTo>
                    <a:pt x="463356" y="234995"/>
                  </a:lnTo>
                  <a:lnTo>
                    <a:pt x="303311" y="234995"/>
                  </a:lnTo>
                  <a:cubicBezTo>
                    <a:pt x="203921" y="234995"/>
                    <a:pt x="123349" y="315567"/>
                    <a:pt x="123349" y="414957"/>
                  </a:cubicBezTo>
                  <a:lnTo>
                    <a:pt x="123349" y="911425"/>
                  </a:lnTo>
                  <a:lnTo>
                    <a:pt x="0" y="911425"/>
                  </a:lnTo>
                  <a:lnTo>
                    <a:pt x="0" y="414958"/>
                  </a:lnTo>
                  <a:cubicBezTo>
                    <a:pt x="0" y="247444"/>
                    <a:pt x="135797" y="111647"/>
                    <a:pt x="303311" y="111647"/>
                  </a:cubicBezTo>
                  <a:lnTo>
                    <a:pt x="463356" y="1116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F8A9D2E-948D-4AEE-9A93-1E4B7367B637}"/>
              </a:ext>
            </a:extLst>
          </p:cNvPr>
          <p:cNvSpPr txBox="1"/>
          <p:nvPr/>
        </p:nvSpPr>
        <p:spPr>
          <a:xfrm>
            <a:off x="6765841" y="869231"/>
            <a:ext cx="22550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SUCCESS </a:t>
            </a:r>
          </a:p>
        </p:txBody>
      </p:sp>
      <p:grpSp>
        <p:nvGrpSpPr>
          <p:cNvPr id="48" name="Group 61">
            <a:extLst>
              <a:ext uri="{FF2B5EF4-FFF2-40B4-BE49-F238E27FC236}">
                <a16:creationId xmlns:a16="http://schemas.microsoft.com/office/drawing/2014/main" id="{E835A281-6F2D-4269-9735-8D19D45B69AE}"/>
              </a:ext>
            </a:extLst>
          </p:cNvPr>
          <p:cNvGrpSpPr/>
          <p:nvPr/>
        </p:nvGrpSpPr>
        <p:grpSpPr>
          <a:xfrm>
            <a:off x="5292796" y="1933799"/>
            <a:ext cx="1523727" cy="723275"/>
            <a:chOff x="5210294" y="837292"/>
            <a:chExt cx="1750034" cy="72327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BC59DF7-DF2B-4D32-8EBC-AC353097EE6C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BEFCBB0-587D-45F0-A518-82776FA29B45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51" name="Group 69">
            <a:extLst>
              <a:ext uri="{FF2B5EF4-FFF2-40B4-BE49-F238E27FC236}">
                <a16:creationId xmlns:a16="http://schemas.microsoft.com/office/drawing/2014/main" id="{04DA0F9A-C49F-4A8F-A314-A1BD9C1694A0}"/>
              </a:ext>
            </a:extLst>
          </p:cNvPr>
          <p:cNvGrpSpPr/>
          <p:nvPr/>
        </p:nvGrpSpPr>
        <p:grpSpPr>
          <a:xfrm>
            <a:off x="5285305" y="3361185"/>
            <a:ext cx="1523727" cy="723275"/>
            <a:chOff x="5210294" y="837292"/>
            <a:chExt cx="1750034" cy="72327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EB5C54C-4896-498A-AD68-9EE4EBDF0369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63C13CC-2404-4A4F-B80A-CF5A19616AA9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54" name="Group 72">
            <a:extLst>
              <a:ext uri="{FF2B5EF4-FFF2-40B4-BE49-F238E27FC236}">
                <a16:creationId xmlns:a16="http://schemas.microsoft.com/office/drawing/2014/main" id="{DB01108D-425B-4B6B-BD83-F1FAEBD7C08F}"/>
              </a:ext>
            </a:extLst>
          </p:cNvPr>
          <p:cNvGrpSpPr/>
          <p:nvPr/>
        </p:nvGrpSpPr>
        <p:grpSpPr>
          <a:xfrm>
            <a:off x="5277814" y="4826671"/>
            <a:ext cx="1523727" cy="723275"/>
            <a:chOff x="5210294" y="837292"/>
            <a:chExt cx="1750034" cy="72327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BB23CA9-81CC-4258-80FC-D6D5B46E035E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8CD4F64-2E51-48A8-82F8-9EDDF5DF326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57" name="Group 75">
            <a:extLst>
              <a:ext uri="{FF2B5EF4-FFF2-40B4-BE49-F238E27FC236}">
                <a16:creationId xmlns:a16="http://schemas.microsoft.com/office/drawing/2014/main" id="{2EFFF785-3C2A-4B34-B2C7-3A6DA91494A2}"/>
              </a:ext>
            </a:extLst>
          </p:cNvPr>
          <p:cNvGrpSpPr/>
          <p:nvPr/>
        </p:nvGrpSpPr>
        <p:grpSpPr>
          <a:xfrm>
            <a:off x="8919737" y="2524775"/>
            <a:ext cx="1523727" cy="723275"/>
            <a:chOff x="5210294" y="837292"/>
            <a:chExt cx="1750034" cy="7232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819DAA-E1AD-4A7F-A1F8-7D5133BCB9C8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B8C38A6-E21B-48A5-92BD-D5E551247A24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60" name="Group 78">
            <a:extLst>
              <a:ext uri="{FF2B5EF4-FFF2-40B4-BE49-F238E27FC236}">
                <a16:creationId xmlns:a16="http://schemas.microsoft.com/office/drawing/2014/main" id="{1DE78511-3075-4BC8-9C8D-C0690D0A2DD9}"/>
              </a:ext>
            </a:extLst>
          </p:cNvPr>
          <p:cNvGrpSpPr/>
          <p:nvPr/>
        </p:nvGrpSpPr>
        <p:grpSpPr>
          <a:xfrm>
            <a:off x="8912246" y="4033694"/>
            <a:ext cx="1523727" cy="723275"/>
            <a:chOff x="5210294" y="837292"/>
            <a:chExt cx="1750034" cy="72327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046B8E6-BB5D-45AA-961C-8915C3D7A579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AAFD65B-4A29-42C5-A0A1-4514BE687ADE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63" name="Group 81">
            <a:extLst>
              <a:ext uri="{FF2B5EF4-FFF2-40B4-BE49-F238E27FC236}">
                <a16:creationId xmlns:a16="http://schemas.microsoft.com/office/drawing/2014/main" id="{55CE400C-0099-492C-9A1B-D036FABC7C7F}"/>
              </a:ext>
            </a:extLst>
          </p:cNvPr>
          <p:cNvGrpSpPr/>
          <p:nvPr/>
        </p:nvGrpSpPr>
        <p:grpSpPr>
          <a:xfrm>
            <a:off x="8904755" y="5458942"/>
            <a:ext cx="1523727" cy="723275"/>
            <a:chOff x="5210294" y="837292"/>
            <a:chExt cx="1750034" cy="72327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96E90C0-7327-4B0F-A43F-CFBA5E25D5B8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11DFF35-E9B2-4AFF-B038-EF38A1D59727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66" name="Rounded Rectangular Callout 84">
            <a:extLst>
              <a:ext uri="{FF2B5EF4-FFF2-40B4-BE49-F238E27FC236}">
                <a16:creationId xmlns:a16="http://schemas.microsoft.com/office/drawing/2014/main" id="{8ADE38ED-E597-4432-8AF3-8F4DD4CEECDE}"/>
              </a:ext>
            </a:extLst>
          </p:cNvPr>
          <p:cNvSpPr/>
          <p:nvPr/>
        </p:nvSpPr>
        <p:spPr>
          <a:xfrm flipH="1">
            <a:off x="4648678" y="1513384"/>
            <a:ext cx="648072" cy="443458"/>
          </a:xfrm>
          <a:prstGeom prst="wedgeRoundRectCallout">
            <a:avLst>
              <a:gd name="adj1" fmla="val -51697"/>
              <a:gd name="adj2" fmla="val 8500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7" name="Rounded Rectangular Callout 85">
            <a:extLst>
              <a:ext uri="{FF2B5EF4-FFF2-40B4-BE49-F238E27FC236}">
                <a16:creationId xmlns:a16="http://schemas.microsoft.com/office/drawing/2014/main" id="{87765852-3168-4572-BBE8-45178624E056}"/>
              </a:ext>
            </a:extLst>
          </p:cNvPr>
          <p:cNvSpPr/>
          <p:nvPr/>
        </p:nvSpPr>
        <p:spPr>
          <a:xfrm flipH="1">
            <a:off x="4648678" y="2927970"/>
            <a:ext cx="648072" cy="443458"/>
          </a:xfrm>
          <a:prstGeom prst="wedgeRoundRectCallout">
            <a:avLst>
              <a:gd name="adj1" fmla="val -51697"/>
              <a:gd name="adj2" fmla="val 8500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8" name="Rounded Rectangular Callout 86">
            <a:extLst>
              <a:ext uri="{FF2B5EF4-FFF2-40B4-BE49-F238E27FC236}">
                <a16:creationId xmlns:a16="http://schemas.microsoft.com/office/drawing/2014/main" id="{8BF7078C-7305-4143-8E7B-12B0D7DA9F13}"/>
              </a:ext>
            </a:extLst>
          </p:cNvPr>
          <p:cNvSpPr/>
          <p:nvPr/>
        </p:nvSpPr>
        <p:spPr>
          <a:xfrm flipH="1">
            <a:off x="4648678" y="4411628"/>
            <a:ext cx="648072" cy="443458"/>
          </a:xfrm>
          <a:prstGeom prst="wedgeRoundRectCallout">
            <a:avLst>
              <a:gd name="adj1" fmla="val -51697"/>
              <a:gd name="adj2" fmla="val 8500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9" name="Rounded Rectangular Callout 87">
            <a:extLst>
              <a:ext uri="{FF2B5EF4-FFF2-40B4-BE49-F238E27FC236}">
                <a16:creationId xmlns:a16="http://schemas.microsoft.com/office/drawing/2014/main" id="{3ECE4625-9A19-49A6-BAB0-75655F0C3F92}"/>
              </a:ext>
            </a:extLst>
          </p:cNvPr>
          <p:cNvSpPr/>
          <p:nvPr/>
        </p:nvSpPr>
        <p:spPr>
          <a:xfrm flipH="1">
            <a:off x="10350610" y="2141414"/>
            <a:ext cx="648072" cy="443458"/>
          </a:xfrm>
          <a:prstGeom prst="wedgeRoundRectCallout">
            <a:avLst>
              <a:gd name="adj1" fmla="val 52655"/>
              <a:gd name="adj2" fmla="val 7855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0" name="Rounded Rectangular Callout 88">
            <a:extLst>
              <a:ext uri="{FF2B5EF4-FFF2-40B4-BE49-F238E27FC236}">
                <a16:creationId xmlns:a16="http://schemas.microsoft.com/office/drawing/2014/main" id="{E1F5089A-7711-4407-9B0C-63352F7E0E2E}"/>
              </a:ext>
            </a:extLst>
          </p:cNvPr>
          <p:cNvSpPr/>
          <p:nvPr/>
        </p:nvSpPr>
        <p:spPr>
          <a:xfrm flipH="1">
            <a:off x="10350610" y="3638942"/>
            <a:ext cx="648072" cy="443458"/>
          </a:xfrm>
          <a:prstGeom prst="wedgeRoundRectCallout">
            <a:avLst>
              <a:gd name="adj1" fmla="val 52655"/>
              <a:gd name="adj2" fmla="val 7855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1" name="Rounded Rectangular Callout 89">
            <a:extLst>
              <a:ext uri="{FF2B5EF4-FFF2-40B4-BE49-F238E27FC236}">
                <a16:creationId xmlns:a16="http://schemas.microsoft.com/office/drawing/2014/main" id="{C97CB155-7960-447D-A7ED-E50B3CC4230B}"/>
              </a:ext>
            </a:extLst>
          </p:cNvPr>
          <p:cNvSpPr/>
          <p:nvPr/>
        </p:nvSpPr>
        <p:spPr>
          <a:xfrm flipH="1">
            <a:off x="10350610" y="5074300"/>
            <a:ext cx="648072" cy="443458"/>
          </a:xfrm>
          <a:prstGeom prst="wedgeRoundRectCallout">
            <a:avLst>
              <a:gd name="adj1" fmla="val 52655"/>
              <a:gd name="adj2" fmla="val 7855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2" name="Rounded Rectangular Callout 95">
            <a:extLst>
              <a:ext uri="{FF2B5EF4-FFF2-40B4-BE49-F238E27FC236}">
                <a16:creationId xmlns:a16="http://schemas.microsoft.com/office/drawing/2014/main" id="{69524036-404C-4A72-A6EC-036310F76F4A}"/>
              </a:ext>
            </a:extLst>
          </p:cNvPr>
          <p:cNvSpPr/>
          <p:nvPr/>
        </p:nvSpPr>
        <p:spPr>
          <a:xfrm flipH="1">
            <a:off x="8752976" y="624470"/>
            <a:ext cx="648072" cy="443458"/>
          </a:xfrm>
          <a:prstGeom prst="wedgeRoundRectCallout">
            <a:avLst>
              <a:gd name="adj1" fmla="val 52655"/>
              <a:gd name="adj2" fmla="val 78557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F4920957-ABAB-4E09-9EAC-2533894A93EE}"/>
              </a:ext>
            </a:extLst>
          </p:cNvPr>
          <p:cNvSpPr/>
          <p:nvPr/>
        </p:nvSpPr>
        <p:spPr>
          <a:xfrm>
            <a:off x="4871263" y="3026510"/>
            <a:ext cx="194751" cy="257731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8D0B27D0-DD79-4745-B86F-405D6FB2B42A}"/>
              </a:ext>
            </a:extLst>
          </p:cNvPr>
          <p:cNvSpPr/>
          <p:nvPr/>
        </p:nvSpPr>
        <p:spPr>
          <a:xfrm>
            <a:off x="4833814" y="1599958"/>
            <a:ext cx="265122" cy="26954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5" name="Rectangle 16">
            <a:extLst>
              <a:ext uri="{FF2B5EF4-FFF2-40B4-BE49-F238E27FC236}">
                <a16:creationId xmlns:a16="http://schemas.microsoft.com/office/drawing/2014/main" id="{14A9AF2B-43DC-4CBD-80BF-81076D05CCB0}"/>
              </a:ext>
            </a:extLst>
          </p:cNvPr>
          <p:cNvSpPr/>
          <p:nvPr/>
        </p:nvSpPr>
        <p:spPr>
          <a:xfrm rot="2700000">
            <a:off x="4871726" y="4442821"/>
            <a:ext cx="203762" cy="36530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id="{560C2DD6-12BB-492D-AF07-4D6D8A460669}"/>
              </a:ext>
            </a:extLst>
          </p:cNvPr>
          <p:cNvSpPr/>
          <p:nvPr/>
        </p:nvSpPr>
        <p:spPr>
          <a:xfrm>
            <a:off x="10552396" y="2256338"/>
            <a:ext cx="252452" cy="23631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Oval 7">
            <a:extLst>
              <a:ext uri="{FF2B5EF4-FFF2-40B4-BE49-F238E27FC236}">
                <a16:creationId xmlns:a16="http://schemas.microsoft.com/office/drawing/2014/main" id="{F383F776-39C0-481D-9B50-1AB53422647A}"/>
              </a:ext>
            </a:extLst>
          </p:cNvPr>
          <p:cNvSpPr/>
          <p:nvPr/>
        </p:nvSpPr>
        <p:spPr>
          <a:xfrm>
            <a:off x="10528018" y="3711972"/>
            <a:ext cx="276830" cy="2768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Donut 24">
            <a:extLst>
              <a:ext uri="{FF2B5EF4-FFF2-40B4-BE49-F238E27FC236}">
                <a16:creationId xmlns:a16="http://schemas.microsoft.com/office/drawing/2014/main" id="{3D77E246-E342-45BD-A913-6142F05035A1}"/>
              </a:ext>
            </a:extLst>
          </p:cNvPr>
          <p:cNvSpPr/>
          <p:nvPr/>
        </p:nvSpPr>
        <p:spPr>
          <a:xfrm>
            <a:off x="10528018" y="5136472"/>
            <a:ext cx="302836" cy="3053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9" name="Oval 21">
            <a:extLst>
              <a:ext uri="{FF2B5EF4-FFF2-40B4-BE49-F238E27FC236}">
                <a16:creationId xmlns:a16="http://schemas.microsoft.com/office/drawing/2014/main" id="{F154E68E-4C94-4456-8C87-90124AF81700}"/>
              </a:ext>
            </a:extLst>
          </p:cNvPr>
          <p:cNvSpPr>
            <a:spLocks noChangeAspect="1"/>
          </p:cNvSpPr>
          <p:nvPr/>
        </p:nvSpPr>
        <p:spPr>
          <a:xfrm>
            <a:off x="8955995" y="715266"/>
            <a:ext cx="271772" cy="2740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1" name="Rectangle 2">
            <a:extLst>
              <a:ext uri="{FF2B5EF4-FFF2-40B4-BE49-F238E27FC236}">
                <a16:creationId xmlns:a16="http://schemas.microsoft.com/office/drawing/2014/main" id="{FC021A61-0DB7-4A7B-85DB-1D819A6E8367}"/>
              </a:ext>
            </a:extLst>
          </p:cNvPr>
          <p:cNvSpPr/>
          <p:nvPr/>
        </p:nvSpPr>
        <p:spPr>
          <a:xfrm>
            <a:off x="239350" y="247651"/>
            <a:ext cx="3316651" cy="10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FFBFBC5-8E95-415F-ACF6-BA328CBAA693}"/>
              </a:ext>
            </a:extLst>
          </p:cNvPr>
          <p:cNvGrpSpPr/>
          <p:nvPr/>
        </p:nvGrpSpPr>
        <p:grpSpPr>
          <a:xfrm>
            <a:off x="613123" y="2242225"/>
            <a:ext cx="2140935" cy="4154565"/>
            <a:chOff x="8129023" y="4168987"/>
            <a:chExt cx="920770" cy="1786789"/>
          </a:xfrm>
        </p:grpSpPr>
        <p:sp>
          <p:nvSpPr>
            <p:cNvPr id="5" name="Graphic 19">
              <a:extLst>
                <a:ext uri="{FF2B5EF4-FFF2-40B4-BE49-F238E27FC236}">
                  <a16:creationId xmlns:a16="http://schemas.microsoft.com/office/drawing/2014/main" id="{A753B63F-4FED-48DC-9518-5E38DB0E5FE7}"/>
                </a:ext>
              </a:extLst>
            </p:cNvPr>
            <p:cNvSpPr/>
            <p:nvPr/>
          </p:nvSpPr>
          <p:spPr>
            <a:xfrm>
              <a:off x="8274221" y="4390539"/>
              <a:ext cx="690690" cy="1489440"/>
            </a:xfrm>
            <a:custGeom>
              <a:avLst/>
              <a:gdLst>
                <a:gd name="connsiteX0" fmla="*/ 1793926 w 1873832"/>
                <a:gd name="connsiteY0" fmla="*/ 2294684 h 4040829"/>
                <a:gd name="connsiteX1" fmla="*/ 1448124 w 1873832"/>
                <a:gd name="connsiteY1" fmla="*/ 1896851 h 4040829"/>
                <a:gd name="connsiteX2" fmla="*/ 1430407 w 1873832"/>
                <a:gd name="connsiteY2" fmla="*/ 1841668 h 4040829"/>
                <a:gd name="connsiteX3" fmla="*/ 1529217 w 1873832"/>
                <a:gd name="connsiteY3" fmla="*/ 1582702 h 4040829"/>
                <a:gd name="connsiteX4" fmla="*/ 1608070 w 1873832"/>
                <a:gd name="connsiteY4" fmla="*/ 1596217 h 4040829"/>
                <a:gd name="connsiteX5" fmla="*/ 1628658 w 1873832"/>
                <a:gd name="connsiteY5" fmla="*/ 1599789 h 4040829"/>
                <a:gd name="connsiteX6" fmla="*/ 1717664 w 1873832"/>
                <a:gd name="connsiteY6" fmla="*/ 1576189 h 4040829"/>
                <a:gd name="connsiteX7" fmla="*/ 1780830 w 1873832"/>
                <a:gd name="connsiteY7" fmla="*/ 1437532 h 4040829"/>
                <a:gd name="connsiteX8" fmla="*/ 1765144 w 1873832"/>
                <a:gd name="connsiteY8" fmla="*/ 1386341 h 4040829"/>
                <a:gd name="connsiteX9" fmla="*/ 1594624 w 1873832"/>
                <a:gd name="connsiteY9" fmla="*/ 1298455 h 4040829"/>
                <a:gd name="connsiteX10" fmla="*/ 1563671 w 1873832"/>
                <a:gd name="connsiteY10" fmla="*/ 1247895 h 4040829"/>
                <a:gd name="connsiteX11" fmla="*/ 1554778 w 1873832"/>
                <a:gd name="connsiteY11" fmla="*/ 968970 h 4040829"/>
                <a:gd name="connsiteX12" fmla="*/ 1439580 w 1873832"/>
                <a:gd name="connsiteY12" fmla="*/ 309860 h 4040829"/>
                <a:gd name="connsiteX13" fmla="*/ 1188387 w 1873832"/>
                <a:gd name="connsiteY13" fmla="*/ 8036 h 4040829"/>
                <a:gd name="connsiteX14" fmla="*/ 996789 w 1873832"/>
                <a:gd name="connsiteY14" fmla="*/ 135418 h 4040829"/>
                <a:gd name="connsiteX15" fmla="*/ 784182 w 1873832"/>
                <a:gd name="connsiteY15" fmla="*/ 370575 h 4040829"/>
                <a:gd name="connsiteX16" fmla="*/ 492372 w 1873832"/>
                <a:gd name="connsiteY16" fmla="*/ 972962 h 4040829"/>
                <a:gd name="connsiteX17" fmla="*/ 405046 w 1873832"/>
                <a:gd name="connsiteY17" fmla="*/ 1477029 h 4040829"/>
                <a:gd name="connsiteX18" fmla="*/ 382497 w 1873832"/>
                <a:gd name="connsiteY18" fmla="*/ 1727451 h 4040829"/>
                <a:gd name="connsiteX19" fmla="*/ 415550 w 1873832"/>
                <a:gd name="connsiteY19" fmla="*/ 1767158 h 4040829"/>
                <a:gd name="connsiteX20" fmla="*/ 661071 w 1873832"/>
                <a:gd name="connsiteY20" fmla="*/ 1823461 h 4040829"/>
                <a:gd name="connsiteX21" fmla="*/ 686982 w 1873832"/>
                <a:gd name="connsiteY21" fmla="*/ 1857215 h 4040829"/>
                <a:gd name="connsiteX22" fmla="*/ 0 w 1873832"/>
                <a:gd name="connsiteY22" fmla="*/ 3895331 h 4040829"/>
                <a:gd name="connsiteX23" fmla="*/ 28712 w 1873832"/>
                <a:gd name="connsiteY23" fmla="*/ 3922922 h 4040829"/>
                <a:gd name="connsiteX24" fmla="*/ 328785 w 1873832"/>
                <a:gd name="connsiteY24" fmla="*/ 4035038 h 4040829"/>
                <a:gd name="connsiteX25" fmla="*/ 374093 w 1873832"/>
                <a:gd name="connsiteY25" fmla="*/ 4031256 h 4040829"/>
                <a:gd name="connsiteX26" fmla="*/ 983273 w 1873832"/>
                <a:gd name="connsiteY26" fmla="*/ 2178576 h 4040829"/>
                <a:gd name="connsiteX27" fmla="*/ 1461359 w 1873832"/>
                <a:gd name="connsiteY27" fmla="*/ 2493986 h 4040829"/>
                <a:gd name="connsiteX28" fmla="*/ 1475645 w 1873832"/>
                <a:gd name="connsiteY28" fmla="*/ 2555541 h 4040829"/>
                <a:gd name="connsiteX29" fmla="*/ 1076131 w 1873832"/>
                <a:gd name="connsiteY29" fmla="*/ 3212060 h 4040829"/>
                <a:gd name="connsiteX30" fmla="*/ 1346652 w 1873832"/>
                <a:gd name="connsiteY30" fmla="*/ 3413043 h 4040829"/>
                <a:gd name="connsiteX31" fmla="*/ 1621865 w 1873832"/>
                <a:gd name="connsiteY31" fmla="*/ 2963388 h 4040829"/>
                <a:gd name="connsiteX32" fmla="*/ 1812833 w 1873832"/>
                <a:gd name="connsiteY32" fmla="*/ 2654492 h 4040829"/>
                <a:gd name="connsiteX33" fmla="*/ 1864515 w 1873832"/>
                <a:gd name="connsiteY33" fmla="*/ 2532712 h 4040829"/>
                <a:gd name="connsiteX34" fmla="*/ 1793926 w 1873832"/>
                <a:gd name="connsiteY34" fmla="*/ 2294684 h 40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3832" h="4040829">
                  <a:moveTo>
                    <a:pt x="1793926" y="2294684"/>
                  </a:moveTo>
                  <a:cubicBezTo>
                    <a:pt x="1666613" y="2172484"/>
                    <a:pt x="1553937" y="2037679"/>
                    <a:pt x="1448124" y="1896851"/>
                  </a:cubicBezTo>
                  <a:cubicBezTo>
                    <a:pt x="1436289" y="1881094"/>
                    <a:pt x="1419832" y="1867999"/>
                    <a:pt x="1430407" y="1841668"/>
                  </a:cubicBezTo>
                  <a:cubicBezTo>
                    <a:pt x="1454637" y="1781233"/>
                    <a:pt x="1510239" y="1596498"/>
                    <a:pt x="1529217" y="1582702"/>
                  </a:cubicBezTo>
                  <a:cubicBezTo>
                    <a:pt x="1549456" y="1567926"/>
                    <a:pt x="1581108" y="1590895"/>
                    <a:pt x="1608070" y="1596217"/>
                  </a:cubicBezTo>
                  <a:cubicBezTo>
                    <a:pt x="1614932" y="1597548"/>
                    <a:pt x="1622215" y="1597478"/>
                    <a:pt x="1628658" y="1599789"/>
                  </a:cubicBezTo>
                  <a:cubicBezTo>
                    <a:pt x="1663952" y="1612604"/>
                    <a:pt x="1696726" y="1617226"/>
                    <a:pt x="1717664" y="1576189"/>
                  </a:cubicBezTo>
                  <a:cubicBezTo>
                    <a:pt x="1742805" y="1531861"/>
                    <a:pt x="1772847" y="1489774"/>
                    <a:pt x="1780830" y="1437532"/>
                  </a:cubicBezTo>
                  <a:cubicBezTo>
                    <a:pt x="1796657" y="1414003"/>
                    <a:pt x="1794556" y="1399857"/>
                    <a:pt x="1765144" y="1386341"/>
                  </a:cubicBezTo>
                  <a:cubicBezTo>
                    <a:pt x="1707090" y="1359660"/>
                    <a:pt x="1652188" y="1326397"/>
                    <a:pt x="1594624" y="1298455"/>
                  </a:cubicBezTo>
                  <a:cubicBezTo>
                    <a:pt x="1571374" y="1287181"/>
                    <a:pt x="1562131" y="1274155"/>
                    <a:pt x="1563671" y="1247895"/>
                  </a:cubicBezTo>
                  <a:cubicBezTo>
                    <a:pt x="1569064" y="1154756"/>
                    <a:pt x="1565282" y="1061408"/>
                    <a:pt x="1554778" y="968970"/>
                  </a:cubicBezTo>
                  <a:cubicBezTo>
                    <a:pt x="1533629" y="783114"/>
                    <a:pt x="1463320" y="341163"/>
                    <a:pt x="1439580" y="309860"/>
                  </a:cubicBezTo>
                  <a:cubicBezTo>
                    <a:pt x="1375084" y="84087"/>
                    <a:pt x="1229354" y="-32791"/>
                    <a:pt x="1188387" y="8036"/>
                  </a:cubicBezTo>
                  <a:cubicBezTo>
                    <a:pt x="1137406" y="72252"/>
                    <a:pt x="1033834" y="115950"/>
                    <a:pt x="996789" y="135418"/>
                  </a:cubicBezTo>
                  <a:cubicBezTo>
                    <a:pt x="908342" y="179957"/>
                    <a:pt x="791254" y="360211"/>
                    <a:pt x="784182" y="370575"/>
                  </a:cubicBezTo>
                  <a:cubicBezTo>
                    <a:pt x="657780" y="557201"/>
                    <a:pt x="554137" y="755103"/>
                    <a:pt x="492372" y="972962"/>
                  </a:cubicBezTo>
                  <a:cubicBezTo>
                    <a:pt x="445593" y="1137809"/>
                    <a:pt x="422343" y="1306999"/>
                    <a:pt x="405046" y="1477029"/>
                  </a:cubicBezTo>
                  <a:cubicBezTo>
                    <a:pt x="396573" y="1560363"/>
                    <a:pt x="390060" y="1643977"/>
                    <a:pt x="382497" y="1727451"/>
                  </a:cubicBezTo>
                  <a:cubicBezTo>
                    <a:pt x="380256" y="1752031"/>
                    <a:pt x="388169" y="1764146"/>
                    <a:pt x="415550" y="1767158"/>
                  </a:cubicBezTo>
                  <a:cubicBezTo>
                    <a:pt x="450985" y="1771079"/>
                    <a:pt x="614082" y="1813096"/>
                    <a:pt x="661071" y="1823461"/>
                  </a:cubicBezTo>
                  <a:cubicBezTo>
                    <a:pt x="683410" y="1828363"/>
                    <a:pt x="691183" y="1835506"/>
                    <a:pt x="686982" y="1857215"/>
                  </a:cubicBezTo>
                  <a:cubicBezTo>
                    <a:pt x="678088" y="1903854"/>
                    <a:pt x="9174" y="3826702"/>
                    <a:pt x="0" y="3895331"/>
                  </a:cubicBezTo>
                  <a:cubicBezTo>
                    <a:pt x="3081" y="3911297"/>
                    <a:pt x="15476" y="3917950"/>
                    <a:pt x="28712" y="3922922"/>
                  </a:cubicBezTo>
                  <a:cubicBezTo>
                    <a:pt x="128643" y="3960527"/>
                    <a:pt x="228434" y="3998623"/>
                    <a:pt x="328785" y="4035038"/>
                  </a:cubicBezTo>
                  <a:cubicBezTo>
                    <a:pt x="343981" y="4040570"/>
                    <a:pt x="360158" y="4046172"/>
                    <a:pt x="374093" y="4031256"/>
                  </a:cubicBezTo>
                  <a:cubicBezTo>
                    <a:pt x="404276" y="3969561"/>
                    <a:pt x="962685" y="2162470"/>
                    <a:pt x="983273" y="2178576"/>
                  </a:cubicBezTo>
                  <a:cubicBezTo>
                    <a:pt x="1039646" y="2222554"/>
                    <a:pt x="1385168" y="2446716"/>
                    <a:pt x="1461359" y="2493986"/>
                  </a:cubicBezTo>
                  <a:cubicBezTo>
                    <a:pt x="1498545" y="2517095"/>
                    <a:pt x="1498755" y="2516955"/>
                    <a:pt x="1475645" y="2555541"/>
                  </a:cubicBezTo>
                  <a:cubicBezTo>
                    <a:pt x="1355266" y="2756313"/>
                    <a:pt x="1085375" y="3191892"/>
                    <a:pt x="1076131" y="3212060"/>
                  </a:cubicBezTo>
                  <a:cubicBezTo>
                    <a:pt x="1069759" y="3225926"/>
                    <a:pt x="1280335" y="3356950"/>
                    <a:pt x="1346652" y="3413043"/>
                  </a:cubicBezTo>
                  <a:cubicBezTo>
                    <a:pt x="1350784" y="3407510"/>
                    <a:pt x="1533419" y="3107227"/>
                    <a:pt x="1621865" y="2963388"/>
                  </a:cubicBezTo>
                  <a:cubicBezTo>
                    <a:pt x="1685311" y="2860306"/>
                    <a:pt x="1756950" y="2762196"/>
                    <a:pt x="1812833" y="2654492"/>
                  </a:cubicBezTo>
                  <a:cubicBezTo>
                    <a:pt x="1833142" y="2615345"/>
                    <a:pt x="1852820" y="2575709"/>
                    <a:pt x="1864515" y="2532712"/>
                  </a:cubicBezTo>
                  <a:cubicBezTo>
                    <a:pt x="1890005" y="2438803"/>
                    <a:pt x="1862134" y="2360161"/>
                    <a:pt x="1793926" y="229468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9">
              <a:extLst>
                <a:ext uri="{FF2B5EF4-FFF2-40B4-BE49-F238E27FC236}">
                  <a16:creationId xmlns:a16="http://schemas.microsoft.com/office/drawing/2014/main" id="{6132820A-5339-4713-8E4F-FE884EF39434}"/>
                </a:ext>
              </a:extLst>
            </p:cNvPr>
            <p:cNvSpPr/>
            <p:nvPr/>
          </p:nvSpPr>
          <p:spPr>
            <a:xfrm>
              <a:off x="8737102" y="4202714"/>
              <a:ext cx="204838" cy="253667"/>
            </a:xfrm>
            <a:custGeom>
              <a:avLst/>
              <a:gdLst>
                <a:gd name="connsiteX0" fmla="*/ 434353 w 555725"/>
                <a:gd name="connsiteY0" fmla="*/ 41969 h 688193"/>
                <a:gd name="connsiteX1" fmla="*/ 480642 w 555725"/>
                <a:gd name="connsiteY1" fmla="*/ 226144 h 688193"/>
                <a:gd name="connsiteX2" fmla="*/ 539816 w 555725"/>
                <a:gd name="connsiteY2" fmla="*/ 361440 h 688193"/>
                <a:gd name="connsiteX3" fmla="*/ 526441 w 555725"/>
                <a:gd name="connsiteY3" fmla="*/ 408359 h 688193"/>
                <a:gd name="connsiteX4" fmla="*/ 505992 w 555725"/>
                <a:gd name="connsiteY4" fmla="*/ 443864 h 688193"/>
                <a:gd name="connsiteX5" fmla="*/ 494157 w 555725"/>
                <a:gd name="connsiteY5" fmla="*/ 553949 h 688193"/>
                <a:gd name="connsiteX6" fmla="*/ 414255 w 555725"/>
                <a:gd name="connsiteY6" fmla="*/ 605840 h 688193"/>
                <a:gd name="connsiteX7" fmla="*/ 295556 w 555725"/>
                <a:gd name="connsiteY7" fmla="*/ 581610 h 688193"/>
                <a:gd name="connsiteX8" fmla="*/ 224827 w 555725"/>
                <a:gd name="connsiteY8" fmla="*/ 606961 h 688193"/>
                <a:gd name="connsiteX9" fmla="*/ 162711 w 555725"/>
                <a:gd name="connsiteY9" fmla="*/ 688194 h 688193"/>
                <a:gd name="connsiteX10" fmla="*/ 34138 w 555725"/>
                <a:gd name="connsiteY10" fmla="*/ 524607 h 688193"/>
                <a:gd name="connsiteX11" fmla="*/ 29307 w 555725"/>
                <a:gd name="connsiteY11" fmla="*/ 474186 h 688193"/>
                <a:gd name="connsiteX12" fmla="*/ 74825 w 555725"/>
                <a:gd name="connsiteY12" fmla="*/ 401426 h 688193"/>
                <a:gd name="connsiteX13" fmla="*/ 106408 w 555725"/>
                <a:gd name="connsiteY13" fmla="*/ 283568 h 688193"/>
                <a:gd name="connsiteX14" fmla="*/ 353049 w 555725"/>
                <a:gd name="connsiteY14" fmla="*/ 1562 h 688193"/>
                <a:gd name="connsiteX15" fmla="*/ 434353 w 555725"/>
                <a:gd name="connsiteY15" fmla="*/ 41969 h 6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725" h="688193">
                  <a:moveTo>
                    <a:pt x="434353" y="41969"/>
                  </a:moveTo>
                  <a:cubicBezTo>
                    <a:pt x="465796" y="99252"/>
                    <a:pt x="474899" y="163119"/>
                    <a:pt x="480642" y="226144"/>
                  </a:cubicBezTo>
                  <a:cubicBezTo>
                    <a:pt x="485544" y="279576"/>
                    <a:pt x="515656" y="318372"/>
                    <a:pt x="539816" y="361440"/>
                  </a:cubicBezTo>
                  <a:cubicBezTo>
                    <a:pt x="551021" y="381468"/>
                    <a:pt x="575040" y="403807"/>
                    <a:pt x="526441" y="408359"/>
                  </a:cubicBezTo>
                  <a:cubicBezTo>
                    <a:pt x="508513" y="410040"/>
                    <a:pt x="506482" y="427547"/>
                    <a:pt x="505992" y="443864"/>
                  </a:cubicBezTo>
                  <a:cubicBezTo>
                    <a:pt x="504872" y="480769"/>
                    <a:pt x="509143" y="518094"/>
                    <a:pt x="494157" y="553949"/>
                  </a:cubicBezTo>
                  <a:cubicBezTo>
                    <a:pt x="477560" y="593515"/>
                    <a:pt x="456482" y="608081"/>
                    <a:pt x="414255" y="605840"/>
                  </a:cubicBezTo>
                  <a:cubicBezTo>
                    <a:pt x="373428" y="603669"/>
                    <a:pt x="333161" y="597017"/>
                    <a:pt x="295556" y="581610"/>
                  </a:cubicBezTo>
                  <a:cubicBezTo>
                    <a:pt x="262012" y="567815"/>
                    <a:pt x="242474" y="576358"/>
                    <a:pt x="224827" y="606961"/>
                  </a:cubicBezTo>
                  <a:cubicBezTo>
                    <a:pt x="211241" y="630490"/>
                    <a:pt x="186661" y="671877"/>
                    <a:pt x="162711" y="688194"/>
                  </a:cubicBezTo>
                  <a:cubicBezTo>
                    <a:pt x="158790" y="685533"/>
                    <a:pt x="94363" y="555279"/>
                    <a:pt x="34138" y="524607"/>
                  </a:cubicBezTo>
                  <a:cubicBezTo>
                    <a:pt x="-10540" y="501847"/>
                    <a:pt x="-10540" y="501847"/>
                    <a:pt x="29307" y="474186"/>
                  </a:cubicBezTo>
                  <a:cubicBezTo>
                    <a:pt x="54797" y="456469"/>
                    <a:pt x="63551" y="427967"/>
                    <a:pt x="74825" y="401426"/>
                  </a:cubicBezTo>
                  <a:cubicBezTo>
                    <a:pt x="90862" y="363681"/>
                    <a:pt x="97935" y="323204"/>
                    <a:pt x="106408" y="283568"/>
                  </a:cubicBezTo>
                  <a:cubicBezTo>
                    <a:pt x="127487" y="184547"/>
                    <a:pt x="295696" y="-19867"/>
                    <a:pt x="353049" y="1562"/>
                  </a:cubicBezTo>
                  <a:cubicBezTo>
                    <a:pt x="368736" y="7305"/>
                    <a:pt x="426790" y="26072"/>
                    <a:pt x="434353" y="41969"/>
                  </a:cubicBezTo>
                  <a:close/>
                </a:path>
              </a:pathLst>
            </a:custGeom>
            <a:solidFill>
              <a:srgbClr val="F7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9">
              <a:extLst>
                <a:ext uri="{FF2B5EF4-FFF2-40B4-BE49-F238E27FC236}">
                  <a16:creationId xmlns:a16="http://schemas.microsoft.com/office/drawing/2014/main" id="{F9EB89D5-8B92-4161-B2D7-AFB84654773D}"/>
                </a:ext>
              </a:extLst>
            </p:cNvPr>
            <p:cNvSpPr/>
            <p:nvPr/>
          </p:nvSpPr>
          <p:spPr>
            <a:xfrm>
              <a:off x="8907350" y="4920436"/>
              <a:ext cx="142443" cy="102810"/>
            </a:xfrm>
            <a:custGeom>
              <a:avLst/>
              <a:gdLst>
                <a:gd name="connsiteX0" fmla="*/ 0 w 386448"/>
                <a:gd name="connsiteY0" fmla="*/ 138657 h 278923"/>
                <a:gd name="connsiteX1" fmla="*/ 63166 w 386448"/>
                <a:gd name="connsiteY1" fmla="*/ 0 h 278923"/>
                <a:gd name="connsiteX2" fmla="*/ 243210 w 386448"/>
                <a:gd name="connsiteY2" fmla="*/ 22619 h 278923"/>
                <a:gd name="connsiteX3" fmla="*/ 347973 w 386448"/>
                <a:gd name="connsiteY3" fmla="*/ 52732 h 278923"/>
                <a:gd name="connsiteX4" fmla="*/ 378435 w 386448"/>
                <a:gd name="connsiteY4" fmla="*/ 192439 h 278923"/>
                <a:gd name="connsiteX5" fmla="*/ 330816 w 386448"/>
                <a:gd name="connsiteY5" fmla="*/ 241319 h 278923"/>
                <a:gd name="connsiteX6" fmla="*/ 113587 w 386448"/>
                <a:gd name="connsiteY6" fmla="*/ 234596 h 278923"/>
                <a:gd name="connsiteX7" fmla="*/ 0 w 386448"/>
                <a:gd name="connsiteY7" fmla="*/ 138657 h 27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448" h="278923">
                  <a:moveTo>
                    <a:pt x="0" y="138657"/>
                  </a:moveTo>
                  <a:cubicBezTo>
                    <a:pt x="11135" y="87886"/>
                    <a:pt x="41877" y="46149"/>
                    <a:pt x="63166" y="0"/>
                  </a:cubicBezTo>
                  <a:cubicBezTo>
                    <a:pt x="120940" y="25350"/>
                    <a:pt x="180814" y="34874"/>
                    <a:pt x="243210" y="22619"/>
                  </a:cubicBezTo>
                  <a:cubicBezTo>
                    <a:pt x="283546" y="14706"/>
                    <a:pt x="321082" y="19748"/>
                    <a:pt x="347973" y="52732"/>
                  </a:cubicBezTo>
                  <a:cubicBezTo>
                    <a:pt x="381026" y="93348"/>
                    <a:pt x="397343" y="139987"/>
                    <a:pt x="378435" y="192439"/>
                  </a:cubicBezTo>
                  <a:cubicBezTo>
                    <a:pt x="370242" y="215198"/>
                    <a:pt x="350774" y="229204"/>
                    <a:pt x="330816" y="241319"/>
                  </a:cubicBezTo>
                  <a:cubicBezTo>
                    <a:pt x="247131" y="291880"/>
                    <a:pt x="184946" y="293210"/>
                    <a:pt x="113587" y="234596"/>
                  </a:cubicBezTo>
                  <a:cubicBezTo>
                    <a:pt x="75281" y="203013"/>
                    <a:pt x="34804" y="174161"/>
                    <a:pt x="0" y="138657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9">
              <a:extLst>
                <a:ext uri="{FF2B5EF4-FFF2-40B4-BE49-F238E27FC236}">
                  <a16:creationId xmlns:a16="http://schemas.microsoft.com/office/drawing/2014/main" id="{80E77842-ADD1-4D6F-B2F4-21AB2F44BB8C}"/>
                </a:ext>
              </a:extLst>
            </p:cNvPr>
            <p:cNvSpPr/>
            <p:nvPr/>
          </p:nvSpPr>
          <p:spPr>
            <a:xfrm>
              <a:off x="8245150" y="5826245"/>
              <a:ext cx="295043" cy="129531"/>
            </a:xfrm>
            <a:custGeom>
              <a:avLst/>
              <a:gdLst>
                <a:gd name="connsiteX0" fmla="*/ 448346 w 800448"/>
                <a:gd name="connsiteY0" fmla="*/ 133755 h 351418"/>
                <a:gd name="connsiteX1" fmla="*/ 786795 w 800448"/>
                <a:gd name="connsiteY1" fmla="*/ 313309 h 351418"/>
                <a:gd name="connsiteX2" fmla="*/ 544775 w 800448"/>
                <a:gd name="connsiteY2" fmla="*/ 346082 h 351418"/>
                <a:gd name="connsiteX3" fmla="*/ 323274 w 800448"/>
                <a:gd name="connsiteY3" fmla="*/ 348813 h 351418"/>
                <a:gd name="connsiteX4" fmla="*/ 300445 w 800448"/>
                <a:gd name="connsiteY4" fmla="*/ 342441 h 351418"/>
                <a:gd name="connsiteX5" fmla="*/ 242321 w 800448"/>
                <a:gd name="connsiteY5" fmla="*/ 287188 h 351418"/>
                <a:gd name="connsiteX6" fmla="*/ 202755 w 800448"/>
                <a:gd name="connsiteY6" fmla="*/ 284877 h 351418"/>
                <a:gd name="connsiteX7" fmla="*/ 140079 w 800448"/>
                <a:gd name="connsiteY7" fmla="*/ 283477 h 351418"/>
                <a:gd name="connsiteX8" fmla="*/ 16128 w 800448"/>
                <a:gd name="connsiteY8" fmla="*/ 176193 h 351418"/>
                <a:gd name="connsiteX9" fmla="*/ 6815 w 800448"/>
                <a:gd name="connsiteY9" fmla="*/ 132775 h 351418"/>
                <a:gd name="connsiteX10" fmla="*/ 82236 w 800448"/>
                <a:gd name="connsiteY10" fmla="*/ 0 h 351418"/>
                <a:gd name="connsiteX11" fmla="*/ 448346 w 800448"/>
                <a:gd name="connsiteY11" fmla="*/ 133755 h 35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448" h="351418">
                  <a:moveTo>
                    <a:pt x="448346" y="133755"/>
                  </a:moveTo>
                  <a:cubicBezTo>
                    <a:pt x="508010" y="197551"/>
                    <a:pt x="716766" y="250283"/>
                    <a:pt x="786795" y="313309"/>
                  </a:cubicBezTo>
                  <a:cubicBezTo>
                    <a:pt x="850871" y="367581"/>
                    <a:pt x="675799" y="348813"/>
                    <a:pt x="544775" y="346082"/>
                  </a:cubicBezTo>
                  <a:cubicBezTo>
                    <a:pt x="471035" y="349723"/>
                    <a:pt x="397085" y="348673"/>
                    <a:pt x="323274" y="348813"/>
                  </a:cubicBezTo>
                  <a:cubicBezTo>
                    <a:pt x="315641" y="348813"/>
                    <a:pt x="308008" y="344682"/>
                    <a:pt x="300445" y="342441"/>
                  </a:cubicBezTo>
                  <a:cubicBezTo>
                    <a:pt x="280907" y="324163"/>
                    <a:pt x="260039" y="307146"/>
                    <a:pt x="242321" y="287188"/>
                  </a:cubicBezTo>
                  <a:cubicBezTo>
                    <a:pt x="228246" y="271292"/>
                    <a:pt x="216621" y="268840"/>
                    <a:pt x="202755" y="284877"/>
                  </a:cubicBezTo>
                  <a:cubicBezTo>
                    <a:pt x="181046" y="310017"/>
                    <a:pt x="162769" y="304905"/>
                    <a:pt x="140079" y="283477"/>
                  </a:cubicBezTo>
                  <a:cubicBezTo>
                    <a:pt x="100443" y="245941"/>
                    <a:pt x="58426" y="210787"/>
                    <a:pt x="16128" y="176193"/>
                  </a:cubicBezTo>
                  <a:cubicBezTo>
                    <a:pt x="-118" y="162887"/>
                    <a:pt x="-5650" y="151962"/>
                    <a:pt x="6815" y="132775"/>
                  </a:cubicBezTo>
                  <a:cubicBezTo>
                    <a:pt x="34616" y="90057"/>
                    <a:pt x="51143" y="40897"/>
                    <a:pt x="82236" y="0"/>
                  </a:cubicBezTo>
                  <a:cubicBezTo>
                    <a:pt x="84547" y="11135"/>
                    <a:pt x="333289" y="101262"/>
                    <a:pt x="448346" y="133755"/>
                  </a:cubicBezTo>
                  <a:close/>
                </a:path>
              </a:pathLst>
            </a:custGeom>
            <a:solidFill>
              <a:srgbClr val="040404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9">
              <a:extLst>
                <a:ext uri="{FF2B5EF4-FFF2-40B4-BE49-F238E27FC236}">
                  <a16:creationId xmlns:a16="http://schemas.microsoft.com/office/drawing/2014/main" id="{3B507A17-EB87-41BA-8212-D19D751983CE}"/>
                </a:ext>
              </a:extLst>
            </p:cNvPr>
            <p:cNvSpPr/>
            <p:nvPr/>
          </p:nvSpPr>
          <p:spPr>
            <a:xfrm>
              <a:off x="8607174" y="5577060"/>
              <a:ext cx="318598" cy="168083"/>
            </a:xfrm>
            <a:custGeom>
              <a:avLst/>
              <a:gdLst>
                <a:gd name="connsiteX0" fmla="*/ 845107 w 864351"/>
                <a:gd name="connsiteY0" fmla="*/ 376590 h 456007"/>
                <a:gd name="connsiteX1" fmla="*/ 768355 w 864351"/>
                <a:gd name="connsiteY1" fmla="*/ 345147 h 456007"/>
                <a:gd name="connsiteX2" fmla="*/ 601337 w 864351"/>
                <a:gd name="connsiteY2" fmla="*/ 313914 h 456007"/>
                <a:gd name="connsiteX3" fmla="*/ 537891 w 864351"/>
                <a:gd name="connsiteY3" fmla="*/ 277009 h 456007"/>
                <a:gd name="connsiteX4" fmla="*/ 226753 w 864351"/>
                <a:gd name="connsiteY4" fmla="*/ 17623 h 456007"/>
                <a:gd name="connsiteX5" fmla="*/ 178223 w 864351"/>
                <a:gd name="connsiteY5" fmla="*/ 21404 h 456007"/>
                <a:gd name="connsiteX6" fmla="*/ 98180 w 864351"/>
                <a:gd name="connsiteY6" fmla="*/ 118464 h 456007"/>
                <a:gd name="connsiteX7" fmla="*/ 22759 w 864351"/>
                <a:gd name="connsiteY7" fmla="*/ 287233 h 456007"/>
                <a:gd name="connsiteX8" fmla="*/ 0 w 864351"/>
                <a:gd name="connsiteY8" fmla="*/ 345007 h 456007"/>
                <a:gd name="connsiteX9" fmla="*/ 221011 w 864351"/>
                <a:gd name="connsiteY9" fmla="*/ 450050 h 456007"/>
                <a:gd name="connsiteX10" fmla="*/ 237888 w 864351"/>
                <a:gd name="connsiteY10" fmla="*/ 426170 h 456007"/>
                <a:gd name="connsiteX11" fmla="*/ 262608 w 864351"/>
                <a:gd name="connsiteY11" fmla="*/ 410624 h 456007"/>
                <a:gd name="connsiteX12" fmla="*/ 406377 w 864351"/>
                <a:gd name="connsiteY12" fmla="*/ 455302 h 456007"/>
                <a:gd name="connsiteX13" fmla="*/ 736912 w 864351"/>
                <a:gd name="connsiteY13" fmla="*/ 455582 h 456007"/>
                <a:gd name="connsiteX14" fmla="*/ 824168 w 864351"/>
                <a:gd name="connsiteY14" fmla="*/ 442627 h 456007"/>
                <a:gd name="connsiteX15" fmla="*/ 845107 w 864351"/>
                <a:gd name="connsiteY15" fmla="*/ 376590 h 45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351" h="456007">
                  <a:moveTo>
                    <a:pt x="845107" y="376590"/>
                  </a:moveTo>
                  <a:cubicBezTo>
                    <a:pt x="822627" y="360483"/>
                    <a:pt x="795526" y="352220"/>
                    <a:pt x="768355" y="345147"/>
                  </a:cubicBezTo>
                  <a:cubicBezTo>
                    <a:pt x="713383" y="330791"/>
                    <a:pt x="657570" y="321267"/>
                    <a:pt x="601337" y="313914"/>
                  </a:cubicBezTo>
                  <a:cubicBezTo>
                    <a:pt x="586070" y="311953"/>
                    <a:pt x="549305" y="288423"/>
                    <a:pt x="537891" y="277009"/>
                  </a:cubicBezTo>
                  <a:cubicBezTo>
                    <a:pt x="451755" y="190944"/>
                    <a:pt x="289079" y="71194"/>
                    <a:pt x="226753" y="17623"/>
                  </a:cubicBezTo>
                  <a:cubicBezTo>
                    <a:pt x="198671" y="-6537"/>
                    <a:pt x="210436" y="-6397"/>
                    <a:pt x="178223" y="21404"/>
                  </a:cubicBezTo>
                  <a:cubicBezTo>
                    <a:pt x="150562" y="52987"/>
                    <a:pt x="122690" y="84500"/>
                    <a:pt x="98180" y="118464"/>
                  </a:cubicBezTo>
                  <a:cubicBezTo>
                    <a:pt x="52452" y="181770"/>
                    <a:pt x="14776" y="201798"/>
                    <a:pt x="22759" y="287233"/>
                  </a:cubicBezTo>
                  <a:cubicBezTo>
                    <a:pt x="24090" y="301099"/>
                    <a:pt x="10014" y="324278"/>
                    <a:pt x="0" y="345007"/>
                  </a:cubicBezTo>
                  <a:cubicBezTo>
                    <a:pt x="31863" y="372458"/>
                    <a:pt x="221011" y="450050"/>
                    <a:pt x="221011" y="450050"/>
                  </a:cubicBezTo>
                  <a:cubicBezTo>
                    <a:pt x="221641" y="449069"/>
                    <a:pt x="237607" y="427010"/>
                    <a:pt x="237888" y="426170"/>
                  </a:cubicBezTo>
                  <a:cubicBezTo>
                    <a:pt x="241879" y="414545"/>
                    <a:pt x="254274" y="399629"/>
                    <a:pt x="262608" y="410624"/>
                  </a:cubicBezTo>
                  <a:cubicBezTo>
                    <a:pt x="298532" y="458033"/>
                    <a:pt x="355396" y="456002"/>
                    <a:pt x="406377" y="455302"/>
                  </a:cubicBezTo>
                  <a:cubicBezTo>
                    <a:pt x="516462" y="456562"/>
                    <a:pt x="626687" y="455792"/>
                    <a:pt x="736912" y="455582"/>
                  </a:cubicBezTo>
                  <a:cubicBezTo>
                    <a:pt x="764924" y="455512"/>
                    <a:pt x="797347" y="450190"/>
                    <a:pt x="824168" y="442627"/>
                  </a:cubicBezTo>
                  <a:cubicBezTo>
                    <a:pt x="863104" y="431702"/>
                    <a:pt x="880611" y="402150"/>
                    <a:pt x="845107" y="376590"/>
                  </a:cubicBezTo>
                  <a:close/>
                </a:path>
              </a:pathLst>
            </a:custGeom>
            <a:solidFill>
              <a:srgbClr val="010101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9">
              <a:extLst>
                <a:ext uri="{FF2B5EF4-FFF2-40B4-BE49-F238E27FC236}">
                  <a16:creationId xmlns:a16="http://schemas.microsoft.com/office/drawing/2014/main" id="{EA440D16-7E8F-410F-90EC-EA5AD506E8C8}"/>
                </a:ext>
              </a:extLst>
            </p:cNvPr>
            <p:cNvSpPr/>
            <p:nvPr/>
          </p:nvSpPr>
          <p:spPr>
            <a:xfrm>
              <a:off x="8704280" y="4386170"/>
              <a:ext cx="100896" cy="561920"/>
            </a:xfrm>
            <a:custGeom>
              <a:avLst/>
              <a:gdLst>
                <a:gd name="connsiteX0" fmla="*/ 35505 w 273727"/>
                <a:gd name="connsiteY0" fmla="*/ 12115 h 1524483"/>
                <a:gd name="connsiteX1" fmla="*/ 209036 w 273727"/>
                <a:gd name="connsiteY1" fmla="*/ 211557 h 1524483"/>
                <a:gd name="connsiteX2" fmla="*/ 221991 w 273727"/>
                <a:gd name="connsiteY2" fmla="*/ 262118 h 1524483"/>
                <a:gd name="connsiteX3" fmla="*/ 263938 w 273727"/>
                <a:gd name="connsiteY3" fmla="*/ 568773 h 1524483"/>
                <a:gd name="connsiteX4" fmla="*/ 248882 w 273727"/>
                <a:gd name="connsiteY4" fmla="*/ 826899 h 1524483"/>
                <a:gd name="connsiteX5" fmla="*/ 159245 w 273727"/>
                <a:gd name="connsiteY5" fmla="*/ 1208486 h 1524483"/>
                <a:gd name="connsiteX6" fmla="*/ 0 w 273727"/>
                <a:gd name="connsiteY6" fmla="*/ 1459048 h 1524483"/>
                <a:gd name="connsiteX7" fmla="*/ 16877 w 273727"/>
                <a:gd name="connsiteY7" fmla="*/ 1468012 h 1524483"/>
                <a:gd name="connsiteX8" fmla="*/ 129553 w 273727"/>
                <a:gd name="connsiteY8" fmla="*/ 1514231 h 1524483"/>
                <a:gd name="connsiteX9" fmla="*/ 180954 w 273727"/>
                <a:gd name="connsiteY9" fmla="*/ 1482018 h 1524483"/>
                <a:gd name="connsiteX10" fmla="*/ 222411 w 273727"/>
                <a:gd name="connsiteY10" fmla="*/ 1213108 h 1524483"/>
                <a:gd name="connsiteX11" fmla="*/ 264148 w 273727"/>
                <a:gd name="connsiteY11" fmla="*/ 916186 h 1524483"/>
                <a:gd name="connsiteX12" fmla="*/ 273322 w 273727"/>
                <a:gd name="connsiteY12" fmla="*/ 351964 h 1524483"/>
                <a:gd name="connsiteX13" fmla="*/ 260927 w 273727"/>
                <a:gd name="connsiteY13" fmla="*/ 212747 h 1524483"/>
                <a:gd name="connsiteX14" fmla="*/ 91247 w 273727"/>
                <a:gd name="connsiteY14" fmla="*/ 0 h 1524483"/>
                <a:gd name="connsiteX15" fmla="*/ 34804 w 273727"/>
                <a:gd name="connsiteY15" fmla="*/ 9524 h 1524483"/>
                <a:gd name="connsiteX16" fmla="*/ 35505 w 273727"/>
                <a:gd name="connsiteY16" fmla="*/ 12115 h 152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727" h="1524483">
                  <a:moveTo>
                    <a:pt x="35505" y="12115"/>
                  </a:moveTo>
                  <a:cubicBezTo>
                    <a:pt x="134875" y="42437"/>
                    <a:pt x="187677" y="113236"/>
                    <a:pt x="209036" y="211557"/>
                  </a:cubicBezTo>
                  <a:cubicBezTo>
                    <a:pt x="212747" y="228574"/>
                    <a:pt x="218770" y="245101"/>
                    <a:pt x="221991" y="262118"/>
                  </a:cubicBezTo>
                  <a:cubicBezTo>
                    <a:pt x="241179" y="363659"/>
                    <a:pt x="267230" y="464501"/>
                    <a:pt x="263938" y="568773"/>
                  </a:cubicBezTo>
                  <a:cubicBezTo>
                    <a:pt x="261277" y="654909"/>
                    <a:pt x="256095" y="741044"/>
                    <a:pt x="248882" y="826899"/>
                  </a:cubicBezTo>
                  <a:cubicBezTo>
                    <a:pt x="237818" y="958343"/>
                    <a:pt x="213798" y="1087196"/>
                    <a:pt x="159245" y="1208486"/>
                  </a:cubicBezTo>
                  <a:cubicBezTo>
                    <a:pt x="118489" y="1299103"/>
                    <a:pt x="63236" y="1380966"/>
                    <a:pt x="0" y="1459048"/>
                  </a:cubicBezTo>
                  <a:cubicBezTo>
                    <a:pt x="6933" y="1462760"/>
                    <a:pt x="11695" y="1465841"/>
                    <a:pt x="16877" y="1468012"/>
                  </a:cubicBezTo>
                  <a:cubicBezTo>
                    <a:pt x="54342" y="1483558"/>
                    <a:pt x="91668" y="1499595"/>
                    <a:pt x="129553" y="1514231"/>
                  </a:cubicBezTo>
                  <a:cubicBezTo>
                    <a:pt x="174231" y="1531458"/>
                    <a:pt x="173671" y="1530828"/>
                    <a:pt x="180954" y="1482018"/>
                  </a:cubicBezTo>
                  <a:cubicBezTo>
                    <a:pt x="194330" y="1392311"/>
                    <a:pt x="209386" y="1302884"/>
                    <a:pt x="222411" y="1213108"/>
                  </a:cubicBezTo>
                  <a:cubicBezTo>
                    <a:pt x="236697" y="1114157"/>
                    <a:pt x="261557" y="1016327"/>
                    <a:pt x="264148" y="916186"/>
                  </a:cubicBezTo>
                  <a:cubicBezTo>
                    <a:pt x="269261" y="718074"/>
                    <a:pt x="270661" y="550146"/>
                    <a:pt x="273322" y="351964"/>
                  </a:cubicBezTo>
                  <a:cubicBezTo>
                    <a:pt x="275913" y="302944"/>
                    <a:pt x="265409" y="261487"/>
                    <a:pt x="260927" y="212747"/>
                  </a:cubicBezTo>
                  <a:cubicBezTo>
                    <a:pt x="251823" y="109105"/>
                    <a:pt x="158475" y="26261"/>
                    <a:pt x="91247" y="0"/>
                  </a:cubicBezTo>
                  <a:lnTo>
                    <a:pt x="34804" y="9524"/>
                  </a:lnTo>
                  <a:cubicBezTo>
                    <a:pt x="35014" y="10504"/>
                    <a:pt x="35295" y="11275"/>
                    <a:pt x="35505" y="12115"/>
                  </a:cubicBezTo>
                  <a:close/>
                </a:path>
              </a:pathLst>
            </a:custGeom>
            <a:solidFill>
              <a:srgbClr val="D7DF23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9">
              <a:extLst>
                <a:ext uri="{FF2B5EF4-FFF2-40B4-BE49-F238E27FC236}">
                  <a16:creationId xmlns:a16="http://schemas.microsoft.com/office/drawing/2014/main" id="{43CE897F-0D74-443D-9F34-4D92455B1D59}"/>
                </a:ext>
              </a:extLst>
            </p:cNvPr>
            <p:cNvSpPr/>
            <p:nvPr/>
          </p:nvSpPr>
          <p:spPr>
            <a:xfrm>
              <a:off x="8681965" y="4168987"/>
              <a:ext cx="219136" cy="220720"/>
            </a:xfrm>
            <a:custGeom>
              <a:avLst/>
              <a:gdLst>
                <a:gd name="connsiteX0" fmla="*/ 589686 w 594511"/>
                <a:gd name="connsiteY0" fmla="*/ 53146 h 598810"/>
                <a:gd name="connsiteX1" fmla="*/ 585205 w 594511"/>
                <a:gd name="connsiteY1" fmla="*/ 42222 h 598810"/>
                <a:gd name="connsiteX2" fmla="*/ 554462 w 594511"/>
                <a:gd name="connsiteY2" fmla="*/ 30667 h 598810"/>
                <a:gd name="connsiteX3" fmla="*/ 488635 w 594511"/>
                <a:gd name="connsiteY3" fmla="*/ 43692 h 598810"/>
                <a:gd name="connsiteX4" fmla="*/ 488635 w 594511"/>
                <a:gd name="connsiteY4" fmla="*/ 43692 h 598810"/>
                <a:gd name="connsiteX5" fmla="*/ 405161 w 594511"/>
                <a:gd name="connsiteY5" fmla="*/ 6857 h 598810"/>
                <a:gd name="connsiteX6" fmla="*/ 404951 w 594511"/>
                <a:gd name="connsiteY6" fmla="*/ 6787 h 598810"/>
                <a:gd name="connsiteX7" fmla="*/ 404741 w 594511"/>
                <a:gd name="connsiteY7" fmla="*/ 6787 h 598810"/>
                <a:gd name="connsiteX8" fmla="*/ 326658 w 594511"/>
                <a:gd name="connsiteY8" fmla="*/ 64 h 598810"/>
                <a:gd name="connsiteX9" fmla="*/ 326658 w 594511"/>
                <a:gd name="connsiteY9" fmla="*/ 64 h 598810"/>
                <a:gd name="connsiteX10" fmla="*/ 326658 w 594511"/>
                <a:gd name="connsiteY10" fmla="*/ 64 h 598810"/>
                <a:gd name="connsiteX11" fmla="*/ 226517 w 594511"/>
                <a:gd name="connsiteY11" fmla="*/ 20023 h 598810"/>
                <a:gd name="connsiteX12" fmla="*/ 225467 w 594511"/>
                <a:gd name="connsiteY12" fmla="*/ 20233 h 598810"/>
                <a:gd name="connsiteX13" fmla="*/ 224907 w 594511"/>
                <a:gd name="connsiteY13" fmla="*/ 20583 h 598810"/>
                <a:gd name="connsiteX14" fmla="*/ 47104 w 594511"/>
                <a:gd name="connsiteY14" fmla="*/ 142853 h 598810"/>
                <a:gd name="connsiteX15" fmla="*/ 19442 w 594511"/>
                <a:gd name="connsiteY15" fmla="*/ 194884 h 598810"/>
                <a:gd name="connsiteX16" fmla="*/ 19373 w 594511"/>
                <a:gd name="connsiteY16" fmla="*/ 194954 h 598810"/>
                <a:gd name="connsiteX17" fmla="*/ 19373 w 594511"/>
                <a:gd name="connsiteY17" fmla="*/ 195094 h 598810"/>
                <a:gd name="connsiteX18" fmla="*/ 95494 w 594511"/>
                <a:gd name="connsiteY18" fmla="*/ 598810 h 598810"/>
                <a:gd name="connsiteX19" fmla="*/ 151937 w 594511"/>
                <a:gd name="connsiteY19" fmla="*/ 589286 h 598810"/>
                <a:gd name="connsiteX20" fmla="*/ 151587 w 594511"/>
                <a:gd name="connsiteY20" fmla="*/ 589076 h 598810"/>
                <a:gd name="connsiteX21" fmla="*/ 232750 w 594511"/>
                <a:gd name="connsiteY21" fmla="*/ 496708 h 598810"/>
                <a:gd name="connsiteX22" fmla="*/ 269515 w 594511"/>
                <a:gd name="connsiteY22" fmla="*/ 362183 h 598810"/>
                <a:gd name="connsiteX23" fmla="*/ 340034 w 594511"/>
                <a:gd name="connsiteY23" fmla="*/ 339774 h 598810"/>
                <a:gd name="connsiteX24" fmla="*/ 370216 w 594511"/>
                <a:gd name="connsiteY24" fmla="*/ 411973 h 598810"/>
                <a:gd name="connsiteX25" fmla="*/ 414895 w 594511"/>
                <a:gd name="connsiteY25" fmla="*/ 158189 h 598810"/>
                <a:gd name="connsiteX26" fmla="*/ 450749 w 594511"/>
                <a:gd name="connsiteY26" fmla="*/ 127657 h 598810"/>
                <a:gd name="connsiteX27" fmla="*/ 584154 w 594511"/>
                <a:gd name="connsiteY27" fmla="*/ 133399 h 598810"/>
                <a:gd name="connsiteX28" fmla="*/ 589686 w 594511"/>
                <a:gd name="connsiteY28" fmla="*/ 53146 h 5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4511" h="598810">
                  <a:moveTo>
                    <a:pt x="589686" y="53146"/>
                  </a:moveTo>
                  <a:cubicBezTo>
                    <a:pt x="588426" y="49505"/>
                    <a:pt x="586955" y="45863"/>
                    <a:pt x="585205" y="42222"/>
                  </a:cubicBezTo>
                  <a:cubicBezTo>
                    <a:pt x="578062" y="27516"/>
                    <a:pt x="571619" y="18272"/>
                    <a:pt x="554462" y="30667"/>
                  </a:cubicBezTo>
                  <a:cubicBezTo>
                    <a:pt x="532473" y="46634"/>
                    <a:pt x="510694" y="49575"/>
                    <a:pt x="488635" y="43692"/>
                  </a:cubicBezTo>
                  <a:lnTo>
                    <a:pt x="488635" y="43692"/>
                  </a:lnTo>
                  <a:cubicBezTo>
                    <a:pt x="488635" y="43692"/>
                    <a:pt x="423298" y="12109"/>
                    <a:pt x="405161" y="6857"/>
                  </a:cubicBezTo>
                  <a:lnTo>
                    <a:pt x="404951" y="6787"/>
                  </a:lnTo>
                  <a:lnTo>
                    <a:pt x="404741" y="6787"/>
                  </a:lnTo>
                  <a:cubicBezTo>
                    <a:pt x="387864" y="1885"/>
                    <a:pt x="334782" y="-426"/>
                    <a:pt x="326658" y="64"/>
                  </a:cubicBezTo>
                  <a:lnTo>
                    <a:pt x="326658" y="64"/>
                  </a:lnTo>
                  <a:lnTo>
                    <a:pt x="326658" y="64"/>
                  </a:lnTo>
                  <a:cubicBezTo>
                    <a:pt x="290874" y="2305"/>
                    <a:pt x="257610" y="9168"/>
                    <a:pt x="226517" y="20023"/>
                  </a:cubicBezTo>
                  <a:lnTo>
                    <a:pt x="225467" y="20233"/>
                  </a:lnTo>
                  <a:lnTo>
                    <a:pt x="224907" y="20583"/>
                  </a:lnTo>
                  <a:cubicBezTo>
                    <a:pt x="150396" y="46984"/>
                    <a:pt x="98015" y="73595"/>
                    <a:pt x="47104" y="142853"/>
                  </a:cubicBezTo>
                  <a:cubicBezTo>
                    <a:pt x="40241" y="152167"/>
                    <a:pt x="24835" y="185220"/>
                    <a:pt x="19442" y="194884"/>
                  </a:cubicBezTo>
                  <a:lnTo>
                    <a:pt x="19373" y="194954"/>
                  </a:lnTo>
                  <a:lnTo>
                    <a:pt x="19373" y="195094"/>
                  </a:lnTo>
                  <a:cubicBezTo>
                    <a:pt x="-44774" y="406791"/>
                    <a:pt x="68673" y="552171"/>
                    <a:pt x="95494" y="598810"/>
                  </a:cubicBezTo>
                  <a:lnTo>
                    <a:pt x="151937" y="589286"/>
                  </a:lnTo>
                  <a:cubicBezTo>
                    <a:pt x="151797" y="589216"/>
                    <a:pt x="151727" y="589146"/>
                    <a:pt x="151587" y="589076"/>
                  </a:cubicBezTo>
                  <a:cubicBezTo>
                    <a:pt x="203338" y="576261"/>
                    <a:pt x="219445" y="536344"/>
                    <a:pt x="232750" y="496708"/>
                  </a:cubicBezTo>
                  <a:cubicBezTo>
                    <a:pt x="247526" y="452730"/>
                    <a:pt x="256630" y="406861"/>
                    <a:pt x="269515" y="362183"/>
                  </a:cubicBezTo>
                  <a:cubicBezTo>
                    <a:pt x="286462" y="303289"/>
                    <a:pt x="315454" y="283751"/>
                    <a:pt x="340034" y="339774"/>
                  </a:cubicBezTo>
                  <a:cubicBezTo>
                    <a:pt x="349488" y="361273"/>
                    <a:pt x="353620" y="386623"/>
                    <a:pt x="370216" y="411973"/>
                  </a:cubicBezTo>
                  <a:cubicBezTo>
                    <a:pt x="367625" y="331020"/>
                    <a:pt x="357121" y="223806"/>
                    <a:pt x="414895" y="158189"/>
                  </a:cubicBezTo>
                  <a:lnTo>
                    <a:pt x="450749" y="127657"/>
                  </a:lnTo>
                  <a:cubicBezTo>
                    <a:pt x="493537" y="99925"/>
                    <a:pt x="539476" y="97755"/>
                    <a:pt x="584154" y="133399"/>
                  </a:cubicBezTo>
                  <a:cubicBezTo>
                    <a:pt x="593678" y="106788"/>
                    <a:pt x="598930" y="80247"/>
                    <a:pt x="589686" y="53146"/>
                  </a:cubicBez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9">
              <a:extLst>
                <a:ext uri="{FF2B5EF4-FFF2-40B4-BE49-F238E27FC236}">
                  <a16:creationId xmlns:a16="http://schemas.microsoft.com/office/drawing/2014/main" id="{7D15D801-A320-4B16-AABF-097EF522E367}"/>
                </a:ext>
              </a:extLst>
            </p:cNvPr>
            <p:cNvSpPr/>
            <p:nvPr/>
          </p:nvSpPr>
          <p:spPr>
            <a:xfrm>
              <a:off x="8129023" y="5096400"/>
              <a:ext cx="591208" cy="493820"/>
            </a:xfrm>
            <a:custGeom>
              <a:avLst/>
              <a:gdLst>
                <a:gd name="connsiteX0" fmla="*/ 1091748 w 1603937"/>
                <a:gd name="connsiteY0" fmla="*/ 231100 h 1339724"/>
                <a:gd name="connsiteX1" fmla="*/ 1111006 w 1603937"/>
                <a:gd name="connsiteY1" fmla="*/ 155469 h 1339724"/>
                <a:gd name="connsiteX2" fmla="*/ 1050921 w 1603937"/>
                <a:gd name="connsiteY2" fmla="*/ 54347 h 1339724"/>
                <a:gd name="connsiteX3" fmla="*/ 847628 w 1603937"/>
                <a:gd name="connsiteY3" fmla="*/ 2596 h 1339724"/>
                <a:gd name="connsiteX4" fmla="*/ 746506 w 1603937"/>
                <a:gd name="connsiteY4" fmla="*/ 62681 h 1339724"/>
                <a:gd name="connsiteX5" fmla="*/ 727248 w 1603937"/>
                <a:gd name="connsiteY5" fmla="*/ 138312 h 1339724"/>
                <a:gd name="connsiteX6" fmla="*/ 249022 w 1603937"/>
                <a:gd name="connsiteY6" fmla="*/ 16602 h 1339724"/>
                <a:gd name="connsiteX7" fmla="*/ 0 w 1603937"/>
                <a:gd name="connsiteY7" fmla="*/ 994833 h 1339724"/>
                <a:gd name="connsiteX8" fmla="*/ 1354986 w 1603937"/>
                <a:gd name="connsiteY8" fmla="*/ 1339724 h 1339724"/>
                <a:gd name="connsiteX9" fmla="*/ 1603938 w 1603937"/>
                <a:gd name="connsiteY9" fmla="*/ 361423 h 1339724"/>
                <a:gd name="connsiteX10" fmla="*/ 1091748 w 1603937"/>
                <a:gd name="connsiteY10" fmla="*/ 231100 h 1339724"/>
                <a:gd name="connsiteX11" fmla="*/ 781170 w 1603937"/>
                <a:gd name="connsiteY11" fmla="*/ 98185 h 1339724"/>
                <a:gd name="connsiteX12" fmla="*/ 864154 w 1603937"/>
                <a:gd name="connsiteY12" fmla="*/ 48885 h 1339724"/>
                <a:gd name="connsiteX13" fmla="*/ 1015136 w 1603937"/>
                <a:gd name="connsiteY13" fmla="*/ 87331 h 1339724"/>
                <a:gd name="connsiteX14" fmla="*/ 1064437 w 1603937"/>
                <a:gd name="connsiteY14" fmla="*/ 170315 h 1339724"/>
                <a:gd name="connsiteX15" fmla="*/ 1051551 w 1603937"/>
                <a:gd name="connsiteY15" fmla="*/ 220875 h 1339724"/>
                <a:gd name="connsiteX16" fmla="*/ 768285 w 1603937"/>
                <a:gd name="connsiteY16" fmla="*/ 148746 h 1339724"/>
                <a:gd name="connsiteX17" fmla="*/ 781170 w 1603937"/>
                <a:gd name="connsiteY17" fmla="*/ 98185 h 13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3937" h="1339724">
                  <a:moveTo>
                    <a:pt x="1091748" y="231100"/>
                  </a:moveTo>
                  <a:lnTo>
                    <a:pt x="1111006" y="155469"/>
                  </a:lnTo>
                  <a:cubicBezTo>
                    <a:pt x="1122350" y="110931"/>
                    <a:pt x="1095459" y="65692"/>
                    <a:pt x="1050921" y="54347"/>
                  </a:cubicBezTo>
                  <a:lnTo>
                    <a:pt x="847628" y="2596"/>
                  </a:lnTo>
                  <a:cubicBezTo>
                    <a:pt x="803089" y="-8749"/>
                    <a:pt x="757851" y="18142"/>
                    <a:pt x="746506" y="62681"/>
                  </a:cubicBezTo>
                  <a:lnTo>
                    <a:pt x="727248" y="138312"/>
                  </a:lnTo>
                  <a:lnTo>
                    <a:pt x="249022" y="16602"/>
                  </a:lnTo>
                  <a:lnTo>
                    <a:pt x="0" y="994833"/>
                  </a:lnTo>
                  <a:lnTo>
                    <a:pt x="1354986" y="1339724"/>
                  </a:lnTo>
                  <a:lnTo>
                    <a:pt x="1603938" y="361423"/>
                  </a:lnTo>
                  <a:lnTo>
                    <a:pt x="1091748" y="231100"/>
                  </a:lnTo>
                  <a:close/>
                  <a:moveTo>
                    <a:pt x="781170" y="98185"/>
                  </a:moveTo>
                  <a:cubicBezTo>
                    <a:pt x="790484" y="61630"/>
                    <a:pt x="827669" y="39571"/>
                    <a:pt x="864154" y="48885"/>
                  </a:cubicBezTo>
                  <a:lnTo>
                    <a:pt x="1015136" y="87331"/>
                  </a:lnTo>
                  <a:cubicBezTo>
                    <a:pt x="1051691" y="96645"/>
                    <a:pt x="1073750" y="133830"/>
                    <a:pt x="1064437" y="170315"/>
                  </a:cubicBezTo>
                  <a:lnTo>
                    <a:pt x="1051551" y="220875"/>
                  </a:lnTo>
                  <a:lnTo>
                    <a:pt x="768285" y="148746"/>
                  </a:lnTo>
                  <a:lnTo>
                    <a:pt x="781170" y="98185"/>
                  </a:ln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9">
              <a:extLst>
                <a:ext uri="{FF2B5EF4-FFF2-40B4-BE49-F238E27FC236}">
                  <a16:creationId xmlns:a16="http://schemas.microsoft.com/office/drawing/2014/main" id="{168D954F-072E-47F4-95C3-F875C426577D}"/>
                </a:ext>
              </a:extLst>
            </p:cNvPr>
            <p:cNvSpPr/>
            <p:nvPr/>
          </p:nvSpPr>
          <p:spPr>
            <a:xfrm>
              <a:off x="8436070" y="5049924"/>
              <a:ext cx="96586" cy="113631"/>
            </a:xfrm>
            <a:custGeom>
              <a:avLst/>
              <a:gdLst>
                <a:gd name="connsiteX0" fmla="*/ 81573 w 262037"/>
                <a:gd name="connsiteY0" fmla="*/ 0 h 308280"/>
                <a:gd name="connsiteX1" fmla="*/ 249011 w 262037"/>
                <a:gd name="connsiteY1" fmla="*/ 26961 h 308280"/>
                <a:gd name="connsiteX2" fmla="*/ 260776 w 262037"/>
                <a:gd name="connsiteY2" fmla="*/ 48880 h 308280"/>
                <a:gd name="connsiteX3" fmla="*/ 222471 w 262037"/>
                <a:gd name="connsiteY3" fmla="*/ 224932 h 308280"/>
                <a:gd name="connsiteX4" fmla="*/ 198591 w 262037"/>
                <a:gd name="connsiteY4" fmla="*/ 276613 h 308280"/>
                <a:gd name="connsiteX5" fmla="*/ 106993 w 262037"/>
                <a:gd name="connsiteY5" fmla="*/ 296922 h 308280"/>
                <a:gd name="connsiteX6" fmla="*/ 4821 w 262037"/>
                <a:gd name="connsiteY6" fmla="*/ 163937 h 308280"/>
                <a:gd name="connsiteX7" fmla="*/ 30522 w 262037"/>
                <a:gd name="connsiteY7" fmla="*/ 84314 h 308280"/>
                <a:gd name="connsiteX8" fmla="*/ 81573 w 262037"/>
                <a:gd name="connsiteY8" fmla="*/ 0 h 30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037" h="308280">
                  <a:moveTo>
                    <a:pt x="81573" y="0"/>
                  </a:moveTo>
                  <a:cubicBezTo>
                    <a:pt x="138716" y="770"/>
                    <a:pt x="191938" y="25490"/>
                    <a:pt x="249011" y="26961"/>
                  </a:cubicBezTo>
                  <a:cubicBezTo>
                    <a:pt x="264908" y="27381"/>
                    <a:pt x="262527" y="37115"/>
                    <a:pt x="260776" y="48880"/>
                  </a:cubicBezTo>
                  <a:cubicBezTo>
                    <a:pt x="251953" y="108474"/>
                    <a:pt x="241869" y="167719"/>
                    <a:pt x="222471" y="224932"/>
                  </a:cubicBezTo>
                  <a:cubicBezTo>
                    <a:pt x="219879" y="232635"/>
                    <a:pt x="205804" y="266739"/>
                    <a:pt x="198591" y="276613"/>
                  </a:cubicBezTo>
                  <a:cubicBezTo>
                    <a:pt x="175201" y="308897"/>
                    <a:pt x="140537" y="318000"/>
                    <a:pt x="106993" y="296922"/>
                  </a:cubicBezTo>
                  <a:cubicBezTo>
                    <a:pt x="56923" y="265409"/>
                    <a:pt x="23729" y="219890"/>
                    <a:pt x="4821" y="163937"/>
                  </a:cubicBezTo>
                  <a:cubicBezTo>
                    <a:pt x="-6313" y="131024"/>
                    <a:pt x="1670" y="101472"/>
                    <a:pt x="30522" y="84314"/>
                  </a:cubicBezTo>
                  <a:cubicBezTo>
                    <a:pt x="64066" y="64286"/>
                    <a:pt x="77861" y="36135"/>
                    <a:pt x="81573" y="0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616ADC0-0188-4994-AFC3-5BAE54619BEC}"/>
              </a:ext>
            </a:extLst>
          </p:cNvPr>
          <p:cNvGrpSpPr/>
          <p:nvPr/>
        </p:nvGrpSpPr>
        <p:grpSpPr>
          <a:xfrm>
            <a:off x="1933939" y="3774332"/>
            <a:ext cx="5322895" cy="2622458"/>
            <a:chOff x="1642026" y="3960438"/>
            <a:chExt cx="6675123" cy="2430250"/>
          </a:xfrm>
        </p:grpSpPr>
        <p:sp>
          <p:nvSpPr>
            <p:cNvPr id="15" name="사각형: 둥근 위쪽 모서리 14">
              <a:extLst>
                <a:ext uri="{FF2B5EF4-FFF2-40B4-BE49-F238E27FC236}">
                  <a16:creationId xmlns:a16="http://schemas.microsoft.com/office/drawing/2014/main" id="{762CF831-9EAA-4947-9BF8-2430FEA6CE67}"/>
                </a:ext>
              </a:extLst>
            </p:cNvPr>
            <p:cNvSpPr/>
            <p:nvPr/>
          </p:nvSpPr>
          <p:spPr>
            <a:xfrm>
              <a:off x="2640793" y="5396087"/>
              <a:ext cx="717024" cy="699522"/>
            </a:xfrm>
            <a:prstGeom prst="round2SameRect">
              <a:avLst>
                <a:gd name="adj1" fmla="val 1265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사각형: 둥근 위쪽 모서리 15">
              <a:extLst>
                <a:ext uri="{FF2B5EF4-FFF2-40B4-BE49-F238E27FC236}">
                  <a16:creationId xmlns:a16="http://schemas.microsoft.com/office/drawing/2014/main" id="{F61618F9-FBDE-4B18-A273-9CDB7C0B16E2}"/>
                </a:ext>
              </a:extLst>
            </p:cNvPr>
            <p:cNvSpPr/>
            <p:nvPr/>
          </p:nvSpPr>
          <p:spPr>
            <a:xfrm>
              <a:off x="3697932" y="5037302"/>
              <a:ext cx="717024" cy="1058308"/>
            </a:xfrm>
            <a:prstGeom prst="round2SameRect">
              <a:avLst>
                <a:gd name="adj1" fmla="val 1265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사각형: 둥근 위쪽 모서리 16">
              <a:extLst>
                <a:ext uri="{FF2B5EF4-FFF2-40B4-BE49-F238E27FC236}">
                  <a16:creationId xmlns:a16="http://schemas.microsoft.com/office/drawing/2014/main" id="{A8DFB0C9-DD45-484C-974D-D2366FF87EA0}"/>
                </a:ext>
              </a:extLst>
            </p:cNvPr>
            <p:cNvSpPr/>
            <p:nvPr/>
          </p:nvSpPr>
          <p:spPr>
            <a:xfrm>
              <a:off x="4755071" y="4678520"/>
              <a:ext cx="717024" cy="1417090"/>
            </a:xfrm>
            <a:prstGeom prst="round2SameRect">
              <a:avLst>
                <a:gd name="adj1" fmla="val 1265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사각형: 둥근 위쪽 모서리 17">
              <a:extLst>
                <a:ext uri="{FF2B5EF4-FFF2-40B4-BE49-F238E27FC236}">
                  <a16:creationId xmlns:a16="http://schemas.microsoft.com/office/drawing/2014/main" id="{8AABC238-6E70-492B-A1D1-80AC5ACB73A0}"/>
                </a:ext>
              </a:extLst>
            </p:cNvPr>
            <p:cNvSpPr/>
            <p:nvPr/>
          </p:nvSpPr>
          <p:spPr>
            <a:xfrm>
              <a:off x="5812209" y="4319221"/>
              <a:ext cx="717024" cy="1776388"/>
            </a:xfrm>
            <a:prstGeom prst="round2SameRect">
              <a:avLst>
                <a:gd name="adj1" fmla="val 1265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사각형: 둥근 위쪽 모서리 18">
              <a:extLst>
                <a:ext uri="{FF2B5EF4-FFF2-40B4-BE49-F238E27FC236}">
                  <a16:creationId xmlns:a16="http://schemas.microsoft.com/office/drawing/2014/main" id="{C386103B-53CC-46EA-8C46-5E3F84BAF624}"/>
                </a:ext>
              </a:extLst>
            </p:cNvPr>
            <p:cNvSpPr/>
            <p:nvPr/>
          </p:nvSpPr>
          <p:spPr>
            <a:xfrm>
              <a:off x="6869348" y="3960438"/>
              <a:ext cx="717024" cy="2135172"/>
            </a:xfrm>
            <a:prstGeom prst="round2SameRect">
              <a:avLst>
                <a:gd name="adj1" fmla="val 1265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B05ECDFE-974A-42B0-9CBB-CEFB3A456C2A}"/>
                </a:ext>
              </a:extLst>
            </p:cNvPr>
            <p:cNvSpPr/>
            <p:nvPr/>
          </p:nvSpPr>
          <p:spPr>
            <a:xfrm>
              <a:off x="1642026" y="5897449"/>
              <a:ext cx="6675123" cy="49323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B1F7E8A-B98B-4E71-B461-A7366326E6A1}"/>
              </a:ext>
            </a:extLst>
          </p:cNvPr>
          <p:cNvGrpSpPr/>
          <p:nvPr/>
        </p:nvGrpSpPr>
        <p:grpSpPr>
          <a:xfrm>
            <a:off x="2809598" y="2846028"/>
            <a:ext cx="3911974" cy="1406068"/>
            <a:chOff x="2809598" y="2846028"/>
            <a:chExt cx="3911974" cy="1406068"/>
          </a:xfrm>
          <a:solidFill>
            <a:schemeClr val="accent4"/>
          </a:solidFill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0E08E239-BB1C-4DCC-96AE-D396C80FEFB1}"/>
                </a:ext>
              </a:extLst>
            </p:cNvPr>
            <p:cNvSpPr/>
            <p:nvPr/>
          </p:nvSpPr>
          <p:spPr>
            <a:xfrm rot="14399530">
              <a:off x="3645952" y="3266031"/>
              <a:ext cx="149711" cy="18224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930F3B2C-81EE-4FAE-8538-B81063624EC6}"/>
                </a:ext>
              </a:extLst>
            </p:cNvPr>
            <p:cNvSpPr/>
            <p:nvPr/>
          </p:nvSpPr>
          <p:spPr>
            <a:xfrm rot="16432808">
              <a:off x="4695097" y="3385230"/>
              <a:ext cx="149711" cy="77481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D9222FD5-04B2-495E-AD0F-C97DCD845D10}"/>
                </a:ext>
              </a:extLst>
            </p:cNvPr>
            <p:cNvSpPr/>
            <p:nvPr/>
          </p:nvSpPr>
          <p:spPr>
            <a:xfrm rot="14399530">
              <a:off x="5735506" y="2467542"/>
              <a:ext cx="149711" cy="18224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B6782BB9-DC51-4A2C-AE3B-FB60C73FD190}"/>
                </a:ext>
              </a:extLst>
            </p:cNvPr>
            <p:cNvSpPr/>
            <p:nvPr/>
          </p:nvSpPr>
          <p:spPr>
            <a:xfrm rot="11532268">
              <a:off x="6405526" y="2846028"/>
              <a:ext cx="234062" cy="2340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2" name="Group 22">
            <a:extLst>
              <a:ext uri="{FF2B5EF4-FFF2-40B4-BE49-F238E27FC236}">
                <a16:creationId xmlns:a16="http://schemas.microsoft.com/office/drawing/2014/main" id="{969300E8-92E3-44B8-A834-43D1618C5122}"/>
              </a:ext>
            </a:extLst>
          </p:cNvPr>
          <p:cNvGrpSpPr/>
          <p:nvPr/>
        </p:nvGrpSpPr>
        <p:grpSpPr>
          <a:xfrm>
            <a:off x="7245083" y="1482008"/>
            <a:ext cx="4376779" cy="2392035"/>
            <a:chOff x="5507905" y="353326"/>
            <a:chExt cx="4376779" cy="2392035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C698FAB-4346-43E7-91E3-B875BBE4AB40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90CA13E-7592-4B92-8A71-E3017A1DDC1F}"/>
                </a:ext>
              </a:extLst>
            </p:cNvPr>
            <p:cNvSpPr txBox="1"/>
            <p:nvPr/>
          </p:nvSpPr>
          <p:spPr>
            <a:xfrm>
              <a:off x="5817470" y="996783"/>
              <a:ext cx="406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E5B51E0-4EAF-4419-9A5C-92AF4AA00D8B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E0EC846-32D2-484E-8C83-87B9C6A92717}"/>
                </a:ext>
              </a:extLst>
            </p:cNvPr>
            <p:cNvSpPr txBox="1"/>
            <p:nvPr/>
          </p:nvSpPr>
          <p:spPr>
            <a:xfrm>
              <a:off x="5817470" y="2283696"/>
              <a:ext cx="406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17" name="Rectangle 27">
            <a:extLst>
              <a:ext uri="{FF2B5EF4-FFF2-40B4-BE49-F238E27FC236}">
                <a16:creationId xmlns:a16="http://schemas.microsoft.com/office/drawing/2014/main" id="{7232D3B9-66D8-4F1A-8C58-FC44900F6DFA}"/>
              </a:ext>
            </a:extLst>
          </p:cNvPr>
          <p:cNvSpPr/>
          <p:nvPr/>
        </p:nvSpPr>
        <p:spPr>
          <a:xfrm>
            <a:off x="8102945" y="4384881"/>
            <a:ext cx="66021" cy="1920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18" name="Group 28">
            <a:extLst>
              <a:ext uri="{FF2B5EF4-FFF2-40B4-BE49-F238E27FC236}">
                <a16:creationId xmlns:a16="http://schemas.microsoft.com/office/drawing/2014/main" id="{137E589B-7EBD-42CF-A294-46C7A53FD71A}"/>
              </a:ext>
            </a:extLst>
          </p:cNvPr>
          <p:cNvGrpSpPr/>
          <p:nvPr/>
        </p:nvGrpSpPr>
        <p:grpSpPr>
          <a:xfrm>
            <a:off x="8430066" y="4397446"/>
            <a:ext cx="3283552" cy="1895110"/>
            <a:chOff x="8908448" y="506479"/>
            <a:chExt cx="3283552" cy="1895110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31AB30C-1E14-402F-AFF2-A37509E3EFAB}"/>
                </a:ext>
              </a:extLst>
            </p:cNvPr>
            <p:cNvSpPr txBox="1"/>
            <p:nvPr/>
          </p:nvSpPr>
          <p:spPr>
            <a:xfrm>
              <a:off x="8908448" y="5064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75F663A-5C8A-40FE-B50D-435E3AE1B703}"/>
                </a:ext>
              </a:extLst>
            </p:cNvPr>
            <p:cNvSpPr txBox="1"/>
            <p:nvPr/>
          </p:nvSpPr>
          <p:spPr>
            <a:xfrm>
              <a:off x="8908448" y="8276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8534C07-1309-471C-A106-921D97F76AC4}"/>
                </a:ext>
              </a:extLst>
            </p:cNvPr>
            <p:cNvSpPr txBox="1"/>
            <p:nvPr/>
          </p:nvSpPr>
          <p:spPr>
            <a:xfrm>
              <a:off x="8908448" y="179111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B08C611-0359-4DAE-BBFF-B375FF47B0C2}"/>
                </a:ext>
              </a:extLst>
            </p:cNvPr>
            <p:cNvSpPr txBox="1"/>
            <p:nvPr/>
          </p:nvSpPr>
          <p:spPr>
            <a:xfrm>
              <a:off x="8908448" y="146995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A14FDA4-50E0-4683-AA1D-69E912850B72}"/>
                </a:ext>
              </a:extLst>
            </p:cNvPr>
            <p:cNvSpPr txBox="1"/>
            <p:nvPr/>
          </p:nvSpPr>
          <p:spPr>
            <a:xfrm>
              <a:off x="8908448" y="114879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85A4A0C-D563-4FD9-A653-B5A87BDD90EB}"/>
                </a:ext>
              </a:extLst>
            </p:cNvPr>
            <p:cNvSpPr txBox="1"/>
            <p:nvPr/>
          </p:nvSpPr>
          <p:spPr>
            <a:xfrm>
              <a:off x="8908448" y="21122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125" name="Group 105">
            <a:extLst>
              <a:ext uri="{FF2B5EF4-FFF2-40B4-BE49-F238E27FC236}">
                <a16:creationId xmlns:a16="http://schemas.microsoft.com/office/drawing/2014/main" id="{2E3275BE-52C7-4CE9-9A47-ACE6D53D70BC}"/>
              </a:ext>
            </a:extLst>
          </p:cNvPr>
          <p:cNvGrpSpPr/>
          <p:nvPr/>
        </p:nvGrpSpPr>
        <p:grpSpPr>
          <a:xfrm>
            <a:off x="2827910" y="1421037"/>
            <a:ext cx="3816150" cy="2691538"/>
            <a:chOff x="631838" y="2203105"/>
            <a:chExt cx="5383089" cy="3796702"/>
          </a:xfrm>
        </p:grpSpPr>
        <p:grpSp>
          <p:nvGrpSpPr>
            <p:cNvPr id="126" name="Group 3">
              <a:extLst>
                <a:ext uri="{FF2B5EF4-FFF2-40B4-BE49-F238E27FC236}">
                  <a16:creationId xmlns:a16="http://schemas.microsoft.com/office/drawing/2014/main" id="{580F8973-A753-46C8-ACEA-E544DD0B5BFD}"/>
                </a:ext>
              </a:extLst>
            </p:cNvPr>
            <p:cNvGrpSpPr/>
            <p:nvPr/>
          </p:nvGrpSpPr>
          <p:grpSpPr>
            <a:xfrm>
              <a:off x="3093774" y="3681951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196" name="Rectangle: Rounded Corners 76">
                <a:extLst>
                  <a:ext uri="{FF2B5EF4-FFF2-40B4-BE49-F238E27FC236}">
                    <a16:creationId xmlns:a16="http://schemas.microsoft.com/office/drawing/2014/main" id="{1D229CFD-DD04-44C5-B26A-38D7874E244E}"/>
                  </a:ext>
                </a:extLst>
              </p:cNvPr>
              <p:cNvSpPr/>
              <p:nvPr/>
            </p:nvSpPr>
            <p:spPr>
              <a:xfrm>
                <a:off x="10751285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77">
                <a:extLst>
                  <a:ext uri="{FF2B5EF4-FFF2-40B4-BE49-F238E27FC236}">
                    <a16:creationId xmlns:a16="http://schemas.microsoft.com/office/drawing/2014/main" id="{650B2A6F-C3B8-4B41-86DC-40AB834CF1E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4">
              <a:extLst>
                <a:ext uri="{FF2B5EF4-FFF2-40B4-BE49-F238E27FC236}">
                  <a16:creationId xmlns:a16="http://schemas.microsoft.com/office/drawing/2014/main" id="{3783EEF8-95A7-4373-A82D-D39C755F9DD7}"/>
                </a:ext>
              </a:extLst>
            </p:cNvPr>
            <p:cNvGrpSpPr/>
            <p:nvPr/>
          </p:nvGrpSpPr>
          <p:grpSpPr>
            <a:xfrm>
              <a:off x="1066168" y="4251632"/>
              <a:ext cx="188449" cy="1391622"/>
              <a:chOff x="10641180" y="-97372"/>
              <a:chExt cx="247650" cy="1828800"/>
            </a:xfrm>
            <a:solidFill>
              <a:schemeClr val="accent6"/>
            </a:solidFill>
          </p:grpSpPr>
          <p:sp>
            <p:nvSpPr>
              <p:cNvPr id="194" name="Rectangle: Rounded Corners 74">
                <a:extLst>
                  <a:ext uri="{FF2B5EF4-FFF2-40B4-BE49-F238E27FC236}">
                    <a16:creationId xmlns:a16="http://schemas.microsoft.com/office/drawing/2014/main" id="{F5BE8DE4-2176-4760-B732-4E6446FD04F8}"/>
                  </a:ext>
                </a:extLst>
              </p:cNvPr>
              <p:cNvSpPr/>
              <p:nvPr/>
            </p:nvSpPr>
            <p:spPr>
              <a:xfrm>
                <a:off x="10751285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75">
                <a:extLst>
                  <a:ext uri="{FF2B5EF4-FFF2-40B4-BE49-F238E27FC236}">
                    <a16:creationId xmlns:a16="http://schemas.microsoft.com/office/drawing/2014/main" id="{304F9CFA-EA79-4E3C-B33F-194FBB49C078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5">
              <a:extLst>
                <a:ext uri="{FF2B5EF4-FFF2-40B4-BE49-F238E27FC236}">
                  <a16:creationId xmlns:a16="http://schemas.microsoft.com/office/drawing/2014/main" id="{823A3693-3AD3-40FE-8F63-A175FDA7899F}"/>
                </a:ext>
              </a:extLst>
            </p:cNvPr>
            <p:cNvGrpSpPr/>
            <p:nvPr/>
          </p:nvGrpSpPr>
          <p:grpSpPr>
            <a:xfrm>
              <a:off x="3773986" y="3163042"/>
              <a:ext cx="188449" cy="1600365"/>
              <a:chOff x="10641180" y="362514"/>
              <a:chExt cx="247650" cy="1989158"/>
            </a:xfrm>
            <a:solidFill>
              <a:schemeClr val="accent1"/>
            </a:solidFill>
          </p:grpSpPr>
          <p:sp>
            <p:nvSpPr>
              <p:cNvPr id="192" name="Rectangle: Rounded Corners 72">
                <a:extLst>
                  <a:ext uri="{FF2B5EF4-FFF2-40B4-BE49-F238E27FC236}">
                    <a16:creationId xmlns:a16="http://schemas.microsoft.com/office/drawing/2014/main" id="{9098ED08-7DEC-4501-9565-3B1953A11FA4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73">
                <a:extLst>
                  <a:ext uri="{FF2B5EF4-FFF2-40B4-BE49-F238E27FC236}">
                    <a16:creationId xmlns:a16="http://schemas.microsoft.com/office/drawing/2014/main" id="{FAFC118F-FA6C-4216-9B64-C1116A2B2970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7">
              <a:extLst>
                <a:ext uri="{FF2B5EF4-FFF2-40B4-BE49-F238E27FC236}">
                  <a16:creationId xmlns:a16="http://schemas.microsoft.com/office/drawing/2014/main" id="{247C1AEB-2C31-4980-A7D2-D9D5935F15C2}"/>
                </a:ext>
              </a:extLst>
            </p:cNvPr>
            <p:cNvGrpSpPr/>
            <p:nvPr/>
          </p:nvGrpSpPr>
          <p:grpSpPr>
            <a:xfrm>
              <a:off x="1505203" y="4311432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190" name="Rectangle: Rounded Corners 68">
                <a:extLst>
                  <a:ext uri="{FF2B5EF4-FFF2-40B4-BE49-F238E27FC236}">
                    <a16:creationId xmlns:a16="http://schemas.microsoft.com/office/drawing/2014/main" id="{6CBC18CB-A12C-4026-A96F-93D2EF168DA3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69">
                <a:extLst>
                  <a:ext uri="{FF2B5EF4-FFF2-40B4-BE49-F238E27FC236}">
                    <a16:creationId xmlns:a16="http://schemas.microsoft.com/office/drawing/2014/main" id="{D5BA3658-A911-48D7-A8A5-C7C977C9F28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8">
              <a:extLst>
                <a:ext uri="{FF2B5EF4-FFF2-40B4-BE49-F238E27FC236}">
                  <a16:creationId xmlns:a16="http://schemas.microsoft.com/office/drawing/2014/main" id="{560AB017-0B0E-4B6E-A5FE-92B5A05BF7CB}"/>
                </a:ext>
              </a:extLst>
            </p:cNvPr>
            <p:cNvGrpSpPr/>
            <p:nvPr/>
          </p:nvGrpSpPr>
          <p:grpSpPr>
            <a:xfrm>
              <a:off x="2202123" y="4608185"/>
              <a:ext cx="188449" cy="1391622"/>
              <a:chOff x="10630391" y="1182550"/>
              <a:chExt cx="247650" cy="1828800"/>
            </a:xfrm>
            <a:solidFill>
              <a:schemeClr val="accent1"/>
            </a:solidFill>
          </p:grpSpPr>
          <p:sp>
            <p:nvSpPr>
              <p:cNvPr id="188" name="Rectangle: Rounded Corners 66">
                <a:extLst>
                  <a:ext uri="{FF2B5EF4-FFF2-40B4-BE49-F238E27FC236}">
                    <a16:creationId xmlns:a16="http://schemas.microsoft.com/office/drawing/2014/main" id="{F6F86D74-C345-4168-8F7C-ACEE0782A75D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: Rounded Corners 67">
                <a:extLst>
                  <a:ext uri="{FF2B5EF4-FFF2-40B4-BE49-F238E27FC236}">
                    <a16:creationId xmlns:a16="http://schemas.microsoft.com/office/drawing/2014/main" id="{3CEA65B1-1930-499F-8375-4B2707094E0B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1" name="Group 9">
              <a:extLst>
                <a:ext uri="{FF2B5EF4-FFF2-40B4-BE49-F238E27FC236}">
                  <a16:creationId xmlns:a16="http://schemas.microsoft.com/office/drawing/2014/main" id="{498E1D49-6A57-4D95-AA2A-405A06FE2C52}"/>
                </a:ext>
              </a:extLst>
            </p:cNvPr>
            <p:cNvGrpSpPr/>
            <p:nvPr/>
          </p:nvGrpSpPr>
          <p:grpSpPr>
            <a:xfrm>
              <a:off x="4445791" y="2665159"/>
              <a:ext cx="188449" cy="1391622"/>
              <a:chOff x="10662635" y="438150"/>
              <a:chExt cx="247650" cy="1828800"/>
            </a:xfrm>
            <a:solidFill>
              <a:schemeClr val="accent1"/>
            </a:solidFill>
          </p:grpSpPr>
          <p:sp>
            <p:nvSpPr>
              <p:cNvPr id="186" name="Rectangle: Rounded Corners 64">
                <a:extLst>
                  <a:ext uri="{FF2B5EF4-FFF2-40B4-BE49-F238E27FC236}">
                    <a16:creationId xmlns:a16="http://schemas.microsoft.com/office/drawing/2014/main" id="{2F9E8199-66F5-4455-AF7F-E5DEBE430DA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65">
                <a:extLst>
                  <a:ext uri="{FF2B5EF4-FFF2-40B4-BE49-F238E27FC236}">
                    <a16:creationId xmlns:a16="http://schemas.microsoft.com/office/drawing/2014/main" id="{37F7063B-A981-4D36-8188-53253E94AB28}"/>
                  </a:ext>
                </a:extLst>
              </p:cNvPr>
              <p:cNvSpPr/>
              <p:nvPr/>
            </p:nvSpPr>
            <p:spPr>
              <a:xfrm>
                <a:off x="10662635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2" name="Group 10">
              <a:extLst>
                <a:ext uri="{FF2B5EF4-FFF2-40B4-BE49-F238E27FC236}">
                  <a16:creationId xmlns:a16="http://schemas.microsoft.com/office/drawing/2014/main" id="{38EE47B2-C20E-4595-AFDC-F5D560C385B1}"/>
                </a:ext>
              </a:extLst>
            </p:cNvPr>
            <p:cNvGrpSpPr/>
            <p:nvPr/>
          </p:nvGrpSpPr>
          <p:grpSpPr>
            <a:xfrm>
              <a:off x="3998271" y="2905435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184" name="Rectangle: Rounded Corners 62">
                <a:extLst>
                  <a:ext uri="{FF2B5EF4-FFF2-40B4-BE49-F238E27FC236}">
                    <a16:creationId xmlns:a16="http://schemas.microsoft.com/office/drawing/2014/main" id="{B54B0CC0-5306-4FE9-AAEB-FF5932C898D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63">
                <a:extLst>
                  <a:ext uri="{FF2B5EF4-FFF2-40B4-BE49-F238E27FC236}">
                    <a16:creationId xmlns:a16="http://schemas.microsoft.com/office/drawing/2014/main" id="{7E7D75BF-2DB5-40EA-BBAA-1802A30C1299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1">
              <a:extLst>
                <a:ext uri="{FF2B5EF4-FFF2-40B4-BE49-F238E27FC236}">
                  <a16:creationId xmlns:a16="http://schemas.microsoft.com/office/drawing/2014/main" id="{029A72B8-09D7-41F9-96D0-14BFFEFA4BE0}"/>
                </a:ext>
              </a:extLst>
            </p:cNvPr>
            <p:cNvGrpSpPr/>
            <p:nvPr/>
          </p:nvGrpSpPr>
          <p:grpSpPr>
            <a:xfrm>
              <a:off x="4214813" y="2810823"/>
              <a:ext cx="188449" cy="1391622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182" name="Rectangle: Rounded Corners 60">
                <a:extLst>
                  <a:ext uri="{FF2B5EF4-FFF2-40B4-BE49-F238E27FC236}">
                    <a16:creationId xmlns:a16="http://schemas.microsoft.com/office/drawing/2014/main" id="{2F71CBD6-214A-4044-9B20-0D937623ED75}"/>
                  </a:ext>
                </a:extLst>
              </p:cNvPr>
              <p:cNvSpPr/>
              <p:nvPr/>
            </p:nvSpPr>
            <p:spPr>
              <a:xfrm>
                <a:off x="10751285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61">
                <a:extLst>
                  <a:ext uri="{FF2B5EF4-FFF2-40B4-BE49-F238E27FC236}">
                    <a16:creationId xmlns:a16="http://schemas.microsoft.com/office/drawing/2014/main" id="{7CD2F180-2282-4155-9113-FB2618E10F1C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2">
              <a:extLst>
                <a:ext uri="{FF2B5EF4-FFF2-40B4-BE49-F238E27FC236}">
                  <a16:creationId xmlns:a16="http://schemas.microsoft.com/office/drawing/2014/main" id="{5DA8F4E2-16BF-4F2F-9872-29EA3A0F0AA9}"/>
                </a:ext>
              </a:extLst>
            </p:cNvPr>
            <p:cNvGrpSpPr/>
            <p:nvPr/>
          </p:nvGrpSpPr>
          <p:grpSpPr>
            <a:xfrm>
              <a:off x="1746380" y="4312354"/>
              <a:ext cx="188449" cy="1391622"/>
              <a:chOff x="10653055" y="438150"/>
              <a:chExt cx="247650" cy="1828800"/>
            </a:xfrm>
            <a:solidFill>
              <a:schemeClr val="accent6"/>
            </a:solidFill>
          </p:grpSpPr>
          <p:sp>
            <p:nvSpPr>
              <p:cNvPr id="180" name="Rectangle: Rounded Corners 58">
                <a:extLst>
                  <a:ext uri="{FF2B5EF4-FFF2-40B4-BE49-F238E27FC236}">
                    <a16:creationId xmlns:a16="http://schemas.microsoft.com/office/drawing/2014/main" id="{2853C46C-8488-45B3-A9D7-80A21441DE97}"/>
                  </a:ext>
                </a:extLst>
              </p:cNvPr>
              <p:cNvSpPr/>
              <p:nvPr/>
            </p:nvSpPr>
            <p:spPr>
              <a:xfrm>
                <a:off x="10751292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59">
                <a:extLst>
                  <a:ext uri="{FF2B5EF4-FFF2-40B4-BE49-F238E27FC236}">
                    <a16:creationId xmlns:a16="http://schemas.microsoft.com/office/drawing/2014/main" id="{97E95A34-406D-418B-9ADD-474FA3094A78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">
              <a:extLst>
                <a:ext uri="{FF2B5EF4-FFF2-40B4-BE49-F238E27FC236}">
                  <a16:creationId xmlns:a16="http://schemas.microsoft.com/office/drawing/2014/main" id="{81E4FECC-AB7E-4F2F-AD51-9C6E305F8E67}"/>
                </a:ext>
              </a:extLst>
            </p:cNvPr>
            <p:cNvGrpSpPr/>
            <p:nvPr/>
          </p:nvGrpSpPr>
          <p:grpSpPr>
            <a:xfrm>
              <a:off x="1969485" y="4763407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178" name="Rectangle: Rounded Corners 56">
                <a:extLst>
                  <a:ext uri="{FF2B5EF4-FFF2-40B4-BE49-F238E27FC236}">
                    <a16:creationId xmlns:a16="http://schemas.microsoft.com/office/drawing/2014/main" id="{4BD0636C-DD60-48AC-AAA9-0E1736CA4D8A}"/>
                  </a:ext>
                </a:extLst>
              </p:cNvPr>
              <p:cNvSpPr/>
              <p:nvPr/>
            </p:nvSpPr>
            <p:spPr>
              <a:xfrm>
                <a:off x="10751285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57">
                <a:extLst>
                  <a:ext uri="{FF2B5EF4-FFF2-40B4-BE49-F238E27FC236}">
                    <a16:creationId xmlns:a16="http://schemas.microsoft.com/office/drawing/2014/main" id="{4BD0E762-FFE9-4096-8A5B-178797EE534D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4">
              <a:extLst>
                <a:ext uri="{FF2B5EF4-FFF2-40B4-BE49-F238E27FC236}">
                  <a16:creationId xmlns:a16="http://schemas.microsoft.com/office/drawing/2014/main" id="{C732CCD8-BFC9-4296-8DAB-285178B020A7}"/>
                </a:ext>
              </a:extLst>
            </p:cNvPr>
            <p:cNvGrpSpPr/>
            <p:nvPr/>
          </p:nvGrpSpPr>
          <p:grpSpPr>
            <a:xfrm>
              <a:off x="846650" y="4585396"/>
              <a:ext cx="188449" cy="834973"/>
              <a:chOff x="10641180" y="278676"/>
              <a:chExt cx="247650" cy="1097280"/>
            </a:xfrm>
            <a:solidFill>
              <a:schemeClr val="accent1"/>
            </a:solidFill>
          </p:grpSpPr>
          <p:sp>
            <p:nvSpPr>
              <p:cNvPr id="176" name="Rectangle: Rounded Corners 54">
                <a:extLst>
                  <a:ext uri="{FF2B5EF4-FFF2-40B4-BE49-F238E27FC236}">
                    <a16:creationId xmlns:a16="http://schemas.microsoft.com/office/drawing/2014/main" id="{4E664C33-EFF6-43A0-B40D-7E7197196411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: Rounded Corners 55">
                <a:extLst>
                  <a:ext uri="{FF2B5EF4-FFF2-40B4-BE49-F238E27FC236}">
                    <a16:creationId xmlns:a16="http://schemas.microsoft.com/office/drawing/2014/main" id="{99804FAE-A4C4-4699-BC87-C6C0219A3D1C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5">
              <a:extLst>
                <a:ext uri="{FF2B5EF4-FFF2-40B4-BE49-F238E27FC236}">
                  <a16:creationId xmlns:a16="http://schemas.microsoft.com/office/drawing/2014/main" id="{B35BC6BB-78C4-4878-BD11-BE3ACC3CAD2D}"/>
                </a:ext>
              </a:extLst>
            </p:cNvPr>
            <p:cNvGrpSpPr/>
            <p:nvPr/>
          </p:nvGrpSpPr>
          <p:grpSpPr>
            <a:xfrm>
              <a:off x="631838" y="4839202"/>
              <a:ext cx="188449" cy="834973"/>
              <a:chOff x="10641180" y="278676"/>
              <a:chExt cx="247650" cy="1097280"/>
            </a:xfrm>
            <a:solidFill>
              <a:schemeClr val="accent1"/>
            </a:solidFill>
          </p:grpSpPr>
          <p:sp>
            <p:nvSpPr>
              <p:cNvPr id="174" name="Rectangle: Rounded Corners 52">
                <a:extLst>
                  <a:ext uri="{FF2B5EF4-FFF2-40B4-BE49-F238E27FC236}">
                    <a16:creationId xmlns:a16="http://schemas.microsoft.com/office/drawing/2014/main" id="{F8CD7F58-6AA9-4BD7-A735-490E1BF3B86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53">
                <a:extLst>
                  <a:ext uri="{FF2B5EF4-FFF2-40B4-BE49-F238E27FC236}">
                    <a16:creationId xmlns:a16="http://schemas.microsoft.com/office/drawing/2014/main" id="{F915E787-7740-4233-9089-11949506E863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6">
              <a:extLst>
                <a:ext uri="{FF2B5EF4-FFF2-40B4-BE49-F238E27FC236}">
                  <a16:creationId xmlns:a16="http://schemas.microsoft.com/office/drawing/2014/main" id="{CC705968-461F-4B39-8E5D-A009295070CD}"/>
                </a:ext>
              </a:extLst>
            </p:cNvPr>
            <p:cNvGrpSpPr/>
            <p:nvPr/>
          </p:nvGrpSpPr>
          <p:grpSpPr>
            <a:xfrm>
              <a:off x="5826478" y="2203105"/>
              <a:ext cx="188449" cy="834973"/>
              <a:chOff x="10641180" y="605206"/>
              <a:chExt cx="247650" cy="1097280"/>
            </a:xfrm>
            <a:solidFill>
              <a:schemeClr val="accent1"/>
            </a:solidFill>
          </p:grpSpPr>
          <p:sp>
            <p:nvSpPr>
              <p:cNvPr id="172" name="Rectangle: Rounded Corners 50">
                <a:extLst>
                  <a:ext uri="{FF2B5EF4-FFF2-40B4-BE49-F238E27FC236}">
                    <a16:creationId xmlns:a16="http://schemas.microsoft.com/office/drawing/2014/main" id="{5EE038D1-7D3D-492B-A0B1-CFB3FBD3E753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51">
                <a:extLst>
                  <a:ext uri="{FF2B5EF4-FFF2-40B4-BE49-F238E27FC236}">
                    <a16:creationId xmlns:a16="http://schemas.microsoft.com/office/drawing/2014/main" id="{076E0FD9-CFB6-4EE9-82E5-E340F6135E81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7">
              <a:extLst>
                <a:ext uri="{FF2B5EF4-FFF2-40B4-BE49-F238E27FC236}">
                  <a16:creationId xmlns:a16="http://schemas.microsoft.com/office/drawing/2014/main" id="{E2DD5444-22C8-4377-A19C-123C641C4333}"/>
                </a:ext>
              </a:extLst>
            </p:cNvPr>
            <p:cNvGrpSpPr/>
            <p:nvPr/>
          </p:nvGrpSpPr>
          <p:grpSpPr>
            <a:xfrm>
              <a:off x="5144370" y="2283885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170" name="Rectangle: Rounded Corners 48">
                <a:extLst>
                  <a:ext uri="{FF2B5EF4-FFF2-40B4-BE49-F238E27FC236}">
                    <a16:creationId xmlns:a16="http://schemas.microsoft.com/office/drawing/2014/main" id="{E019B4F8-55A4-408A-BBA9-B276E94A17A2}"/>
                  </a:ext>
                </a:extLst>
              </p:cNvPr>
              <p:cNvSpPr/>
              <p:nvPr/>
            </p:nvSpPr>
            <p:spPr>
              <a:xfrm>
                <a:off x="10751285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49">
                <a:extLst>
                  <a:ext uri="{FF2B5EF4-FFF2-40B4-BE49-F238E27FC236}">
                    <a16:creationId xmlns:a16="http://schemas.microsoft.com/office/drawing/2014/main" id="{352B62CC-CDC8-4F50-B908-5276B0ABB360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18">
              <a:extLst>
                <a:ext uri="{FF2B5EF4-FFF2-40B4-BE49-F238E27FC236}">
                  <a16:creationId xmlns:a16="http://schemas.microsoft.com/office/drawing/2014/main" id="{68A6D97D-1811-4E6E-AC24-ED37C415C2A1}"/>
                </a:ext>
              </a:extLst>
            </p:cNvPr>
            <p:cNvGrpSpPr/>
            <p:nvPr/>
          </p:nvGrpSpPr>
          <p:grpSpPr>
            <a:xfrm>
              <a:off x="4907416" y="2560939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168" name="Rectangle: Rounded Corners 46">
                <a:extLst>
                  <a:ext uri="{FF2B5EF4-FFF2-40B4-BE49-F238E27FC236}">
                    <a16:creationId xmlns:a16="http://schemas.microsoft.com/office/drawing/2014/main" id="{8BBC484F-EA43-4662-ACA0-47069602F6A7}"/>
                  </a:ext>
                </a:extLst>
              </p:cNvPr>
              <p:cNvSpPr/>
              <p:nvPr/>
            </p:nvSpPr>
            <p:spPr>
              <a:xfrm>
                <a:off x="10751285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47">
                <a:extLst>
                  <a:ext uri="{FF2B5EF4-FFF2-40B4-BE49-F238E27FC236}">
                    <a16:creationId xmlns:a16="http://schemas.microsoft.com/office/drawing/2014/main" id="{DBE1AE2B-F627-42C9-BB3D-787041B9765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9">
              <a:extLst>
                <a:ext uri="{FF2B5EF4-FFF2-40B4-BE49-F238E27FC236}">
                  <a16:creationId xmlns:a16="http://schemas.microsoft.com/office/drawing/2014/main" id="{2EDEB297-7B0A-4FB5-9AA2-B8E0990ACFF8}"/>
                </a:ext>
              </a:extLst>
            </p:cNvPr>
            <p:cNvGrpSpPr/>
            <p:nvPr/>
          </p:nvGrpSpPr>
          <p:grpSpPr>
            <a:xfrm>
              <a:off x="5365322" y="2643088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166" name="Rectangle: Rounded Corners 44">
                <a:extLst>
                  <a:ext uri="{FF2B5EF4-FFF2-40B4-BE49-F238E27FC236}">
                    <a16:creationId xmlns:a16="http://schemas.microsoft.com/office/drawing/2014/main" id="{E81770B5-9F9E-43C3-910E-EF8B1C20B3C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45">
                <a:extLst>
                  <a:ext uri="{FF2B5EF4-FFF2-40B4-BE49-F238E27FC236}">
                    <a16:creationId xmlns:a16="http://schemas.microsoft.com/office/drawing/2014/main" id="{39A4A9B6-E2DF-4EF5-88A3-5D11967EA4B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20">
              <a:extLst>
                <a:ext uri="{FF2B5EF4-FFF2-40B4-BE49-F238E27FC236}">
                  <a16:creationId xmlns:a16="http://schemas.microsoft.com/office/drawing/2014/main" id="{38474EF6-227A-4A66-9252-12E559EF6430}"/>
                </a:ext>
              </a:extLst>
            </p:cNvPr>
            <p:cNvGrpSpPr/>
            <p:nvPr/>
          </p:nvGrpSpPr>
          <p:grpSpPr>
            <a:xfrm>
              <a:off x="4690412" y="2259708"/>
              <a:ext cx="188449" cy="1391622"/>
              <a:chOff x="10641180" y="438150"/>
              <a:chExt cx="247650" cy="1828800"/>
            </a:xfrm>
            <a:solidFill>
              <a:schemeClr val="accent1"/>
            </a:solidFill>
          </p:grpSpPr>
          <p:sp>
            <p:nvSpPr>
              <p:cNvPr id="164" name="Rectangle: Rounded Corners 42">
                <a:extLst>
                  <a:ext uri="{FF2B5EF4-FFF2-40B4-BE49-F238E27FC236}">
                    <a16:creationId xmlns:a16="http://schemas.microsoft.com/office/drawing/2014/main" id="{D4ECD31A-F229-419F-9D0B-CFC113D1A1B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43">
                <a:extLst>
                  <a:ext uri="{FF2B5EF4-FFF2-40B4-BE49-F238E27FC236}">
                    <a16:creationId xmlns:a16="http://schemas.microsoft.com/office/drawing/2014/main" id="{41CD3A33-0327-45B3-861A-76CA16B1DC92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21">
              <a:extLst>
                <a:ext uri="{FF2B5EF4-FFF2-40B4-BE49-F238E27FC236}">
                  <a16:creationId xmlns:a16="http://schemas.microsoft.com/office/drawing/2014/main" id="{93549F7E-1623-42DF-98E8-435BAC0CB9ED}"/>
                </a:ext>
              </a:extLst>
            </p:cNvPr>
            <p:cNvGrpSpPr/>
            <p:nvPr/>
          </p:nvGrpSpPr>
          <p:grpSpPr>
            <a:xfrm>
              <a:off x="1287790" y="4307169"/>
              <a:ext cx="188449" cy="1391622"/>
              <a:chOff x="10641180" y="438150"/>
              <a:chExt cx="247650" cy="1828800"/>
            </a:xfrm>
            <a:solidFill>
              <a:schemeClr val="accent1"/>
            </a:solidFill>
          </p:grpSpPr>
          <p:sp>
            <p:nvSpPr>
              <p:cNvPr id="162" name="Rectangle: Rounded Corners 40">
                <a:extLst>
                  <a:ext uri="{FF2B5EF4-FFF2-40B4-BE49-F238E27FC236}">
                    <a16:creationId xmlns:a16="http://schemas.microsoft.com/office/drawing/2014/main" id="{3817DB5F-92D3-49F3-8A76-7696AAC15FD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41">
                <a:extLst>
                  <a:ext uri="{FF2B5EF4-FFF2-40B4-BE49-F238E27FC236}">
                    <a16:creationId xmlns:a16="http://schemas.microsoft.com/office/drawing/2014/main" id="{4625BCFF-5EA7-4384-B1F0-58890910D44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22">
              <a:extLst>
                <a:ext uri="{FF2B5EF4-FFF2-40B4-BE49-F238E27FC236}">
                  <a16:creationId xmlns:a16="http://schemas.microsoft.com/office/drawing/2014/main" id="{EB59E201-A673-4AC3-8AFE-51F7701F7586}"/>
                </a:ext>
              </a:extLst>
            </p:cNvPr>
            <p:cNvGrpSpPr/>
            <p:nvPr/>
          </p:nvGrpSpPr>
          <p:grpSpPr>
            <a:xfrm>
              <a:off x="2419033" y="4519973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160" name="Rectangle: Rounded Corners 38">
                <a:extLst>
                  <a:ext uri="{FF2B5EF4-FFF2-40B4-BE49-F238E27FC236}">
                    <a16:creationId xmlns:a16="http://schemas.microsoft.com/office/drawing/2014/main" id="{B6869C70-9F90-4D33-B3C3-E83E284409D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39">
                <a:extLst>
                  <a:ext uri="{FF2B5EF4-FFF2-40B4-BE49-F238E27FC236}">
                    <a16:creationId xmlns:a16="http://schemas.microsoft.com/office/drawing/2014/main" id="{3FEB7BAB-D971-44AD-BCF3-5A9DF574F90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23">
              <a:extLst>
                <a:ext uri="{FF2B5EF4-FFF2-40B4-BE49-F238E27FC236}">
                  <a16:creationId xmlns:a16="http://schemas.microsoft.com/office/drawing/2014/main" id="{93518134-1FE3-4E9F-8F4F-26347B1BCD62}"/>
                </a:ext>
              </a:extLst>
            </p:cNvPr>
            <p:cNvGrpSpPr/>
            <p:nvPr/>
          </p:nvGrpSpPr>
          <p:grpSpPr>
            <a:xfrm>
              <a:off x="2656485" y="4111536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158" name="Rectangle: Rounded Corners 36">
                <a:extLst>
                  <a:ext uri="{FF2B5EF4-FFF2-40B4-BE49-F238E27FC236}">
                    <a16:creationId xmlns:a16="http://schemas.microsoft.com/office/drawing/2014/main" id="{A558E575-D3AA-4D87-A3E8-C8AB4AA71523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37">
                <a:extLst>
                  <a:ext uri="{FF2B5EF4-FFF2-40B4-BE49-F238E27FC236}">
                    <a16:creationId xmlns:a16="http://schemas.microsoft.com/office/drawing/2014/main" id="{2B7CEEEE-F459-43EC-9998-E18B7255844D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24">
              <a:extLst>
                <a:ext uri="{FF2B5EF4-FFF2-40B4-BE49-F238E27FC236}">
                  <a16:creationId xmlns:a16="http://schemas.microsoft.com/office/drawing/2014/main" id="{385E08B8-5E03-499D-B8E2-9020AE21A153}"/>
                </a:ext>
              </a:extLst>
            </p:cNvPr>
            <p:cNvGrpSpPr/>
            <p:nvPr/>
          </p:nvGrpSpPr>
          <p:grpSpPr>
            <a:xfrm>
              <a:off x="2880403" y="3894868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156" name="Rectangle: Rounded Corners 34">
                <a:extLst>
                  <a:ext uri="{FF2B5EF4-FFF2-40B4-BE49-F238E27FC236}">
                    <a16:creationId xmlns:a16="http://schemas.microsoft.com/office/drawing/2014/main" id="{5B5F32C5-9FE8-4CF4-B656-9F076D619757}"/>
                  </a:ext>
                </a:extLst>
              </p:cNvPr>
              <p:cNvSpPr/>
              <p:nvPr/>
            </p:nvSpPr>
            <p:spPr>
              <a:xfrm>
                <a:off x="10751285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35">
                <a:extLst>
                  <a:ext uri="{FF2B5EF4-FFF2-40B4-BE49-F238E27FC236}">
                    <a16:creationId xmlns:a16="http://schemas.microsoft.com/office/drawing/2014/main" id="{FDA2AF39-B5DD-416F-987C-565F901CB889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25">
              <a:extLst>
                <a:ext uri="{FF2B5EF4-FFF2-40B4-BE49-F238E27FC236}">
                  <a16:creationId xmlns:a16="http://schemas.microsoft.com/office/drawing/2014/main" id="{15607273-6AC0-4364-8004-60A5971CA588}"/>
                </a:ext>
              </a:extLst>
            </p:cNvPr>
            <p:cNvGrpSpPr/>
            <p:nvPr/>
          </p:nvGrpSpPr>
          <p:grpSpPr>
            <a:xfrm>
              <a:off x="3557903" y="4123583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154" name="Rectangle: Rounded Corners 32">
                <a:extLst>
                  <a:ext uri="{FF2B5EF4-FFF2-40B4-BE49-F238E27FC236}">
                    <a16:creationId xmlns:a16="http://schemas.microsoft.com/office/drawing/2014/main" id="{3CB49E79-A029-45B0-BD9B-1ED19486CB8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: Rounded Corners 33">
                <a:extLst>
                  <a:ext uri="{FF2B5EF4-FFF2-40B4-BE49-F238E27FC236}">
                    <a16:creationId xmlns:a16="http://schemas.microsoft.com/office/drawing/2014/main" id="{E9A7E0A0-8CA2-491C-AB7F-BB3C01B7114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26">
              <a:extLst>
                <a:ext uri="{FF2B5EF4-FFF2-40B4-BE49-F238E27FC236}">
                  <a16:creationId xmlns:a16="http://schemas.microsoft.com/office/drawing/2014/main" id="{34466CD7-F0FE-4FE4-B418-46245891660E}"/>
                </a:ext>
              </a:extLst>
            </p:cNvPr>
            <p:cNvGrpSpPr/>
            <p:nvPr/>
          </p:nvGrpSpPr>
          <p:grpSpPr>
            <a:xfrm>
              <a:off x="3309182" y="4208569"/>
              <a:ext cx="188449" cy="1391622"/>
              <a:chOff x="10641180" y="438150"/>
              <a:chExt cx="247650" cy="1828800"/>
            </a:xfrm>
            <a:solidFill>
              <a:schemeClr val="accent1"/>
            </a:solidFill>
          </p:grpSpPr>
          <p:sp>
            <p:nvSpPr>
              <p:cNvPr id="152" name="Rectangle: Rounded Corners 30">
                <a:extLst>
                  <a:ext uri="{FF2B5EF4-FFF2-40B4-BE49-F238E27FC236}">
                    <a16:creationId xmlns:a16="http://schemas.microsoft.com/office/drawing/2014/main" id="{92B8CAF7-BDE2-4027-897D-B557578B168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: Rounded Corners 31">
                <a:extLst>
                  <a:ext uri="{FF2B5EF4-FFF2-40B4-BE49-F238E27FC236}">
                    <a16:creationId xmlns:a16="http://schemas.microsoft.com/office/drawing/2014/main" id="{EAFFAEE9-18B7-4C34-8874-B17821DE997F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27">
              <a:extLst>
                <a:ext uri="{FF2B5EF4-FFF2-40B4-BE49-F238E27FC236}">
                  <a16:creationId xmlns:a16="http://schemas.microsoft.com/office/drawing/2014/main" id="{7C7A882A-9290-4723-9162-B7B86A221CB7}"/>
                </a:ext>
              </a:extLst>
            </p:cNvPr>
            <p:cNvGrpSpPr/>
            <p:nvPr/>
          </p:nvGrpSpPr>
          <p:grpSpPr>
            <a:xfrm>
              <a:off x="5585462" y="2283153"/>
              <a:ext cx="188449" cy="834973"/>
              <a:chOff x="10641180" y="605206"/>
              <a:chExt cx="247650" cy="1097280"/>
            </a:xfrm>
            <a:solidFill>
              <a:schemeClr val="accent1"/>
            </a:solidFill>
          </p:grpSpPr>
          <p:sp>
            <p:nvSpPr>
              <p:cNvPr id="150" name="Rectangle: Rounded Corners 28">
                <a:extLst>
                  <a:ext uri="{FF2B5EF4-FFF2-40B4-BE49-F238E27FC236}">
                    <a16:creationId xmlns:a16="http://schemas.microsoft.com/office/drawing/2014/main" id="{DC62A951-7085-4A07-ACD3-9F264D29E0D5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: Rounded Corners 29">
                <a:extLst>
                  <a:ext uri="{FF2B5EF4-FFF2-40B4-BE49-F238E27FC236}">
                    <a16:creationId xmlns:a16="http://schemas.microsoft.com/office/drawing/2014/main" id="{11BBE94E-776A-483D-8143-3C6BBD365936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E00D96D-6EAD-43B1-856C-AEA351BDEB95}"/>
              </a:ext>
            </a:extLst>
          </p:cNvPr>
          <p:cNvSpPr txBox="1"/>
          <p:nvPr/>
        </p:nvSpPr>
        <p:spPr>
          <a:xfrm>
            <a:off x="7458399" y="186230"/>
            <a:ext cx="410116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4887EC-CF56-40D9-B685-5A280E737EF4}"/>
              </a:ext>
            </a:extLst>
          </p:cNvPr>
          <p:cNvSpPr txBox="1"/>
          <p:nvPr/>
        </p:nvSpPr>
        <p:spPr>
          <a:xfrm>
            <a:off x="648700" y="534787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2120FA2D-7C7F-4A06-A720-3D982FA58524}"/>
              </a:ext>
            </a:extLst>
          </p:cNvPr>
          <p:cNvSpPr txBox="1">
            <a:spLocks/>
          </p:cNvSpPr>
          <p:nvPr/>
        </p:nvSpPr>
        <p:spPr>
          <a:xfrm>
            <a:off x="648700" y="6140738"/>
            <a:ext cx="1404000" cy="301848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cs typeface="Arial" pitchFamily="34" charset="0"/>
              </a:rPr>
              <a:t>MODERN</a:t>
            </a:r>
            <a:endParaRPr lang="en-US" altLang="ko-KR" sz="1200" dirty="0"/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8FAB704D-6E86-4C50-B853-D9ACC0E6A57B}"/>
              </a:ext>
            </a:extLst>
          </p:cNvPr>
          <p:cNvSpPr txBox="1">
            <a:spLocks/>
          </p:cNvSpPr>
          <p:nvPr/>
        </p:nvSpPr>
        <p:spPr>
          <a:xfrm>
            <a:off x="2144231" y="6140738"/>
            <a:ext cx="1404000" cy="301848"/>
          </a:xfrm>
          <a:prstGeom prst="round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cs typeface="Arial" pitchFamily="34" charset="0"/>
              </a:rPr>
              <a:t>POWERPOINT</a:t>
            </a:r>
            <a:endParaRPr lang="en-US" altLang="ko-KR" sz="1200" dirty="0"/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A72EA381-8794-4FD9-B4C6-4DCE22A15236}"/>
              </a:ext>
            </a:extLst>
          </p:cNvPr>
          <p:cNvSpPr txBox="1">
            <a:spLocks/>
          </p:cNvSpPr>
          <p:nvPr/>
        </p:nvSpPr>
        <p:spPr>
          <a:xfrm>
            <a:off x="3639762" y="6140738"/>
            <a:ext cx="1404000" cy="301848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cs typeface="Arial" pitchFamily="34" charset="0"/>
              </a:rPr>
              <a:t>PRESENTATION</a:t>
            </a:r>
            <a:endParaRPr lang="en-US" altLang="ko-KR" sz="1200" dirty="0"/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C610D56B-62A8-459B-8071-33B0C2668311}"/>
              </a:ext>
            </a:extLst>
          </p:cNvPr>
          <p:cNvSpPr txBox="1">
            <a:spLocks/>
          </p:cNvSpPr>
          <p:nvPr/>
        </p:nvSpPr>
        <p:spPr>
          <a:xfrm>
            <a:off x="5135292" y="6140738"/>
            <a:ext cx="1404000" cy="301848"/>
          </a:xfrm>
          <a:prstGeom prst="round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/>
              <a:t>INFOGRAPHIC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80AD52-7701-48BE-BB3B-C438DFB0F07F}"/>
              </a:ext>
            </a:extLst>
          </p:cNvPr>
          <p:cNvSpPr txBox="1"/>
          <p:nvPr/>
        </p:nvSpPr>
        <p:spPr>
          <a:xfrm>
            <a:off x="648700" y="4485840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93588C-88AA-483D-BA49-551D1D5D29B7}"/>
              </a:ext>
            </a:extLst>
          </p:cNvPr>
          <p:cNvSpPr txBox="1"/>
          <p:nvPr/>
        </p:nvSpPr>
        <p:spPr>
          <a:xfrm>
            <a:off x="648700" y="4824523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A732A772-49B3-451B-B61C-5D454DAAB0F2}"/>
              </a:ext>
            </a:extLst>
          </p:cNvPr>
          <p:cNvGrpSpPr/>
          <p:nvPr/>
        </p:nvGrpSpPr>
        <p:grpSpPr>
          <a:xfrm>
            <a:off x="9919495" y="1198911"/>
            <a:ext cx="1339056" cy="1339052"/>
            <a:chOff x="2886075" y="2781460"/>
            <a:chExt cx="822960" cy="822960"/>
          </a:xfrm>
          <a:solidFill>
            <a:schemeClr val="accent4">
              <a:alpha val="40000"/>
            </a:schemeClr>
          </a:solidFill>
        </p:grpSpPr>
        <p:sp>
          <p:nvSpPr>
            <p:cNvPr id="4" name="Oval 20">
              <a:extLst>
                <a:ext uri="{FF2B5EF4-FFF2-40B4-BE49-F238E27FC236}">
                  <a16:creationId xmlns:a16="http://schemas.microsoft.com/office/drawing/2014/main" id="{6182D391-18A2-470B-88E1-C8F66DDB0C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6075" y="2781460"/>
              <a:ext cx="822960" cy="822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889ED55D-7B1A-40D6-A584-C6435F5543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7515" y="2872900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7815417D-B4E4-40E4-9CDB-64E85835C1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8955" y="2964340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: Shape 2">
            <a:extLst>
              <a:ext uri="{FF2B5EF4-FFF2-40B4-BE49-F238E27FC236}">
                <a16:creationId xmlns:a16="http://schemas.microsoft.com/office/drawing/2014/main" id="{670A74F9-030D-4DAD-8AB7-FD0054A93FC6}"/>
              </a:ext>
            </a:extLst>
          </p:cNvPr>
          <p:cNvSpPr/>
          <p:nvPr/>
        </p:nvSpPr>
        <p:spPr>
          <a:xfrm>
            <a:off x="603787" y="1800892"/>
            <a:ext cx="10083263" cy="4494786"/>
          </a:xfrm>
          <a:custGeom>
            <a:avLst/>
            <a:gdLst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69028 w 5834742"/>
              <a:gd name="connsiteY3" fmla="*/ 1811383 h 3727269"/>
              <a:gd name="connsiteX4" fmla="*/ 3744685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166949 h 3727269"/>
              <a:gd name="connsiteX9" fmla="*/ 5573485 w 5834742"/>
              <a:gd name="connsiteY9" fmla="*/ 836023 h 3727269"/>
              <a:gd name="connsiteX10" fmla="*/ 3875314 w 5834742"/>
              <a:gd name="connsiteY10" fmla="*/ 2769326 h 3727269"/>
              <a:gd name="connsiteX11" fmla="*/ 2708365 w 5834742"/>
              <a:gd name="connsiteY11" fmla="*/ 2090057 h 3727269"/>
              <a:gd name="connsiteX12" fmla="*/ 1680754 w 5834742"/>
              <a:gd name="connsiteY12" fmla="*/ 3309257 h 3727269"/>
              <a:gd name="connsiteX13" fmla="*/ 731520 w 5834742"/>
              <a:gd name="connsiteY13" fmla="*/ 2821577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69028 w 5834742"/>
              <a:gd name="connsiteY3" fmla="*/ 1811383 h 3727269"/>
              <a:gd name="connsiteX4" fmla="*/ 3744685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166949 h 3727269"/>
              <a:gd name="connsiteX9" fmla="*/ 5573485 w 5834742"/>
              <a:gd name="connsiteY9" fmla="*/ 836023 h 3727269"/>
              <a:gd name="connsiteX10" fmla="*/ 3875314 w 5834742"/>
              <a:gd name="connsiteY10" fmla="*/ 2769326 h 3727269"/>
              <a:gd name="connsiteX11" fmla="*/ 2647405 w 5834742"/>
              <a:gd name="connsiteY11" fmla="*/ 2107475 h 3727269"/>
              <a:gd name="connsiteX12" fmla="*/ 1680754 w 5834742"/>
              <a:gd name="connsiteY12" fmla="*/ 3309257 h 3727269"/>
              <a:gd name="connsiteX13" fmla="*/ 731520 w 5834742"/>
              <a:gd name="connsiteY13" fmla="*/ 2821577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69028 w 5834742"/>
              <a:gd name="connsiteY3" fmla="*/ 1811383 h 3727269"/>
              <a:gd name="connsiteX4" fmla="*/ 3744685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166949 h 3727269"/>
              <a:gd name="connsiteX9" fmla="*/ 5573485 w 5834742"/>
              <a:gd name="connsiteY9" fmla="*/ 836023 h 3727269"/>
              <a:gd name="connsiteX10" fmla="*/ 3831771 w 5834742"/>
              <a:gd name="connsiteY10" fmla="*/ 2838995 h 3727269"/>
              <a:gd name="connsiteX11" fmla="*/ 2647405 w 5834742"/>
              <a:gd name="connsiteY11" fmla="*/ 2107475 h 3727269"/>
              <a:gd name="connsiteX12" fmla="*/ 1680754 w 5834742"/>
              <a:gd name="connsiteY12" fmla="*/ 3309257 h 3727269"/>
              <a:gd name="connsiteX13" fmla="*/ 731520 w 5834742"/>
              <a:gd name="connsiteY13" fmla="*/ 2821577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69028 w 5834742"/>
              <a:gd name="connsiteY3" fmla="*/ 1811383 h 3727269"/>
              <a:gd name="connsiteX4" fmla="*/ 3744685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166949 h 3727269"/>
              <a:gd name="connsiteX9" fmla="*/ 5573485 w 5834742"/>
              <a:gd name="connsiteY9" fmla="*/ 836023 h 3727269"/>
              <a:gd name="connsiteX10" fmla="*/ 3831771 w 5834742"/>
              <a:gd name="connsiteY10" fmla="*/ 2838995 h 3727269"/>
              <a:gd name="connsiteX11" fmla="*/ 2656113 w 5834742"/>
              <a:gd name="connsiteY11" fmla="*/ 2159727 h 3727269"/>
              <a:gd name="connsiteX12" fmla="*/ 1680754 w 5834742"/>
              <a:gd name="connsiteY12" fmla="*/ 3309257 h 3727269"/>
              <a:gd name="connsiteX13" fmla="*/ 731520 w 5834742"/>
              <a:gd name="connsiteY13" fmla="*/ 2821577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69028 w 5834742"/>
              <a:gd name="connsiteY3" fmla="*/ 1811383 h 3727269"/>
              <a:gd name="connsiteX4" fmla="*/ 3744685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166949 h 3727269"/>
              <a:gd name="connsiteX9" fmla="*/ 5573485 w 5834742"/>
              <a:gd name="connsiteY9" fmla="*/ 836023 h 3727269"/>
              <a:gd name="connsiteX10" fmla="*/ 3831771 w 5834742"/>
              <a:gd name="connsiteY10" fmla="*/ 2838995 h 3727269"/>
              <a:gd name="connsiteX11" fmla="*/ 2656113 w 5834742"/>
              <a:gd name="connsiteY11" fmla="*/ 2159727 h 3727269"/>
              <a:gd name="connsiteX12" fmla="*/ 1689463 w 5834742"/>
              <a:gd name="connsiteY12" fmla="*/ 3378926 h 3727269"/>
              <a:gd name="connsiteX13" fmla="*/ 731520 w 5834742"/>
              <a:gd name="connsiteY13" fmla="*/ 2821577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69028 w 5834742"/>
              <a:gd name="connsiteY3" fmla="*/ 1811383 h 3727269"/>
              <a:gd name="connsiteX4" fmla="*/ 3744685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166949 h 3727269"/>
              <a:gd name="connsiteX9" fmla="*/ 5573485 w 5834742"/>
              <a:gd name="connsiteY9" fmla="*/ 836023 h 3727269"/>
              <a:gd name="connsiteX10" fmla="*/ 3831771 w 5834742"/>
              <a:gd name="connsiteY10" fmla="*/ 2838995 h 3727269"/>
              <a:gd name="connsiteX11" fmla="*/ 2656113 w 5834742"/>
              <a:gd name="connsiteY11" fmla="*/ 2159727 h 3727269"/>
              <a:gd name="connsiteX12" fmla="*/ 1689463 w 5834742"/>
              <a:gd name="connsiteY12" fmla="*/ 3378926 h 3727269"/>
              <a:gd name="connsiteX13" fmla="*/ 731520 w 5834742"/>
              <a:gd name="connsiteY13" fmla="*/ 2865119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95154 w 5834742"/>
              <a:gd name="connsiteY3" fmla="*/ 1776548 h 3727269"/>
              <a:gd name="connsiteX4" fmla="*/ 3744685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166949 h 3727269"/>
              <a:gd name="connsiteX9" fmla="*/ 5573485 w 5834742"/>
              <a:gd name="connsiteY9" fmla="*/ 836023 h 3727269"/>
              <a:gd name="connsiteX10" fmla="*/ 3831771 w 5834742"/>
              <a:gd name="connsiteY10" fmla="*/ 2838995 h 3727269"/>
              <a:gd name="connsiteX11" fmla="*/ 2656113 w 5834742"/>
              <a:gd name="connsiteY11" fmla="*/ 2159727 h 3727269"/>
              <a:gd name="connsiteX12" fmla="*/ 1689463 w 5834742"/>
              <a:gd name="connsiteY12" fmla="*/ 3378926 h 3727269"/>
              <a:gd name="connsiteX13" fmla="*/ 731520 w 5834742"/>
              <a:gd name="connsiteY13" fmla="*/ 2865119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95154 w 5834742"/>
              <a:gd name="connsiteY3" fmla="*/ 1776548 h 3727269"/>
              <a:gd name="connsiteX4" fmla="*/ 3770810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166949 h 3727269"/>
              <a:gd name="connsiteX9" fmla="*/ 5573485 w 5834742"/>
              <a:gd name="connsiteY9" fmla="*/ 836023 h 3727269"/>
              <a:gd name="connsiteX10" fmla="*/ 3831771 w 5834742"/>
              <a:gd name="connsiteY10" fmla="*/ 2838995 h 3727269"/>
              <a:gd name="connsiteX11" fmla="*/ 2656113 w 5834742"/>
              <a:gd name="connsiteY11" fmla="*/ 2159727 h 3727269"/>
              <a:gd name="connsiteX12" fmla="*/ 1689463 w 5834742"/>
              <a:gd name="connsiteY12" fmla="*/ 3378926 h 3727269"/>
              <a:gd name="connsiteX13" fmla="*/ 731520 w 5834742"/>
              <a:gd name="connsiteY13" fmla="*/ 2865119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95154 w 5834742"/>
              <a:gd name="connsiteY3" fmla="*/ 1776548 h 3727269"/>
              <a:gd name="connsiteX4" fmla="*/ 3770810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166949 h 3727269"/>
              <a:gd name="connsiteX9" fmla="*/ 5503816 w 5834742"/>
              <a:gd name="connsiteY9" fmla="*/ 844732 h 3727269"/>
              <a:gd name="connsiteX10" fmla="*/ 3831771 w 5834742"/>
              <a:gd name="connsiteY10" fmla="*/ 2838995 h 3727269"/>
              <a:gd name="connsiteX11" fmla="*/ 2656113 w 5834742"/>
              <a:gd name="connsiteY11" fmla="*/ 2159727 h 3727269"/>
              <a:gd name="connsiteX12" fmla="*/ 1689463 w 5834742"/>
              <a:gd name="connsiteY12" fmla="*/ 3378926 h 3727269"/>
              <a:gd name="connsiteX13" fmla="*/ 731520 w 5834742"/>
              <a:gd name="connsiteY13" fmla="*/ 2865119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95154 w 5834742"/>
              <a:gd name="connsiteY3" fmla="*/ 1776548 h 3727269"/>
              <a:gd name="connsiteX4" fmla="*/ 3770810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219201 h 3727269"/>
              <a:gd name="connsiteX9" fmla="*/ 5503816 w 5834742"/>
              <a:gd name="connsiteY9" fmla="*/ 844732 h 3727269"/>
              <a:gd name="connsiteX10" fmla="*/ 3831771 w 5834742"/>
              <a:gd name="connsiteY10" fmla="*/ 2838995 h 3727269"/>
              <a:gd name="connsiteX11" fmla="*/ 2656113 w 5834742"/>
              <a:gd name="connsiteY11" fmla="*/ 2159727 h 3727269"/>
              <a:gd name="connsiteX12" fmla="*/ 1689463 w 5834742"/>
              <a:gd name="connsiteY12" fmla="*/ 3378926 h 3727269"/>
              <a:gd name="connsiteX13" fmla="*/ 731520 w 5834742"/>
              <a:gd name="connsiteY13" fmla="*/ 2865119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95154 w 5834742"/>
              <a:gd name="connsiteY3" fmla="*/ 1776548 h 3727269"/>
              <a:gd name="connsiteX4" fmla="*/ 3770810 w 5834742"/>
              <a:gd name="connsiteY4" fmla="*/ 2386149 h 3727269"/>
              <a:gd name="connsiteX5" fmla="*/ 5024845 w 5834742"/>
              <a:gd name="connsiteY5" fmla="*/ 670560 h 3727269"/>
              <a:gd name="connsiteX6" fmla="*/ 4511039 w 5834742"/>
              <a:gd name="connsiteY6" fmla="*/ 618308 h 3727269"/>
              <a:gd name="connsiteX7" fmla="*/ 5660571 w 5834742"/>
              <a:gd name="connsiteY7" fmla="*/ 0 h 3727269"/>
              <a:gd name="connsiteX8" fmla="*/ 5834742 w 5834742"/>
              <a:gd name="connsiteY8" fmla="*/ 1219201 h 3727269"/>
              <a:gd name="connsiteX9" fmla="*/ 5503816 w 5834742"/>
              <a:gd name="connsiteY9" fmla="*/ 844732 h 3727269"/>
              <a:gd name="connsiteX10" fmla="*/ 3831771 w 5834742"/>
              <a:gd name="connsiteY10" fmla="*/ 2838995 h 3727269"/>
              <a:gd name="connsiteX11" fmla="*/ 2656113 w 5834742"/>
              <a:gd name="connsiteY11" fmla="*/ 2159727 h 3727269"/>
              <a:gd name="connsiteX12" fmla="*/ 1689463 w 5834742"/>
              <a:gd name="connsiteY12" fmla="*/ 3378926 h 3727269"/>
              <a:gd name="connsiteX13" fmla="*/ 731520 w 5834742"/>
              <a:gd name="connsiteY13" fmla="*/ 2865119 h 3727269"/>
              <a:gd name="connsiteX14" fmla="*/ 0 w 5834742"/>
              <a:gd name="connsiteY14" fmla="*/ 3727269 h 3727269"/>
              <a:gd name="connsiteX0" fmla="*/ 0 w 5834742"/>
              <a:gd name="connsiteY0" fmla="*/ 3762104 h 3762104"/>
              <a:gd name="connsiteX1" fmla="*/ 687977 w 5834742"/>
              <a:gd name="connsiteY1" fmla="*/ 2682241 h 3762104"/>
              <a:gd name="connsiteX2" fmla="*/ 1619794 w 5834742"/>
              <a:gd name="connsiteY2" fmla="*/ 3152504 h 3762104"/>
              <a:gd name="connsiteX3" fmla="*/ 2595154 w 5834742"/>
              <a:gd name="connsiteY3" fmla="*/ 1811383 h 3762104"/>
              <a:gd name="connsiteX4" fmla="*/ 3770810 w 5834742"/>
              <a:gd name="connsiteY4" fmla="*/ 2420984 h 3762104"/>
              <a:gd name="connsiteX5" fmla="*/ 5024845 w 5834742"/>
              <a:gd name="connsiteY5" fmla="*/ 705395 h 3762104"/>
              <a:gd name="connsiteX6" fmla="*/ 4511039 w 5834742"/>
              <a:gd name="connsiteY6" fmla="*/ 653143 h 3762104"/>
              <a:gd name="connsiteX7" fmla="*/ 5695405 w 5834742"/>
              <a:gd name="connsiteY7" fmla="*/ 0 h 3762104"/>
              <a:gd name="connsiteX8" fmla="*/ 5834742 w 5834742"/>
              <a:gd name="connsiteY8" fmla="*/ 1254036 h 3762104"/>
              <a:gd name="connsiteX9" fmla="*/ 5503816 w 5834742"/>
              <a:gd name="connsiteY9" fmla="*/ 879567 h 3762104"/>
              <a:gd name="connsiteX10" fmla="*/ 3831771 w 5834742"/>
              <a:gd name="connsiteY10" fmla="*/ 2873830 h 3762104"/>
              <a:gd name="connsiteX11" fmla="*/ 2656113 w 5834742"/>
              <a:gd name="connsiteY11" fmla="*/ 2194562 h 3762104"/>
              <a:gd name="connsiteX12" fmla="*/ 1689463 w 5834742"/>
              <a:gd name="connsiteY12" fmla="*/ 3413761 h 3762104"/>
              <a:gd name="connsiteX13" fmla="*/ 731520 w 5834742"/>
              <a:gd name="connsiteY13" fmla="*/ 2899954 h 3762104"/>
              <a:gd name="connsiteX14" fmla="*/ 0 w 5834742"/>
              <a:gd name="connsiteY14" fmla="*/ 3762104 h 3762104"/>
              <a:gd name="connsiteX0" fmla="*/ 0 w 5834742"/>
              <a:gd name="connsiteY0" fmla="*/ 3618955 h 3618955"/>
              <a:gd name="connsiteX1" fmla="*/ 687977 w 5834742"/>
              <a:gd name="connsiteY1" fmla="*/ 2539092 h 3618955"/>
              <a:gd name="connsiteX2" fmla="*/ 1619794 w 5834742"/>
              <a:gd name="connsiteY2" fmla="*/ 3009355 h 3618955"/>
              <a:gd name="connsiteX3" fmla="*/ 2595154 w 5834742"/>
              <a:gd name="connsiteY3" fmla="*/ 1668234 h 3618955"/>
              <a:gd name="connsiteX4" fmla="*/ 3770810 w 5834742"/>
              <a:gd name="connsiteY4" fmla="*/ 2277835 h 3618955"/>
              <a:gd name="connsiteX5" fmla="*/ 5024845 w 5834742"/>
              <a:gd name="connsiteY5" fmla="*/ 562246 h 3618955"/>
              <a:gd name="connsiteX6" fmla="*/ 4511039 w 5834742"/>
              <a:gd name="connsiteY6" fmla="*/ 509994 h 3618955"/>
              <a:gd name="connsiteX7" fmla="*/ 5626694 w 5834742"/>
              <a:gd name="connsiteY7" fmla="*/ 0 h 3618955"/>
              <a:gd name="connsiteX8" fmla="*/ 5834742 w 5834742"/>
              <a:gd name="connsiteY8" fmla="*/ 1110887 h 3618955"/>
              <a:gd name="connsiteX9" fmla="*/ 5503816 w 5834742"/>
              <a:gd name="connsiteY9" fmla="*/ 736418 h 3618955"/>
              <a:gd name="connsiteX10" fmla="*/ 3831771 w 5834742"/>
              <a:gd name="connsiteY10" fmla="*/ 2730681 h 3618955"/>
              <a:gd name="connsiteX11" fmla="*/ 2656113 w 5834742"/>
              <a:gd name="connsiteY11" fmla="*/ 2051413 h 3618955"/>
              <a:gd name="connsiteX12" fmla="*/ 1689463 w 5834742"/>
              <a:gd name="connsiteY12" fmla="*/ 3270612 h 3618955"/>
              <a:gd name="connsiteX13" fmla="*/ 731520 w 5834742"/>
              <a:gd name="connsiteY13" fmla="*/ 2756805 h 3618955"/>
              <a:gd name="connsiteX14" fmla="*/ 0 w 5834742"/>
              <a:gd name="connsiteY14" fmla="*/ 3618955 h 3618955"/>
              <a:gd name="connsiteX0" fmla="*/ 0 w 5834742"/>
              <a:gd name="connsiteY0" fmla="*/ 3739200 h 3739200"/>
              <a:gd name="connsiteX1" fmla="*/ 687977 w 5834742"/>
              <a:gd name="connsiteY1" fmla="*/ 2659337 h 3739200"/>
              <a:gd name="connsiteX2" fmla="*/ 1619794 w 5834742"/>
              <a:gd name="connsiteY2" fmla="*/ 3129600 h 3739200"/>
              <a:gd name="connsiteX3" fmla="*/ 2595154 w 5834742"/>
              <a:gd name="connsiteY3" fmla="*/ 1788479 h 3739200"/>
              <a:gd name="connsiteX4" fmla="*/ 3770810 w 5834742"/>
              <a:gd name="connsiteY4" fmla="*/ 2398080 h 3739200"/>
              <a:gd name="connsiteX5" fmla="*/ 5024845 w 5834742"/>
              <a:gd name="connsiteY5" fmla="*/ 682491 h 3739200"/>
              <a:gd name="connsiteX6" fmla="*/ 4511039 w 5834742"/>
              <a:gd name="connsiteY6" fmla="*/ 630239 h 3739200"/>
              <a:gd name="connsiteX7" fmla="*/ 5661050 w 5834742"/>
              <a:gd name="connsiteY7" fmla="*/ 0 h 3739200"/>
              <a:gd name="connsiteX8" fmla="*/ 5834742 w 5834742"/>
              <a:gd name="connsiteY8" fmla="*/ 1231132 h 3739200"/>
              <a:gd name="connsiteX9" fmla="*/ 5503816 w 5834742"/>
              <a:gd name="connsiteY9" fmla="*/ 856663 h 3739200"/>
              <a:gd name="connsiteX10" fmla="*/ 3831771 w 5834742"/>
              <a:gd name="connsiteY10" fmla="*/ 2850926 h 3739200"/>
              <a:gd name="connsiteX11" fmla="*/ 2656113 w 5834742"/>
              <a:gd name="connsiteY11" fmla="*/ 2171658 h 3739200"/>
              <a:gd name="connsiteX12" fmla="*/ 1689463 w 5834742"/>
              <a:gd name="connsiteY12" fmla="*/ 3390857 h 3739200"/>
              <a:gd name="connsiteX13" fmla="*/ 731520 w 5834742"/>
              <a:gd name="connsiteY13" fmla="*/ 2877050 h 3739200"/>
              <a:gd name="connsiteX14" fmla="*/ 0 w 5834742"/>
              <a:gd name="connsiteY14" fmla="*/ 3739200 h 3739200"/>
              <a:gd name="connsiteX0" fmla="*/ 0 w 5834742"/>
              <a:gd name="connsiteY0" fmla="*/ 3773555 h 3773555"/>
              <a:gd name="connsiteX1" fmla="*/ 687977 w 5834742"/>
              <a:gd name="connsiteY1" fmla="*/ 2693692 h 3773555"/>
              <a:gd name="connsiteX2" fmla="*/ 1619794 w 5834742"/>
              <a:gd name="connsiteY2" fmla="*/ 3163955 h 3773555"/>
              <a:gd name="connsiteX3" fmla="*/ 2595154 w 5834742"/>
              <a:gd name="connsiteY3" fmla="*/ 1822834 h 3773555"/>
              <a:gd name="connsiteX4" fmla="*/ 3770810 w 5834742"/>
              <a:gd name="connsiteY4" fmla="*/ 2432435 h 3773555"/>
              <a:gd name="connsiteX5" fmla="*/ 5024845 w 5834742"/>
              <a:gd name="connsiteY5" fmla="*/ 716846 h 3773555"/>
              <a:gd name="connsiteX6" fmla="*/ 4511039 w 5834742"/>
              <a:gd name="connsiteY6" fmla="*/ 664594 h 3773555"/>
              <a:gd name="connsiteX7" fmla="*/ 5609517 w 5834742"/>
              <a:gd name="connsiteY7" fmla="*/ 0 h 3773555"/>
              <a:gd name="connsiteX8" fmla="*/ 5834742 w 5834742"/>
              <a:gd name="connsiteY8" fmla="*/ 1265487 h 3773555"/>
              <a:gd name="connsiteX9" fmla="*/ 5503816 w 5834742"/>
              <a:gd name="connsiteY9" fmla="*/ 891018 h 3773555"/>
              <a:gd name="connsiteX10" fmla="*/ 3831771 w 5834742"/>
              <a:gd name="connsiteY10" fmla="*/ 2885281 h 3773555"/>
              <a:gd name="connsiteX11" fmla="*/ 2656113 w 5834742"/>
              <a:gd name="connsiteY11" fmla="*/ 2206013 h 3773555"/>
              <a:gd name="connsiteX12" fmla="*/ 1689463 w 5834742"/>
              <a:gd name="connsiteY12" fmla="*/ 3425212 h 3773555"/>
              <a:gd name="connsiteX13" fmla="*/ 731520 w 5834742"/>
              <a:gd name="connsiteY13" fmla="*/ 2911405 h 3773555"/>
              <a:gd name="connsiteX14" fmla="*/ 0 w 5834742"/>
              <a:gd name="connsiteY14" fmla="*/ 3773555 h 3773555"/>
              <a:gd name="connsiteX0" fmla="*/ 0 w 5834742"/>
              <a:gd name="connsiteY0" fmla="*/ 3744925 h 3744925"/>
              <a:gd name="connsiteX1" fmla="*/ 687977 w 5834742"/>
              <a:gd name="connsiteY1" fmla="*/ 2665062 h 3744925"/>
              <a:gd name="connsiteX2" fmla="*/ 1619794 w 5834742"/>
              <a:gd name="connsiteY2" fmla="*/ 3135325 h 3744925"/>
              <a:gd name="connsiteX3" fmla="*/ 2595154 w 5834742"/>
              <a:gd name="connsiteY3" fmla="*/ 1794204 h 3744925"/>
              <a:gd name="connsiteX4" fmla="*/ 3770810 w 5834742"/>
              <a:gd name="connsiteY4" fmla="*/ 2403805 h 3744925"/>
              <a:gd name="connsiteX5" fmla="*/ 5024845 w 5834742"/>
              <a:gd name="connsiteY5" fmla="*/ 688216 h 3744925"/>
              <a:gd name="connsiteX6" fmla="*/ 4511039 w 5834742"/>
              <a:gd name="connsiteY6" fmla="*/ 635964 h 3744925"/>
              <a:gd name="connsiteX7" fmla="*/ 5741214 w 5834742"/>
              <a:gd name="connsiteY7" fmla="*/ 0 h 3744925"/>
              <a:gd name="connsiteX8" fmla="*/ 5834742 w 5834742"/>
              <a:gd name="connsiteY8" fmla="*/ 1236857 h 3744925"/>
              <a:gd name="connsiteX9" fmla="*/ 5503816 w 5834742"/>
              <a:gd name="connsiteY9" fmla="*/ 862388 h 3744925"/>
              <a:gd name="connsiteX10" fmla="*/ 3831771 w 5834742"/>
              <a:gd name="connsiteY10" fmla="*/ 2856651 h 3744925"/>
              <a:gd name="connsiteX11" fmla="*/ 2656113 w 5834742"/>
              <a:gd name="connsiteY11" fmla="*/ 2177383 h 3744925"/>
              <a:gd name="connsiteX12" fmla="*/ 1689463 w 5834742"/>
              <a:gd name="connsiteY12" fmla="*/ 3396582 h 3744925"/>
              <a:gd name="connsiteX13" fmla="*/ 731520 w 5834742"/>
              <a:gd name="connsiteY13" fmla="*/ 2882775 h 3744925"/>
              <a:gd name="connsiteX14" fmla="*/ 0 w 5834742"/>
              <a:gd name="connsiteY14" fmla="*/ 3744925 h 3744925"/>
              <a:gd name="connsiteX0" fmla="*/ 0 w 5834742"/>
              <a:gd name="connsiteY0" fmla="*/ 3744925 h 3744925"/>
              <a:gd name="connsiteX1" fmla="*/ 687977 w 5834742"/>
              <a:gd name="connsiteY1" fmla="*/ 2665062 h 3744925"/>
              <a:gd name="connsiteX2" fmla="*/ 1619794 w 5834742"/>
              <a:gd name="connsiteY2" fmla="*/ 3135325 h 3744925"/>
              <a:gd name="connsiteX3" fmla="*/ 2595154 w 5834742"/>
              <a:gd name="connsiteY3" fmla="*/ 1794204 h 3744925"/>
              <a:gd name="connsiteX4" fmla="*/ 3770810 w 5834742"/>
              <a:gd name="connsiteY4" fmla="*/ 2403805 h 3744925"/>
              <a:gd name="connsiteX5" fmla="*/ 5024845 w 5834742"/>
              <a:gd name="connsiteY5" fmla="*/ 688216 h 3744925"/>
              <a:gd name="connsiteX6" fmla="*/ 4511039 w 5834742"/>
              <a:gd name="connsiteY6" fmla="*/ 635964 h 3744925"/>
              <a:gd name="connsiteX7" fmla="*/ 5741214 w 5834742"/>
              <a:gd name="connsiteY7" fmla="*/ 0 h 3744925"/>
              <a:gd name="connsiteX8" fmla="*/ 5834742 w 5834742"/>
              <a:gd name="connsiteY8" fmla="*/ 1236857 h 3744925"/>
              <a:gd name="connsiteX9" fmla="*/ 5503816 w 5834742"/>
              <a:gd name="connsiteY9" fmla="*/ 862388 h 3744925"/>
              <a:gd name="connsiteX10" fmla="*/ 3831771 w 5834742"/>
              <a:gd name="connsiteY10" fmla="*/ 2856651 h 3744925"/>
              <a:gd name="connsiteX11" fmla="*/ 2656113 w 5834742"/>
              <a:gd name="connsiteY11" fmla="*/ 2177383 h 3744925"/>
              <a:gd name="connsiteX12" fmla="*/ 1689463 w 5834742"/>
              <a:gd name="connsiteY12" fmla="*/ 3396582 h 3744925"/>
              <a:gd name="connsiteX13" fmla="*/ 731520 w 5834742"/>
              <a:gd name="connsiteY13" fmla="*/ 2882775 h 3744925"/>
              <a:gd name="connsiteX14" fmla="*/ 0 w 5834742"/>
              <a:gd name="connsiteY14" fmla="*/ 3744925 h 3744925"/>
              <a:gd name="connsiteX0" fmla="*/ 0 w 5834742"/>
              <a:gd name="connsiteY0" fmla="*/ 3756377 h 3756377"/>
              <a:gd name="connsiteX1" fmla="*/ 687977 w 5834742"/>
              <a:gd name="connsiteY1" fmla="*/ 2676514 h 3756377"/>
              <a:gd name="connsiteX2" fmla="*/ 1619794 w 5834742"/>
              <a:gd name="connsiteY2" fmla="*/ 3146777 h 3756377"/>
              <a:gd name="connsiteX3" fmla="*/ 2595154 w 5834742"/>
              <a:gd name="connsiteY3" fmla="*/ 1805656 h 3756377"/>
              <a:gd name="connsiteX4" fmla="*/ 3770810 w 5834742"/>
              <a:gd name="connsiteY4" fmla="*/ 2415257 h 3756377"/>
              <a:gd name="connsiteX5" fmla="*/ 5024845 w 5834742"/>
              <a:gd name="connsiteY5" fmla="*/ 699668 h 3756377"/>
              <a:gd name="connsiteX6" fmla="*/ 4511039 w 5834742"/>
              <a:gd name="connsiteY6" fmla="*/ 647416 h 3756377"/>
              <a:gd name="connsiteX7" fmla="*/ 5724037 w 5834742"/>
              <a:gd name="connsiteY7" fmla="*/ 0 h 3756377"/>
              <a:gd name="connsiteX8" fmla="*/ 5834742 w 5834742"/>
              <a:gd name="connsiteY8" fmla="*/ 1248309 h 3756377"/>
              <a:gd name="connsiteX9" fmla="*/ 5503816 w 5834742"/>
              <a:gd name="connsiteY9" fmla="*/ 873840 h 3756377"/>
              <a:gd name="connsiteX10" fmla="*/ 3831771 w 5834742"/>
              <a:gd name="connsiteY10" fmla="*/ 2868103 h 3756377"/>
              <a:gd name="connsiteX11" fmla="*/ 2656113 w 5834742"/>
              <a:gd name="connsiteY11" fmla="*/ 2188835 h 3756377"/>
              <a:gd name="connsiteX12" fmla="*/ 1689463 w 5834742"/>
              <a:gd name="connsiteY12" fmla="*/ 3408034 h 3756377"/>
              <a:gd name="connsiteX13" fmla="*/ 731520 w 5834742"/>
              <a:gd name="connsiteY13" fmla="*/ 2894227 h 3756377"/>
              <a:gd name="connsiteX14" fmla="*/ 0 w 5834742"/>
              <a:gd name="connsiteY14" fmla="*/ 3756377 h 3756377"/>
              <a:gd name="connsiteX0" fmla="*/ 0 w 5834742"/>
              <a:gd name="connsiteY0" fmla="*/ 3767829 h 3767829"/>
              <a:gd name="connsiteX1" fmla="*/ 687977 w 5834742"/>
              <a:gd name="connsiteY1" fmla="*/ 2687966 h 3767829"/>
              <a:gd name="connsiteX2" fmla="*/ 1619794 w 5834742"/>
              <a:gd name="connsiteY2" fmla="*/ 3158229 h 3767829"/>
              <a:gd name="connsiteX3" fmla="*/ 2595154 w 5834742"/>
              <a:gd name="connsiteY3" fmla="*/ 1817108 h 3767829"/>
              <a:gd name="connsiteX4" fmla="*/ 3770810 w 5834742"/>
              <a:gd name="connsiteY4" fmla="*/ 2426709 h 3767829"/>
              <a:gd name="connsiteX5" fmla="*/ 5024845 w 5834742"/>
              <a:gd name="connsiteY5" fmla="*/ 711120 h 3767829"/>
              <a:gd name="connsiteX6" fmla="*/ 4511039 w 5834742"/>
              <a:gd name="connsiteY6" fmla="*/ 658868 h 3767829"/>
              <a:gd name="connsiteX7" fmla="*/ 5672503 w 5834742"/>
              <a:gd name="connsiteY7" fmla="*/ 0 h 3767829"/>
              <a:gd name="connsiteX8" fmla="*/ 5834742 w 5834742"/>
              <a:gd name="connsiteY8" fmla="*/ 1259761 h 3767829"/>
              <a:gd name="connsiteX9" fmla="*/ 5503816 w 5834742"/>
              <a:gd name="connsiteY9" fmla="*/ 885292 h 3767829"/>
              <a:gd name="connsiteX10" fmla="*/ 3831771 w 5834742"/>
              <a:gd name="connsiteY10" fmla="*/ 2879555 h 3767829"/>
              <a:gd name="connsiteX11" fmla="*/ 2656113 w 5834742"/>
              <a:gd name="connsiteY11" fmla="*/ 2200287 h 3767829"/>
              <a:gd name="connsiteX12" fmla="*/ 1689463 w 5834742"/>
              <a:gd name="connsiteY12" fmla="*/ 3419486 h 3767829"/>
              <a:gd name="connsiteX13" fmla="*/ 731520 w 5834742"/>
              <a:gd name="connsiteY13" fmla="*/ 2905679 h 3767829"/>
              <a:gd name="connsiteX14" fmla="*/ 0 w 5834742"/>
              <a:gd name="connsiteY14" fmla="*/ 3767829 h 3767829"/>
              <a:gd name="connsiteX0" fmla="*/ 0 w 5834742"/>
              <a:gd name="connsiteY0" fmla="*/ 3744925 h 3744925"/>
              <a:gd name="connsiteX1" fmla="*/ 687977 w 5834742"/>
              <a:gd name="connsiteY1" fmla="*/ 2665062 h 3744925"/>
              <a:gd name="connsiteX2" fmla="*/ 1619794 w 5834742"/>
              <a:gd name="connsiteY2" fmla="*/ 3135325 h 3744925"/>
              <a:gd name="connsiteX3" fmla="*/ 2595154 w 5834742"/>
              <a:gd name="connsiteY3" fmla="*/ 1794204 h 3744925"/>
              <a:gd name="connsiteX4" fmla="*/ 3770810 w 5834742"/>
              <a:gd name="connsiteY4" fmla="*/ 2403805 h 3744925"/>
              <a:gd name="connsiteX5" fmla="*/ 5024845 w 5834742"/>
              <a:gd name="connsiteY5" fmla="*/ 688216 h 3744925"/>
              <a:gd name="connsiteX6" fmla="*/ 4511039 w 5834742"/>
              <a:gd name="connsiteY6" fmla="*/ 635964 h 3744925"/>
              <a:gd name="connsiteX7" fmla="*/ 5706858 w 5834742"/>
              <a:gd name="connsiteY7" fmla="*/ 0 h 3744925"/>
              <a:gd name="connsiteX8" fmla="*/ 5834742 w 5834742"/>
              <a:gd name="connsiteY8" fmla="*/ 1236857 h 3744925"/>
              <a:gd name="connsiteX9" fmla="*/ 5503816 w 5834742"/>
              <a:gd name="connsiteY9" fmla="*/ 862388 h 3744925"/>
              <a:gd name="connsiteX10" fmla="*/ 3831771 w 5834742"/>
              <a:gd name="connsiteY10" fmla="*/ 2856651 h 3744925"/>
              <a:gd name="connsiteX11" fmla="*/ 2656113 w 5834742"/>
              <a:gd name="connsiteY11" fmla="*/ 2177383 h 3744925"/>
              <a:gd name="connsiteX12" fmla="*/ 1689463 w 5834742"/>
              <a:gd name="connsiteY12" fmla="*/ 3396582 h 3744925"/>
              <a:gd name="connsiteX13" fmla="*/ 731520 w 5834742"/>
              <a:gd name="connsiteY13" fmla="*/ 2882775 h 3744925"/>
              <a:gd name="connsiteX14" fmla="*/ 0 w 5834742"/>
              <a:gd name="connsiteY14" fmla="*/ 3744925 h 3744925"/>
              <a:gd name="connsiteX0" fmla="*/ 0 w 5834742"/>
              <a:gd name="connsiteY0" fmla="*/ 3733473 h 3733473"/>
              <a:gd name="connsiteX1" fmla="*/ 687977 w 5834742"/>
              <a:gd name="connsiteY1" fmla="*/ 2653610 h 3733473"/>
              <a:gd name="connsiteX2" fmla="*/ 1619794 w 5834742"/>
              <a:gd name="connsiteY2" fmla="*/ 3123873 h 3733473"/>
              <a:gd name="connsiteX3" fmla="*/ 2595154 w 5834742"/>
              <a:gd name="connsiteY3" fmla="*/ 1782752 h 3733473"/>
              <a:gd name="connsiteX4" fmla="*/ 3770810 w 5834742"/>
              <a:gd name="connsiteY4" fmla="*/ 2392353 h 3733473"/>
              <a:gd name="connsiteX5" fmla="*/ 5024845 w 5834742"/>
              <a:gd name="connsiteY5" fmla="*/ 676764 h 3733473"/>
              <a:gd name="connsiteX6" fmla="*/ 4511039 w 5834742"/>
              <a:gd name="connsiteY6" fmla="*/ 624512 h 3733473"/>
              <a:gd name="connsiteX7" fmla="*/ 5798473 w 5834742"/>
              <a:gd name="connsiteY7" fmla="*/ 0 h 3733473"/>
              <a:gd name="connsiteX8" fmla="*/ 5834742 w 5834742"/>
              <a:gd name="connsiteY8" fmla="*/ 1225405 h 3733473"/>
              <a:gd name="connsiteX9" fmla="*/ 5503816 w 5834742"/>
              <a:gd name="connsiteY9" fmla="*/ 850936 h 3733473"/>
              <a:gd name="connsiteX10" fmla="*/ 3831771 w 5834742"/>
              <a:gd name="connsiteY10" fmla="*/ 2845199 h 3733473"/>
              <a:gd name="connsiteX11" fmla="*/ 2656113 w 5834742"/>
              <a:gd name="connsiteY11" fmla="*/ 2165931 h 3733473"/>
              <a:gd name="connsiteX12" fmla="*/ 1689463 w 5834742"/>
              <a:gd name="connsiteY12" fmla="*/ 3385130 h 3733473"/>
              <a:gd name="connsiteX13" fmla="*/ 731520 w 5834742"/>
              <a:gd name="connsiteY13" fmla="*/ 2871323 h 3733473"/>
              <a:gd name="connsiteX14" fmla="*/ 0 w 5834742"/>
              <a:gd name="connsiteY14" fmla="*/ 3733473 h 3733473"/>
              <a:gd name="connsiteX0" fmla="*/ 0 w 5834742"/>
              <a:gd name="connsiteY0" fmla="*/ 3733473 h 3733473"/>
              <a:gd name="connsiteX1" fmla="*/ 758881 w 5834742"/>
              <a:gd name="connsiteY1" fmla="*/ 2031225 h 3733473"/>
              <a:gd name="connsiteX2" fmla="*/ 1619794 w 5834742"/>
              <a:gd name="connsiteY2" fmla="*/ 3123873 h 3733473"/>
              <a:gd name="connsiteX3" fmla="*/ 2595154 w 5834742"/>
              <a:gd name="connsiteY3" fmla="*/ 1782752 h 3733473"/>
              <a:gd name="connsiteX4" fmla="*/ 3770810 w 5834742"/>
              <a:gd name="connsiteY4" fmla="*/ 2392353 h 3733473"/>
              <a:gd name="connsiteX5" fmla="*/ 5024845 w 5834742"/>
              <a:gd name="connsiteY5" fmla="*/ 676764 h 3733473"/>
              <a:gd name="connsiteX6" fmla="*/ 4511039 w 5834742"/>
              <a:gd name="connsiteY6" fmla="*/ 624512 h 3733473"/>
              <a:gd name="connsiteX7" fmla="*/ 5798473 w 5834742"/>
              <a:gd name="connsiteY7" fmla="*/ 0 h 3733473"/>
              <a:gd name="connsiteX8" fmla="*/ 5834742 w 5834742"/>
              <a:gd name="connsiteY8" fmla="*/ 1225405 h 3733473"/>
              <a:gd name="connsiteX9" fmla="*/ 5503816 w 5834742"/>
              <a:gd name="connsiteY9" fmla="*/ 850936 h 3733473"/>
              <a:gd name="connsiteX10" fmla="*/ 3831771 w 5834742"/>
              <a:gd name="connsiteY10" fmla="*/ 2845199 h 3733473"/>
              <a:gd name="connsiteX11" fmla="*/ 2656113 w 5834742"/>
              <a:gd name="connsiteY11" fmla="*/ 2165931 h 3733473"/>
              <a:gd name="connsiteX12" fmla="*/ 1689463 w 5834742"/>
              <a:gd name="connsiteY12" fmla="*/ 3385130 h 3733473"/>
              <a:gd name="connsiteX13" fmla="*/ 731520 w 5834742"/>
              <a:gd name="connsiteY13" fmla="*/ 2871323 h 3733473"/>
              <a:gd name="connsiteX14" fmla="*/ 0 w 5834742"/>
              <a:gd name="connsiteY14" fmla="*/ 3733473 h 3733473"/>
              <a:gd name="connsiteX0" fmla="*/ 0 w 5834742"/>
              <a:gd name="connsiteY0" fmla="*/ 3733473 h 3733473"/>
              <a:gd name="connsiteX1" fmla="*/ 288426 w 5834742"/>
              <a:gd name="connsiteY1" fmla="*/ 3064104 h 3733473"/>
              <a:gd name="connsiteX2" fmla="*/ 758881 w 5834742"/>
              <a:gd name="connsiteY2" fmla="*/ 2031225 h 3733473"/>
              <a:gd name="connsiteX3" fmla="*/ 1619794 w 5834742"/>
              <a:gd name="connsiteY3" fmla="*/ 3123873 h 3733473"/>
              <a:gd name="connsiteX4" fmla="*/ 2595154 w 5834742"/>
              <a:gd name="connsiteY4" fmla="*/ 1782752 h 3733473"/>
              <a:gd name="connsiteX5" fmla="*/ 3770810 w 5834742"/>
              <a:gd name="connsiteY5" fmla="*/ 2392353 h 3733473"/>
              <a:gd name="connsiteX6" fmla="*/ 5024845 w 5834742"/>
              <a:gd name="connsiteY6" fmla="*/ 676764 h 3733473"/>
              <a:gd name="connsiteX7" fmla="*/ 4511039 w 5834742"/>
              <a:gd name="connsiteY7" fmla="*/ 624512 h 3733473"/>
              <a:gd name="connsiteX8" fmla="*/ 5798473 w 5834742"/>
              <a:gd name="connsiteY8" fmla="*/ 0 h 3733473"/>
              <a:gd name="connsiteX9" fmla="*/ 5834742 w 5834742"/>
              <a:gd name="connsiteY9" fmla="*/ 1225405 h 3733473"/>
              <a:gd name="connsiteX10" fmla="*/ 5503816 w 5834742"/>
              <a:gd name="connsiteY10" fmla="*/ 850936 h 3733473"/>
              <a:gd name="connsiteX11" fmla="*/ 3831771 w 5834742"/>
              <a:gd name="connsiteY11" fmla="*/ 2845199 h 3733473"/>
              <a:gd name="connsiteX12" fmla="*/ 2656113 w 5834742"/>
              <a:gd name="connsiteY12" fmla="*/ 2165931 h 3733473"/>
              <a:gd name="connsiteX13" fmla="*/ 1689463 w 5834742"/>
              <a:gd name="connsiteY13" fmla="*/ 3385130 h 3733473"/>
              <a:gd name="connsiteX14" fmla="*/ 731520 w 5834742"/>
              <a:gd name="connsiteY14" fmla="*/ 2871323 h 3733473"/>
              <a:gd name="connsiteX15" fmla="*/ 0 w 5834742"/>
              <a:gd name="connsiteY15" fmla="*/ 3733473 h 3733473"/>
              <a:gd name="connsiteX0" fmla="*/ 0 w 5834742"/>
              <a:gd name="connsiteY0" fmla="*/ 3733473 h 3733473"/>
              <a:gd name="connsiteX1" fmla="*/ 115104 w 5834742"/>
              <a:gd name="connsiteY1" fmla="*/ 3465897 h 3733473"/>
              <a:gd name="connsiteX2" fmla="*/ 288426 w 5834742"/>
              <a:gd name="connsiteY2" fmla="*/ 3064104 h 3733473"/>
              <a:gd name="connsiteX3" fmla="*/ 758881 w 5834742"/>
              <a:gd name="connsiteY3" fmla="*/ 2031225 h 3733473"/>
              <a:gd name="connsiteX4" fmla="*/ 1619794 w 5834742"/>
              <a:gd name="connsiteY4" fmla="*/ 3123873 h 3733473"/>
              <a:gd name="connsiteX5" fmla="*/ 2595154 w 5834742"/>
              <a:gd name="connsiteY5" fmla="*/ 1782752 h 3733473"/>
              <a:gd name="connsiteX6" fmla="*/ 3770810 w 5834742"/>
              <a:gd name="connsiteY6" fmla="*/ 2392353 h 3733473"/>
              <a:gd name="connsiteX7" fmla="*/ 5024845 w 5834742"/>
              <a:gd name="connsiteY7" fmla="*/ 676764 h 3733473"/>
              <a:gd name="connsiteX8" fmla="*/ 4511039 w 5834742"/>
              <a:gd name="connsiteY8" fmla="*/ 624512 h 3733473"/>
              <a:gd name="connsiteX9" fmla="*/ 5798473 w 5834742"/>
              <a:gd name="connsiteY9" fmla="*/ 0 h 3733473"/>
              <a:gd name="connsiteX10" fmla="*/ 5834742 w 5834742"/>
              <a:gd name="connsiteY10" fmla="*/ 1225405 h 3733473"/>
              <a:gd name="connsiteX11" fmla="*/ 5503816 w 5834742"/>
              <a:gd name="connsiteY11" fmla="*/ 850936 h 3733473"/>
              <a:gd name="connsiteX12" fmla="*/ 3831771 w 5834742"/>
              <a:gd name="connsiteY12" fmla="*/ 2845199 h 3733473"/>
              <a:gd name="connsiteX13" fmla="*/ 2656113 w 5834742"/>
              <a:gd name="connsiteY13" fmla="*/ 2165931 h 3733473"/>
              <a:gd name="connsiteX14" fmla="*/ 1689463 w 5834742"/>
              <a:gd name="connsiteY14" fmla="*/ 3385130 h 3733473"/>
              <a:gd name="connsiteX15" fmla="*/ 731520 w 5834742"/>
              <a:gd name="connsiteY15" fmla="*/ 2871323 h 3733473"/>
              <a:gd name="connsiteX16" fmla="*/ 0 w 5834742"/>
              <a:gd name="connsiteY16" fmla="*/ 3733473 h 3733473"/>
              <a:gd name="connsiteX0" fmla="*/ 680603 w 6515345"/>
              <a:gd name="connsiteY0" fmla="*/ 3733473 h 3733473"/>
              <a:gd name="connsiteX1" fmla="*/ 0 w 6515345"/>
              <a:gd name="connsiteY1" fmla="*/ 1456933 h 3733473"/>
              <a:gd name="connsiteX2" fmla="*/ 969029 w 6515345"/>
              <a:gd name="connsiteY2" fmla="*/ 3064104 h 3733473"/>
              <a:gd name="connsiteX3" fmla="*/ 1439484 w 6515345"/>
              <a:gd name="connsiteY3" fmla="*/ 2031225 h 3733473"/>
              <a:gd name="connsiteX4" fmla="*/ 2300397 w 6515345"/>
              <a:gd name="connsiteY4" fmla="*/ 3123873 h 3733473"/>
              <a:gd name="connsiteX5" fmla="*/ 3275757 w 6515345"/>
              <a:gd name="connsiteY5" fmla="*/ 1782752 h 3733473"/>
              <a:gd name="connsiteX6" fmla="*/ 4451413 w 6515345"/>
              <a:gd name="connsiteY6" fmla="*/ 2392353 h 3733473"/>
              <a:gd name="connsiteX7" fmla="*/ 5705448 w 6515345"/>
              <a:gd name="connsiteY7" fmla="*/ 676764 h 3733473"/>
              <a:gd name="connsiteX8" fmla="*/ 5191642 w 6515345"/>
              <a:gd name="connsiteY8" fmla="*/ 624512 h 3733473"/>
              <a:gd name="connsiteX9" fmla="*/ 6479076 w 6515345"/>
              <a:gd name="connsiteY9" fmla="*/ 0 h 3733473"/>
              <a:gd name="connsiteX10" fmla="*/ 6515345 w 6515345"/>
              <a:gd name="connsiteY10" fmla="*/ 1225405 h 3733473"/>
              <a:gd name="connsiteX11" fmla="*/ 6184419 w 6515345"/>
              <a:gd name="connsiteY11" fmla="*/ 850936 h 3733473"/>
              <a:gd name="connsiteX12" fmla="*/ 4512374 w 6515345"/>
              <a:gd name="connsiteY12" fmla="*/ 2845199 h 3733473"/>
              <a:gd name="connsiteX13" fmla="*/ 3336716 w 6515345"/>
              <a:gd name="connsiteY13" fmla="*/ 2165931 h 3733473"/>
              <a:gd name="connsiteX14" fmla="*/ 2370066 w 6515345"/>
              <a:gd name="connsiteY14" fmla="*/ 3385130 h 3733473"/>
              <a:gd name="connsiteX15" fmla="*/ 1412123 w 6515345"/>
              <a:gd name="connsiteY15" fmla="*/ 2871323 h 3733473"/>
              <a:gd name="connsiteX16" fmla="*/ 680603 w 6515345"/>
              <a:gd name="connsiteY16" fmla="*/ 3733473 h 3733473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264177 w 8340038"/>
              <a:gd name="connsiteY3" fmla="*/ 2031225 h 3717716"/>
              <a:gd name="connsiteX4" fmla="*/ 4125090 w 8340038"/>
              <a:gd name="connsiteY4" fmla="*/ 3123873 h 3717716"/>
              <a:gd name="connsiteX5" fmla="*/ 5100450 w 8340038"/>
              <a:gd name="connsiteY5" fmla="*/ 1782752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161409 w 8340038"/>
              <a:gd name="connsiteY13" fmla="*/ 2165931 h 3717716"/>
              <a:gd name="connsiteX14" fmla="*/ 4194759 w 8340038"/>
              <a:gd name="connsiteY14" fmla="*/ 3385130 h 3717716"/>
              <a:gd name="connsiteX15" fmla="*/ 3236816 w 8340038"/>
              <a:gd name="connsiteY15" fmla="*/ 2871323 h 3717716"/>
              <a:gd name="connsiteX16" fmla="*/ 0 w 8340038"/>
              <a:gd name="connsiteY16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264177 w 8340038"/>
              <a:gd name="connsiteY3" fmla="*/ 2031225 h 3717716"/>
              <a:gd name="connsiteX4" fmla="*/ 4125090 w 8340038"/>
              <a:gd name="connsiteY4" fmla="*/ 3123873 h 3717716"/>
              <a:gd name="connsiteX5" fmla="*/ 5100450 w 8340038"/>
              <a:gd name="connsiteY5" fmla="*/ 1782752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161409 w 8340038"/>
              <a:gd name="connsiteY13" fmla="*/ 2165931 h 3717716"/>
              <a:gd name="connsiteX14" fmla="*/ 4194759 w 8340038"/>
              <a:gd name="connsiteY14" fmla="*/ 3385130 h 3717716"/>
              <a:gd name="connsiteX15" fmla="*/ 3236816 w 8340038"/>
              <a:gd name="connsiteY15" fmla="*/ 2871323 h 3717716"/>
              <a:gd name="connsiteX16" fmla="*/ 1801058 w 8340038"/>
              <a:gd name="connsiteY16" fmla="*/ 3253184 h 3717716"/>
              <a:gd name="connsiteX17" fmla="*/ 0 w 8340038"/>
              <a:gd name="connsiteY17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264177 w 8340038"/>
              <a:gd name="connsiteY3" fmla="*/ 2031225 h 3717716"/>
              <a:gd name="connsiteX4" fmla="*/ 4125090 w 8340038"/>
              <a:gd name="connsiteY4" fmla="*/ 3123873 h 3717716"/>
              <a:gd name="connsiteX5" fmla="*/ 5100450 w 8340038"/>
              <a:gd name="connsiteY5" fmla="*/ 1782752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161409 w 8340038"/>
              <a:gd name="connsiteY13" fmla="*/ 2165931 h 3717716"/>
              <a:gd name="connsiteX14" fmla="*/ 4194759 w 8340038"/>
              <a:gd name="connsiteY14" fmla="*/ 3385130 h 3717716"/>
              <a:gd name="connsiteX15" fmla="*/ 3236816 w 8340038"/>
              <a:gd name="connsiteY15" fmla="*/ 2871323 h 3717716"/>
              <a:gd name="connsiteX16" fmla="*/ 1801058 w 8340038"/>
              <a:gd name="connsiteY16" fmla="*/ 3253184 h 3717716"/>
              <a:gd name="connsiteX17" fmla="*/ 965959 w 8340038"/>
              <a:gd name="connsiteY17" fmla="*/ 346589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264177 w 8340038"/>
              <a:gd name="connsiteY3" fmla="*/ 2031225 h 3717716"/>
              <a:gd name="connsiteX4" fmla="*/ 4125090 w 8340038"/>
              <a:gd name="connsiteY4" fmla="*/ 3123873 h 3717716"/>
              <a:gd name="connsiteX5" fmla="*/ 5100450 w 8340038"/>
              <a:gd name="connsiteY5" fmla="*/ 1782752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161409 w 8340038"/>
              <a:gd name="connsiteY13" fmla="*/ 2165931 h 3717716"/>
              <a:gd name="connsiteX14" fmla="*/ 4194759 w 8340038"/>
              <a:gd name="connsiteY14" fmla="*/ 3385130 h 3717716"/>
              <a:gd name="connsiteX15" fmla="*/ 3299843 w 8340038"/>
              <a:gd name="connsiteY15" fmla="*/ 2374991 h 3717716"/>
              <a:gd name="connsiteX16" fmla="*/ 1801058 w 8340038"/>
              <a:gd name="connsiteY16" fmla="*/ 3253184 h 3717716"/>
              <a:gd name="connsiteX17" fmla="*/ 965959 w 8340038"/>
              <a:gd name="connsiteY17" fmla="*/ 346589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264177 w 8340038"/>
              <a:gd name="connsiteY3" fmla="*/ 2031225 h 3717716"/>
              <a:gd name="connsiteX4" fmla="*/ 4125090 w 8340038"/>
              <a:gd name="connsiteY4" fmla="*/ 3123873 h 3717716"/>
              <a:gd name="connsiteX5" fmla="*/ 5100450 w 8340038"/>
              <a:gd name="connsiteY5" fmla="*/ 1782752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161409 w 8340038"/>
              <a:gd name="connsiteY13" fmla="*/ 2165931 h 3717716"/>
              <a:gd name="connsiteX14" fmla="*/ 4123855 w 8340038"/>
              <a:gd name="connsiteY14" fmla="*/ 3416644 h 3717716"/>
              <a:gd name="connsiteX15" fmla="*/ 3299843 w 8340038"/>
              <a:gd name="connsiteY15" fmla="*/ 2374991 h 3717716"/>
              <a:gd name="connsiteX16" fmla="*/ 1801058 w 8340038"/>
              <a:gd name="connsiteY16" fmla="*/ 3253184 h 3717716"/>
              <a:gd name="connsiteX17" fmla="*/ 965959 w 8340038"/>
              <a:gd name="connsiteY17" fmla="*/ 346589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264177 w 8340038"/>
              <a:gd name="connsiteY3" fmla="*/ 2031225 h 3717716"/>
              <a:gd name="connsiteX4" fmla="*/ 4125090 w 8340038"/>
              <a:gd name="connsiteY4" fmla="*/ 3123873 h 3717716"/>
              <a:gd name="connsiteX5" fmla="*/ 5100450 w 8340038"/>
              <a:gd name="connsiteY5" fmla="*/ 1782752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161409 w 8340038"/>
              <a:gd name="connsiteY13" fmla="*/ 2165931 h 3717716"/>
              <a:gd name="connsiteX14" fmla="*/ 4147490 w 8340038"/>
              <a:gd name="connsiteY14" fmla="*/ 3416644 h 3717716"/>
              <a:gd name="connsiteX15" fmla="*/ 3299843 w 8340038"/>
              <a:gd name="connsiteY15" fmla="*/ 2374991 h 3717716"/>
              <a:gd name="connsiteX16" fmla="*/ 1801058 w 8340038"/>
              <a:gd name="connsiteY16" fmla="*/ 3253184 h 3717716"/>
              <a:gd name="connsiteX17" fmla="*/ 965959 w 8340038"/>
              <a:gd name="connsiteY17" fmla="*/ 346589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264177 w 8340038"/>
              <a:gd name="connsiteY3" fmla="*/ 2031225 h 3717716"/>
              <a:gd name="connsiteX4" fmla="*/ 4125090 w 8340038"/>
              <a:gd name="connsiteY4" fmla="*/ 3123873 h 3717716"/>
              <a:gd name="connsiteX5" fmla="*/ 5100450 w 8340038"/>
              <a:gd name="connsiteY5" fmla="*/ 1782752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161409 w 8340038"/>
              <a:gd name="connsiteY13" fmla="*/ 2165931 h 3717716"/>
              <a:gd name="connsiteX14" fmla="*/ 4147490 w 8340038"/>
              <a:gd name="connsiteY14" fmla="*/ 3385131 h 3717716"/>
              <a:gd name="connsiteX15" fmla="*/ 3299843 w 8340038"/>
              <a:gd name="connsiteY15" fmla="*/ 2374991 h 3717716"/>
              <a:gd name="connsiteX16" fmla="*/ 1801058 w 8340038"/>
              <a:gd name="connsiteY16" fmla="*/ 3253184 h 3717716"/>
              <a:gd name="connsiteX17" fmla="*/ 965959 w 8340038"/>
              <a:gd name="connsiteY17" fmla="*/ 346589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264177 w 8340038"/>
              <a:gd name="connsiteY3" fmla="*/ 2031225 h 3717716"/>
              <a:gd name="connsiteX4" fmla="*/ 4125090 w 8340038"/>
              <a:gd name="connsiteY4" fmla="*/ 3123873 h 3717716"/>
              <a:gd name="connsiteX5" fmla="*/ 5100450 w 8340038"/>
              <a:gd name="connsiteY5" fmla="*/ 1782752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161409 w 8340038"/>
              <a:gd name="connsiteY13" fmla="*/ 2165931 h 3717716"/>
              <a:gd name="connsiteX14" fmla="*/ 4147490 w 8340038"/>
              <a:gd name="connsiteY14" fmla="*/ 3385131 h 3717716"/>
              <a:gd name="connsiteX15" fmla="*/ 3299843 w 8340038"/>
              <a:gd name="connsiteY15" fmla="*/ 2374991 h 3717716"/>
              <a:gd name="connsiteX16" fmla="*/ 2840992 w 8340038"/>
              <a:gd name="connsiteY16" fmla="*/ 3245306 h 3717716"/>
              <a:gd name="connsiteX17" fmla="*/ 965959 w 8340038"/>
              <a:gd name="connsiteY17" fmla="*/ 346589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264177 w 8340038"/>
              <a:gd name="connsiteY3" fmla="*/ 2031225 h 3717716"/>
              <a:gd name="connsiteX4" fmla="*/ 4125090 w 8340038"/>
              <a:gd name="connsiteY4" fmla="*/ 3123873 h 3717716"/>
              <a:gd name="connsiteX5" fmla="*/ 5100450 w 8340038"/>
              <a:gd name="connsiteY5" fmla="*/ 1782752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161409 w 8340038"/>
              <a:gd name="connsiteY13" fmla="*/ 2165931 h 3717716"/>
              <a:gd name="connsiteX14" fmla="*/ 4147490 w 8340038"/>
              <a:gd name="connsiteY14" fmla="*/ 3385131 h 3717716"/>
              <a:gd name="connsiteX15" fmla="*/ 3299843 w 8340038"/>
              <a:gd name="connsiteY15" fmla="*/ 2374991 h 3717716"/>
              <a:gd name="connsiteX16" fmla="*/ 2840992 w 8340038"/>
              <a:gd name="connsiteY16" fmla="*/ 3245306 h 3717716"/>
              <a:gd name="connsiteX17" fmla="*/ 1824693 w 8340038"/>
              <a:gd name="connsiteY17" fmla="*/ 1772065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264177 w 8340038"/>
              <a:gd name="connsiteY3" fmla="*/ 2031225 h 3717716"/>
              <a:gd name="connsiteX4" fmla="*/ 4125090 w 8340038"/>
              <a:gd name="connsiteY4" fmla="*/ 3123873 h 3717716"/>
              <a:gd name="connsiteX5" fmla="*/ 5100450 w 8340038"/>
              <a:gd name="connsiteY5" fmla="*/ 1782752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161409 w 8340038"/>
              <a:gd name="connsiteY13" fmla="*/ 2165931 h 3717716"/>
              <a:gd name="connsiteX14" fmla="*/ 4147490 w 8340038"/>
              <a:gd name="connsiteY14" fmla="*/ 3385131 h 3717716"/>
              <a:gd name="connsiteX15" fmla="*/ 3299843 w 8340038"/>
              <a:gd name="connsiteY15" fmla="*/ 2374991 h 3717716"/>
              <a:gd name="connsiteX16" fmla="*/ 2785844 w 8340038"/>
              <a:gd name="connsiteY16" fmla="*/ 3331967 h 3717716"/>
              <a:gd name="connsiteX17" fmla="*/ 1824693 w 8340038"/>
              <a:gd name="connsiteY17" fmla="*/ 1772065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264177 w 8340038"/>
              <a:gd name="connsiteY3" fmla="*/ 2031225 h 3717716"/>
              <a:gd name="connsiteX4" fmla="*/ 4125090 w 8340038"/>
              <a:gd name="connsiteY4" fmla="*/ 3123873 h 3717716"/>
              <a:gd name="connsiteX5" fmla="*/ 5100450 w 8340038"/>
              <a:gd name="connsiteY5" fmla="*/ 1782752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161409 w 8340038"/>
              <a:gd name="connsiteY13" fmla="*/ 2165931 h 3717716"/>
              <a:gd name="connsiteX14" fmla="*/ 4147490 w 8340038"/>
              <a:gd name="connsiteY14" fmla="*/ 3385131 h 3717716"/>
              <a:gd name="connsiteX15" fmla="*/ 3299843 w 8340038"/>
              <a:gd name="connsiteY15" fmla="*/ 2374991 h 3717716"/>
              <a:gd name="connsiteX16" fmla="*/ 2801601 w 8340038"/>
              <a:gd name="connsiteY16" fmla="*/ 3355602 h 3717716"/>
              <a:gd name="connsiteX17" fmla="*/ 1824693 w 8340038"/>
              <a:gd name="connsiteY17" fmla="*/ 1772065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264177 w 8340038"/>
              <a:gd name="connsiteY3" fmla="*/ 2031225 h 3717716"/>
              <a:gd name="connsiteX4" fmla="*/ 4125090 w 8340038"/>
              <a:gd name="connsiteY4" fmla="*/ 3123873 h 3717716"/>
              <a:gd name="connsiteX5" fmla="*/ 5100450 w 8340038"/>
              <a:gd name="connsiteY5" fmla="*/ 1782752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161409 w 8340038"/>
              <a:gd name="connsiteY13" fmla="*/ 2165931 h 3717716"/>
              <a:gd name="connsiteX14" fmla="*/ 4147490 w 8340038"/>
              <a:gd name="connsiteY14" fmla="*/ 3385131 h 3717716"/>
              <a:gd name="connsiteX15" fmla="*/ 3299843 w 8340038"/>
              <a:gd name="connsiteY15" fmla="*/ 2374991 h 3717716"/>
              <a:gd name="connsiteX16" fmla="*/ 2817357 w 8340038"/>
              <a:gd name="connsiteY16" fmla="*/ 3371359 h 3717716"/>
              <a:gd name="connsiteX17" fmla="*/ 1824693 w 8340038"/>
              <a:gd name="connsiteY17" fmla="*/ 1772065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264177 w 8340038"/>
              <a:gd name="connsiteY3" fmla="*/ 2031225 h 3717716"/>
              <a:gd name="connsiteX4" fmla="*/ 4125090 w 8340038"/>
              <a:gd name="connsiteY4" fmla="*/ 3123873 h 3717716"/>
              <a:gd name="connsiteX5" fmla="*/ 5100450 w 8340038"/>
              <a:gd name="connsiteY5" fmla="*/ 1782752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161409 w 8340038"/>
              <a:gd name="connsiteY13" fmla="*/ 2165931 h 3717716"/>
              <a:gd name="connsiteX14" fmla="*/ 4147490 w 8340038"/>
              <a:gd name="connsiteY14" fmla="*/ 3385131 h 3717716"/>
              <a:gd name="connsiteX15" fmla="*/ 3299843 w 8340038"/>
              <a:gd name="connsiteY15" fmla="*/ 2374991 h 3717716"/>
              <a:gd name="connsiteX16" fmla="*/ 2817357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264177 w 8340038"/>
              <a:gd name="connsiteY3" fmla="*/ 2031225 h 3717716"/>
              <a:gd name="connsiteX4" fmla="*/ 4125090 w 8340038"/>
              <a:gd name="connsiteY4" fmla="*/ 3123873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161409 w 8340038"/>
              <a:gd name="connsiteY13" fmla="*/ 2165931 h 3717716"/>
              <a:gd name="connsiteX14" fmla="*/ 4147490 w 8340038"/>
              <a:gd name="connsiteY14" fmla="*/ 3385131 h 3717716"/>
              <a:gd name="connsiteX15" fmla="*/ 3299843 w 8340038"/>
              <a:gd name="connsiteY15" fmla="*/ 2374991 h 3717716"/>
              <a:gd name="connsiteX16" fmla="*/ 2817357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264177 w 8340038"/>
              <a:gd name="connsiteY3" fmla="*/ 2031225 h 3717716"/>
              <a:gd name="connsiteX4" fmla="*/ 4125090 w 8340038"/>
              <a:gd name="connsiteY4" fmla="*/ 3123873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232314 w 8340038"/>
              <a:gd name="connsiteY13" fmla="*/ 1945339 h 3717716"/>
              <a:gd name="connsiteX14" fmla="*/ 4147490 w 8340038"/>
              <a:gd name="connsiteY14" fmla="*/ 3385131 h 3717716"/>
              <a:gd name="connsiteX15" fmla="*/ 3299843 w 8340038"/>
              <a:gd name="connsiteY15" fmla="*/ 2374991 h 3717716"/>
              <a:gd name="connsiteX16" fmla="*/ 2817357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429622 w 8340038"/>
              <a:gd name="connsiteY3" fmla="*/ 2007590 h 3717716"/>
              <a:gd name="connsiteX4" fmla="*/ 4125090 w 8340038"/>
              <a:gd name="connsiteY4" fmla="*/ 3123873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232314 w 8340038"/>
              <a:gd name="connsiteY13" fmla="*/ 1945339 h 3717716"/>
              <a:gd name="connsiteX14" fmla="*/ 4147490 w 8340038"/>
              <a:gd name="connsiteY14" fmla="*/ 3385131 h 3717716"/>
              <a:gd name="connsiteX15" fmla="*/ 3299843 w 8340038"/>
              <a:gd name="connsiteY15" fmla="*/ 2374991 h 3717716"/>
              <a:gd name="connsiteX16" fmla="*/ 2817357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429622 w 8340038"/>
              <a:gd name="connsiteY3" fmla="*/ 2007590 h 3717716"/>
              <a:gd name="connsiteX4" fmla="*/ 4125090 w 8340038"/>
              <a:gd name="connsiteY4" fmla="*/ 3123873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232314 w 8340038"/>
              <a:gd name="connsiteY13" fmla="*/ 1945339 h 3717716"/>
              <a:gd name="connsiteX14" fmla="*/ 4147490 w 8340038"/>
              <a:gd name="connsiteY14" fmla="*/ 3385131 h 3717716"/>
              <a:gd name="connsiteX15" fmla="*/ 3425895 w 8340038"/>
              <a:gd name="connsiteY15" fmla="*/ 2327721 h 3717716"/>
              <a:gd name="connsiteX16" fmla="*/ 2817357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429622 w 8340038"/>
              <a:gd name="connsiteY3" fmla="*/ 2007590 h 3717716"/>
              <a:gd name="connsiteX4" fmla="*/ 4125090 w 8340038"/>
              <a:gd name="connsiteY4" fmla="*/ 3123873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232314 w 8340038"/>
              <a:gd name="connsiteY13" fmla="*/ 1945339 h 3717716"/>
              <a:gd name="connsiteX14" fmla="*/ 4147490 w 8340038"/>
              <a:gd name="connsiteY14" fmla="*/ 3385131 h 3717716"/>
              <a:gd name="connsiteX15" fmla="*/ 3433774 w 8340038"/>
              <a:gd name="connsiteY15" fmla="*/ 2296208 h 3717716"/>
              <a:gd name="connsiteX16" fmla="*/ 2817357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429622 w 8340038"/>
              <a:gd name="connsiteY3" fmla="*/ 2007590 h 3717716"/>
              <a:gd name="connsiteX4" fmla="*/ 4125090 w 8340038"/>
              <a:gd name="connsiteY4" fmla="*/ 3123873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232314 w 8340038"/>
              <a:gd name="connsiteY13" fmla="*/ 1945339 h 3717716"/>
              <a:gd name="connsiteX14" fmla="*/ 4115977 w 8340038"/>
              <a:gd name="connsiteY14" fmla="*/ 3408766 h 3717716"/>
              <a:gd name="connsiteX15" fmla="*/ 3433774 w 8340038"/>
              <a:gd name="connsiteY15" fmla="*/ 2296208 h 3717716"/>
              <a:gd name="connsiteX16" fmla="*/ 2817357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429622 w 8340038"/>
              <a:gd name="connsiteY3" fmla="*/ 2007590 h 3717716"/>
              <a:gd name="connsiteX4" fmla="*/ 4125090 w 8340038"/>
              <a:gd name="connsiteY4" fmla="*/ 3123873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232314 w 8340038"/>
              <a:gd name="connsiteY13" fmla="*/ 1945339 h 3717716"/>
              <a:gd name="connsiteX14" fmla="*/ 4115977 w 8340038"/>
              <a:gd name="connsiteY14" fmla="*/ 3408766 h 3717716"/>
              <a:gd name="connsiteX15" fmla="*/ 3433774 w 8340038"/>
              <a:gd name="connsiteY15" fmla="*/ 2296208 h 3717716"/>
              <a:gd name="connsiteX16" fmla="*/ 2793722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429622 w 8340038"/>
              <a:gd name="connsiteY3" fmla="*/ 2007590 h 3717716"/>
              <a:gd name="connsiteX4" fmla="*/ 4125090 w 8340038"/>
              <a:gd name="connsiteY4" fmla="*/ 3123873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37067 w 8340038"/>
              <a:gd name="connsiteY12" fmla="*/ 2845199 h 3717716"/>
              <a:gd name="connsiteX13" fmla="*/ 5224436 w 8340038"/>
              <a:gd name="connsiteY13" fmla="*/ 1772016 h 3717716"/>
              <a:gd name="connsiteX14" fmla="*/ 4115977 w 8340038"/>
              <a:gd name="connsiteY14" fmla="*/ 3408766 h 3717716"/>
              <a:gd name="connsiteX15" fmla="*/ 3433774 w 8340038"/>
              <a:gd name="connsiteY15" fmla="*/ 2296208 h 3717716"/>
              <a:gd name="connsiteX16" fmla="*/ 2793722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429622 w 8340038"/>
              <a:gd name="connsiteY3" fmla="*/ 2007590 h 3717716"/>
              <a:gd name="connsiteX4" fmla="*/ 4125090 w 8340038"/>
              <a:gd name="connsiteY4" fmla="*/ 3123873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05554 w 8340038"/>
              <a:gd name="connsiteY12" fmla="*/ 2845199 h 3717716"/>
              <a:gd name="connsiteX13" fmla="*/ 5224436 w 8340038"/>
              <a:gd name="connsiteY13" fmla="*/ 1772016 h 3717716"/>
              <a:gd name="connsiteX14" fmla="*/ 4115977 w 8340038"/>
              <a:gd name="connsiteY14" fmla="*/ 3408766 h 3717716"/>
              <a:gd name="connsiteX15" fmla="*/ 3433774 w 8340038"/>
              <a:gd name="connsiteY15" fmla="*/ 2296208 h 3717716"/>
              <a:gd name="connsiteX16" fmla="*/ 2793722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429622 w 8340038"/>
              <a:gd name="connsiteY3" fmla="*/ 2007590 h 3717716"/>
              <a:gd name="connsiteX4" fmla="*/ 4156604 w 8340038"/>
              <a:gd name="connsiteY4" fmla="*/ 2572392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05554 w 8340038"/>
              <a:gd name="connsiteY12" fmla="*/ 2845199 h 3717716"/>
              <a:gd name="connsiteX13" fmla="*/ 5224436 w 8340038"/>
              <a:gd name="connsiteY13" fmla="*/ 1772016 h 3717716"/>
              <a:gd name="connsiteX14" fmla="*/ 4115977 w 8340038"/>
              <a:gd name="connsiteY14" fmla="*/ 3408766 h 3717716"/>
              <a:gd name="connsiteX15" fmla="*/ 3433774 w 8340038"/>
              <a:gd name="connsiteY15" fmla="*/ 2296208 h 3717716"/>
              <a:gd name="connsiteX16" fmla="*/ 2793722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429622 w 8340038"/>
              <a:gd name="connsiteY3" fmla="*/ 2007590 h 3717716"/>
              <a:gd name="connsiteX4" fmla="*/ 4156604 w 8340038"/>
              <a:gd name="connsiteY4" fmla="*/ 2572392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05554 w 8340038"/>
              <a:gd name="connsiteY12" fmla="*/ 2845199 h 3717716"/>
              <a:gd name="connsiteX13" fmla="*/ 5224436 w 8340038"/>
              <a:gd name="connsiteY13" fmla="*/ 1772016 h 3717716"/>
              <a:gd name="connsiteX14" fmla="*/ 4194760 w 8340038"/>
              <a:gd name="connsiteY14" fmla="*/ 2786381 h 3717716"/>
              <a:gd name="connsiteX15" fmla="*/ 3433774 w 8340038"/>
              <a:gd name="connsiteY15" fmla="*/ 2296208 h 3717716"/>
              <a:gd name="connsiteX16" fmla="*/ 2793722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429622 w 8340038"/>
              <a:gd name="connsiteY3" fmla="*/ 2007590 h 3717716"/>
              <a:gd name="connsiteX4" fmla="*/ 4156604 w 8340038"/>
              <a:gd name="connsiteY4" fmla="*/ 2572392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05554 w 8340038"/>
              <a:gd name="connsiteY12" fmla="*/ 2845199 h 3717716"/>
              <a:gd name="connsiteX13" fmla="*/ 5224436 w 8340038"/>
              <a:gd name="connsiteY13" fmla="*/ 1772016 h 3717716"/>
              <a:gd name="connsiteX14" fmla="*/ 4155369 w 8340038"/>
              <a:gd name="connsiteY14" fmla="*/ 2857286 h 3717716"/>
              <a:gd name="connsiteX15" fmla="*/ 3433774 w 8340038"/>
              <a:gd name="connsiteY15" fmla="*/ 2296208 h 3717716"/>
              <a:gd name="connsiteX16" fmla="*/ 2793722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429622 w 8340038"/>
              <a:gd name="connsiteY3" fmla="*/ 2007590 h 3717716"/>
              <a:gd name="connsiteX4" fmla="*/ 4156604 w 8340038"/>
              <a:gd name="connsiteY4" fmla="*/ 2572392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05554 w 8340038"/>
              <a:gd name="connsiteY12" fmla="*/ 2845199 h 3717716"/>
              <a:gd name="connsiteX13" fmla="*/ 5224436 w 8340038"/>
              <a:gd name="connsiteY13" fmla="*/ 1772016 h 3717716"/>
              <a:gd name="connsiteX14" fmla="*/ 4179004 w 8340038"/>
              <a:gd name="connsiteY14" fmla="*/ 2849408 h 3717716"/>
              <a:gd name="connsiteX15" fmla="*/ 3433774 w 8340038"/>
              <a:gd name="connsiteY15" fmla="*/ 2296208 h 3717716"/>
              <a:gd name="connsiteX16" fmla="*/ 2793722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429622 w 8340038"/>
              <a:gd name="connsiteY3" fmla="*/ 2007590 h 3717716"/>
              <a:gd name="connsiteX4" fmla="*/ 4156604 w 8340038"/>
              <a:gd name="connsiteY4" fmla="*/ 2572392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05554 w 8340038"/>
              <a:gd name="connsiteY12" fmla="*/ 2845199 h 3717716"/>
              <a:gd name="connsiteX13" fmla="*/ 5224436 w 8340038"/>
              <a:gd name="connsiteY13" fmla="*/ 1772016 h 3717716"/>
              <a:gd name="connsiteX14" fmla="*/ 4179004 w 8340038"/>
              <a:gd name="connsiteY14" fmla="*/ 2849408 h 3717716"/>
              <a:gd name="connsiteX15" fmla="*/ 3465288 w 8340038"/>
              <a:gd name="connsiteY15" fmla="*/ 2256816 h 3717716"/>
              <a:gd name="connsiteX16" fmla="*/ 2793722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429622 w 8340038"/>
              <a:gd name="connsiteY3" fmla="*/ 2007590 h 3717716"/>
              <a:gd name="connsiteX4" fmla="*/ 4156604 w 8340038"/>
              <a:gd name="connsiteY4" fmla="*/ 2572392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05554 w 8340038"/>
              <a:gd name="connsiteY12" fmla="*/ 2845199 h 3717716"/>
              <a:gd name="connsiteX13" fmla="*/ 5224436 w 8340038"/>
              <a:gd name="connsiteY13" fmla="*/ 1772016 h 3717716"/>
              <a:gd name="connsiteX14" fmla="*/ 4179004 w 8340038"/>
              <a:gd name="connsiteY14" fmla="*/ 2849408 h 3717716"/>
              <a:gd name="connsiteX15" fmla="*/ 3457410 w 8340038"/>
              <a:gd name="connsiteY15" fmla="*/ 2264695 h 3717716"/>
              <a:gd name="connsiteX16" fmla="*/ 2793722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429622 w 8340038"/>
              <a:gd name="connsiteY3" fmla="*/ 2007590 h 3717716"/>
              <a:gd name="connsiteX4" fmla="*/ 4156604 w 8340038"/>
              <a:gd name="connsiteY4" fmla="*/ 2572392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05554 w 8340038"/>
              <a:gd name="connsiteY12" fmla="*/ 2845199 h 3717716"/>
              <a:gd name="connsiteX13" fmla="*/ 5216558 w 8340038"/>
              <a:gd name="connsiteY13" fmla="*/ 1598694 h 3717716"/>
              <a:gd name="connsiteX14" fmla="*/ 4179004 w 8340038"/>
              <a:gd name="connsiteY14" fmla="*/ 2849408 h 3717716"/>
              <a:gd name="connsiteX15" fmla="*/ 3457410 w 8340038"/>
              <a:gd name="connsiteY15" fmla="*/ 2264695 h 3717716"/>
              <a:gd name="connsiteX16" fmla="*/ 2793722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429622 w 8340038"/>
              <a:gd name="connsiteY3" fmla="*/ 2007590 h 3717716"/>
              <a:gd name="connsiteX4" fmla="*/ 4156604 w 8340038"/>
              <a:gd name="connsiteY4" fmla="*/ 2572392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05554 w 8340038"/>
              <a:gd name="connsiteY12" fmla="*/ 2845199 h 3717716"/>
              <a:gd name="connsiteX13" fmla="*/ 5177167 w 8340038"/>
              <a:gd name="connsiteY13" fmla="*/ 1598694 h 3717716"/>
              <a:gd name="connsiteX14" fmla="*/ 4179004 w 8340038"/>
              <a:gd name="connsiteY14" fmla="*/ 2849408 h 3717716"/>
              <a:gd name="connsiteX15" fmla="*/ 3457410 w 8340038"/>
              <a:gd name="connsiteY15" fmla="*/ 2264695 h 3717716"/>
              <a:gd name="connsiteX16" fmla="*/ 2793722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429622 w 8340038"/>
              <a:gd name="connsiteY3" fmla="*/ 2007590 h 3717716"/>
              <a:gd name="connsiteX4" fmla="*/ 4156604 w 8340038"/>
              <a:gd name="connsiteY4" fmla="*/ 2572392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05554 w 8340038"/>
              <a:gd name="connsiteY12" fmla="*/ 2845199 h 3717716"/>
              <a:gd name="connsiteX13" fmla="*/ 5192924 w 8340038"/>
              <a:gd name="connsiteY13" fmla="*/ 1614451 h 3717716"/>
              <a:gd name="connsiteX14" fmla="*/ 4179004 w 8340038"/>
              <a:gd name="connsiteY14" fmla="*/ 2849408 h 3717716"/>
              <a:gd name="connsiteX15" fmla="*/ 3457410 w 8340038"/>
              <a:gd name="connsiteY15" fmla="*/ 2264695 h 3717716"/>
              <a:gd name="connsiteX16" fmla="*/ 2793722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  <a:gd name="connsiteX0" fmla="*/ 0 w 8340038"/>
              <a:gd name="connsiteY0" fmla="*/ 3717716 h 3717716"/>
              <a:gd name="connsiteX1" fmla="*/ 1824693 w 8340038"/>
              <a:gd name="connsiteY1" fmla="*/ 1456933 h 3717716"/>
              <a:gd name="connsiteX2" fmla="*/ 2793722 w 8340038"/>
              <a:gd name="connsiteY2" fmla="*/ 3064104 h 3717716"/>
              <a:gd name="connsiteX3" fmla="*/ 3429622 w 8340038"/>
              <a:gd name="connsiteY3" fmla="*/ 2007590 h 3717716"/>
              <a:gd name="connsiteX4" fmla="*/ 4156604 w 8340038"/>
              <a:gd name="connsiteY4" fmla="*/ 2572392 h 3717716"/>
              <a:gd name="connsiteX5" fmla="*/ 5179233 w 8340038"/>
              <a:gd name="connsiteY5" fmla="*/ 1294298 h 3717716"/>
              <a:gd name="connsiteX6" fmla="*/ 6276106 w 8340038"/>
              <a:gd name="connsiteY6" fmla="*/ 2392353 h 3717716"/>
              <a:gd name="connsiteX7" fmla="*/ 7530141 w 8340038"/>
              <a:gd name="connsiteY7" fmla="*/ 676764 h 3717716"/>
              <a:gd name="connsiteX8" fmla="*/ 7016335 w 8340038"/>
              <a:gd name="connsiteY8" fmla="*/ 624512 h 3717716"/>
              <a:gd name="connsiteX9" fmla="*/ 8303769 w 8340038"/>
              <a:gd name="connsiteY9" fmla="*/ 0 h 3717716"/>
              <a:gd name="connsiteX10" fmla="*/ 8340038 w 8340038"/>
              <a:gd name="connsiteY10" fmla="*/ 1225405 h 3717716"/>
              <a:gd name="connsiteX11" fmla="*/ 8009112 w 8340038"/>
              <a:gd name="connsiteY11" fmla="*/ 850936 h 3717716"/>
              <a:gd name="connsiteX12" fmla="*/ 6305554 w 8340038"/>
              <a:gd name="connsiteY12" fmla="*/ 2766416 h 3717716"/>
              <a:gd name="connsiteX13" fmla="*/ 5192924 w 8340038"/>
              <a:gd name="connsiteY13" fmla="*/ 1614451 h 3717716"/>
              <a:gd name="connsiteX14" fmla="*/ 4179004 w 8340038"/>
              <a:gd name="connsiteY14" fmla="*/ 2849408 h 3717716"/>
              <a:gd name="connsiteX15" fmla="*/ 3457410 w 8340038"/>
              <a:gd name="connsiteY15" fmla="*/ 2264695 h 3717716"/>
              <a:gd name="connsiteX16" fmla="*/ 2793722 w 8340038"/>
              <a:gd name="connsiteY16" fmla="*/ 3371359 h 3717716"/>
              <a:gd name="connsiteX17" fmla="*/ 1808936 w 8340038"/>
              <a:gd name="connsiteY17" fmla="*/ 1803578 h 3717716"/>
              <a:gd name="connsiteX18" fmla="*/ 0 w 8340038"/>
              <a:gd name="connsiteY18" fmla="*/ 3717716 h 371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40038" h="3717716">
                <a:moveTo>
                  <a:pt x="0" y="3717716"/>
                </a:moveTo>
                <a:lnTo>
                  <a:pt x="1824693" y="1456933"/>
                </a:lnTo>
                <a:lnTo>
                  <a:pt x="2793722" y="3064104"/>
                </a:lnTo>
                <a:lnTo>
                  <a:pt x="3429622" y="2007590"/>
                </a:lnTo>
                <a:lnTo>
                  <a:pt x="4156604" y="2572392"/>
                </a:lnTo>
                <a:lnTo>
                  <a:pt x="5179233" y="1294298"/>
                </a:lnTo>
                <a:lnTo>
                  <a:pt x="6276106" y="2392353"/>
                </a:lnTo>
                <a:lnTo>
                  <a:pt x="7530141" y="676764"/>
                </a:lnTo>
                <a:lnTo>
                  <a:pt x="7016335" y="624512"/>
                </a:lnTo>
                <a:lnTo>
                  <a:pt x="8303769" y="0"/>
                </a:lnTo>
                <a:lnTo>
                  <a:pt x="8340038" y="1225405"/>
                </a:lnTo>
                <a:lnTo>
                  <a:pt x="8009112" y="850936"/>
                </a:lnTo>
                <a:lnTo>
                  <a:pt x="6305554" y="2766416"/>
                </a:lnTo>
                <a:lnTo>
                  <a:pt x="5192924" y="1614451"/>
                </a:lnTo>
                <a:lnTo>
                  <a:pt x="4179004" y="2849408"/>
                </a:lnTo>
                <a:lnTo>
                  <a:pt x="3457410" y="2264695"/>
                </a:lnTo>
                <a:lnTo>
                  <a:pt x="2793722" y="3371359"/>
                </a:lnTo>
                <a:lnTo>
                  <a:pt x="1808936" y="1803578"/>
                </a:lnTo>
                <a:lnTo>
                  <a:pt x="0" y="37177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80D091CE-B983-437C-9ECE-06D96A8F2400}"/>
              </a:ext>
            </a:extLst>
          </p:cNvPr>
          <p:cNvGrpSpPr/>
          <p:nvPr/>
        </p:nvGrpSpPr>
        <p:grpSpPr>
          <a:xfrm>
            <a:off x="2434301" y="3212129"/>
            <a:ext cx="756445" cy="756445"/>
            <a:chOff x="2886075" y="2781460"/>
            <a:chExt cx="822960" cy="822960"/>
          </a:xfrm>
          <a:solidFill>
            <a:schemeClr val="accent6">
              <a:alpha val="40000"/>
            </a:schemeClr>
          </a:solidFill>
        </p:grpSpPr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60BE0B1A-AF38-4997-979C-7A3F639090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6075" y="2781460"/>
              <a:ext cx="822960" cy="822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7C8E594E-F8E7-4102-83B9-02C704CEB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7515" y="2872900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7F5B506-5921-4D94-8871-3C3E960641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8955" y="2964340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5ED4855C-A213-481C-9AFC-75AE199AC133}"/>
              </a:ext>
            </a:extLst>
          </p:cNvPr>
          <p:cNvGrpSpPr/>
          <p:nvPr/>
        </p:nvGrpSpPr>
        <p:grpSpPr>
          <a:xfrm>
            <a:off x="3600450" y="5421835"/>
            <a:ext cx="756445" cy="756445"/>
            <a:chOff x="2886075" y="2781460"/>
            <a:chExt cx="822960" cy="822960"/>
          </a:xfrm>
          <a:solidFill>
            <a:schemeClr val="accent1">
              <a:alpha val="40000"/>
            </a:schemeClr>
          </a:solidFill>
        </p:grpSpPr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A5675F68-5853-43DC-9D60-7463444C8A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6075" y="2781460"/>
              <a:ext cx="822960" cy="822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5FFD63E4-A6B0-4A6B-A9D5-95A4C798A6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7515" y="2872900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86ADEABF-8E53-40E9-8DA0-2F4356F36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8955" y="2964340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2381A560-6385-4132-BED8-838E0B7B8ED3}"/>
              </a:ext>
            </a:extLst>
          </p:cNvPr>
          <p:cNvGrpSpPr/>
          <p:nvPr/>
        </p:nvGrpSpPr>
        <p:grpSpPr>
          <a:xfrm>
            <a:off x="6534150" y="3044030"/>
            <a:ext cx="756445" cy="756445"/>
            <a:chOff x="2886075" y="2781460"/>
            <a:chExt cx="822960" cy="822960"/>
          </a:xfrm>
          <a:solidFill>
            <a:schemeClr val="accent3">
              <a:alpha val="40000"/>
            </a:schemeClr>
          </a:solidFill>
        </p:grpSpPr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B57A2417-8E68-4139-A61C-7B134668AC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6075" y="2781460"/>
              <a:ext cx="822960" cy="822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7AB2D744-6151-4427-8BC5-43B9DFD49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7515" y="2872900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05D22884-C683-492D-9B6D-9D6FBC86B3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8955" y="2964340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5">
            <a:extLst>
              <a:ext uri="{FF2B5EF4-FFF2-40B4-BE49-F238E27FC236}">
                <a16:creationId xmlns:a16="http://schemas.microsoft.com/office/drawing/2014/main" id="{9677E32B-19E3-4E9F-B2A9-DE0E459C9479}"/>
              </a:ext>
            </a:extLst>
          </p:cNvPr>
          <p:cNvGrpSpPr/>
          <p:nvPr/>
        </p:nvGrpSpPr>
        <p:grpSpPr>
          <a:xfrm>
            <a:off x="7835107" y="4833489"/>
            <a:ext cx="756445" cy="756445"/>
            <a:chOff x="2886075" y="2781460"/>
            <a:chExt cx="822960" cy="822960"/>
          </a:xfrm>
          <a:solidFill>
            <a:schemeClr val="accent2">
              <a:alpha val="40000"/>
            </a:schemeClr>
          </a:solidFill>
        </p:grpSpPr>
        <p:sp>
          <p:nvSpPr>
            <p:cNvPr id="21" name="Oval 16">
              <a:extLst>
                <a:ext uri="{FF2B5EF4-FFF2-40B4-BE49-F238E27FC236}">
                  <a16:creationId xmlns:a16="http://schemas.microsoft.com/office/drawing/2014/main" id="{C5BFD19F-BF62-402D-8456-8300515CC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6075" y="2781460"/>
              <a:ext cx="822960" cy="822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7">
              <a:extLst>
                <a:ext uri="{FF2B5EF4-FFF2-40B4-BE49-F238E27FC236}">
                  <a16:creationId xmlns:a16="http://schemas.microsoft.com/office/drawing/2014/main" id="{32B66949-1238-474A-8BA8-914F45C586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7515" y="2872900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F718193-3E3A-4320-9DC1-8CE4DE66EA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8955" y="2964340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454C1D-540F-4557-8CB2-39003AEF0E8C}"/>
              </a:ext>
            </a:extLst>
          </p:cNvPr>
          <p:cNvGrpSpPr/>
          <p:nvPr/>
        </p:nvGrpSpPr>
        <p:grpSpPr>
          <a:xfrm>
            <a:off x="833961" y="2090340"/>
            <a:ext cx="2424737" cy="988897"/>
            <a:chOff x="-499931" y="1121722"/>
            <a:chExt cx="3859356" cy="98889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3FBD57-BE7F-4601-AB60-5896A2EDD7F6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6ABE7F-D723-47DE-B10D-0573BDF01C4E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506BFCC-17A7-4AB1-978B-EF54160C823C}"/>
              </a:ext>
            </a:extLst>
          </p:cNvPr>
          <p:cNvGrpSpPr/>
          <p:nvPr/>
        </p:nvGrpSpPr>
        <p:grpSpPr>
          <a:xfrm>
            <a:off x="4897758" y="1894731"/>
            <a:ext cx="2424737" cy="988897"/>
            <a:chOff x="-499931" y="1121722"/>
            <a:chExt cx="3859356" cy="98889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31E2CD2-52D8-4256-BE96-B8835B3621B5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624516-410E-4741-9931-BE6A9E8756B3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F28EC9-8BEF-4628-B837-51F857ACE120}"/>
              </a:ext>
            </a:extLst>
          </p:cNvPr>
          <p:cNvGrpSpPr/>
          <p:nvPr/>
        </p:nvGrpSpPr>
        <p:grpSpPr>
          <a:xfrm>
            <a:off x="4676479" y="5305608"/>
            <a:ext cx="2424737" cy="988897"/>
            <a:chOff x="-499931" y="1121722"/>
            <a:chExt cx="3859356" cy="98889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2BBA37-460E-4848-8335-1AE64C666B0D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93912D-5A47-4F27-9E7F-4F7D68834E82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CD836B5-4227-4B73-93DD-36BEC5545260}"/>
              </a:ext>
            </a:extLst>
          </p:cNvPr>
          <p:cNvGrpSpPr/>
          <p:nvPr/>
        </p:nvGrpSpPr>
        <p:grpSpPr>
          <a:xfrm>
            <a:off x="8855910" y="4717262"/>
            <a:ext cx="2424737" cy="988897"/>
            <a:chOff x="-499931" y="1121722"/>
            <a:chExt cx="3859356" cy="98889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8387DF-0AEB-42CD-8E9E-EED5481D7452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BC4FE8-828A-4830-8C91-93762326C6B9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2959C2B-64E6-4482-8B47-BD5B96C99E42}"/>
              </a:ext>
            </a:extLst>
          </p:cNvPr>
          <p:cNvGrpSpPr/>
          <p:nvPr/>
        </p:nvGrpSpPr>
        <p:grpSpPr>
          <a:xfrm>
            <a:off x="5818625" y="2014599"/>
            <a:ext cx="5648926" cy="648000"/>
            <a:chOff x="6096000" y="1977465"/>
            <a:chExt cx="5648926" cy="648000"/>
          </a:xfrm>
          <a:solidFill>
            <a:schemeClr val="accent4"/>
          </a:solidFill>
        </p:grpSpPr>
        <p:sp>
          <p:nvSpPr>
            <p:cNvPr id="4" name="화살표: 오각형 3">
              <a:extLst>
                <a:ext uri="{FF2B5EF4-FFF2-40B4-BE49-F238E27FC236}">
                  <a16:creationId xmlns:a16="http://schemas.microsoft.com/office/drawing/2014/main" id="{1E036781-86EE-4310-B66A-D4FC2035EBF5}"/>
                </a:ext>
              </a:extLst>
            </p:cNvPr>
            <p:cNvSpPr/>
            <p:nvPr/>
          </p:nvSpPr>
          <p:spPr>
            <a:xfrm>
              <a:off x="6096000" y="1977465"/>
              <a:ext cx="5162550" cy="648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화살표: 갈매기형 수장 4">
              <a:extLst>
                <a:ext uri="{FF2B5EF4-FFF2-40B4-BE49-F238E27FC236}">
                  <a16:creationId xmlns:a16="http://schemas.microsoft.com/office/drawing/2014/main" id="{5E881633-CC3E-4088-A5AA-8BF515DD2239}"/>
                </a:ext>
              </a:extLst>
            </p:cNvPr>
            <p:cNvSpPr/>
            <p:nvPr/>
          </p:nvSpPr>
          <p:spPr>
            <a:xfrm>
              <a:off x="11015362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화살표: 갈매기형 수장 5">
              <a:extLst>
                <a:ext uri="{FF2B5EF4-FFF2-40B4-BE49-F238E27FC236}">
                  <a16:creationId xmlns:a16="http://schemas.microsoft.com/office/drawing/2014/main" id="{8A9581A3-8768-41AF-A7E2-4A1D98C6EB12}"/>
                </a:ext>
              </a:extLst>
            </p:cNvPr>
            <p:cNvSpPr/>
            <p:nvPr/>
          </p:nvSpPr>
          <p:spPr>
            <a:xfrm>
              <a:off x="11258550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B3AE76B7-EC01-48D3-9689-9217CD4F2975}"/>
              </a:ext>
            </a:extLst>
          </p:cNvPr>
          <p:cNvGrpSpPr/>
          <p:nvPr/>
        </p:nvGrpSpPr>
        <p:grpSpPr>
          <a:xfrm flipH="1">
            <a:off x="724450" y="2005373"/>
            <a:ext cx="5648926" cy="648000"/>
            <a:chOff x="6096000" y="1977465"/>
            <a:chExt cx="5648926" cy="648000"/>
          </a:xfrm>
          <a:solidFill>
            <a:schemeClr val="accent1"/>
          </a:solidFill>
        </p:grpSpPr>
        <p:sp>
          <p:nvSpPr>
            <p:cNvPr id="8" name="화살표: 오각형 7">
              <a:extLst>
                <a:ext uri="{FF2B5EF4-FFF2-40B4-BE49-F238E27FC236}">
                  <a16:creationId xmlns:a16="http://schemas.microsoft.com/office/drawing/2014/main" id="{4E2C515A-F60B-49F3-97D8-7F2B69124A42}"/>
                </a:ext>
              </a:extLst>
            </p:cNvPr>
            <p:cNvSpPr/>
            <p:nvPr/>
          </p:nvSpPr>
          <p:spPr>
            <a:xfrm>
              <a:off x="6096000" y="1977465"/>
              <a:ext cx="5162550" cy="648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화살표: 갈매기형 수장 8">
              <a:extLst>
                <a:ext uri="{FF2B5EF4-FFF2-40B4-BE49-F238E27FC236}">
                  <a16:creationId xmlns:a16="http://schemas.microsoft.com/office/drawing/2014/main" id="{57DBA156-BDCC-4AE1-B211-7B05B8E9BA54}"/>
                </a:ext>
              </a:extLst>
            </p:cNvPr>
            <p:cNvSpPr/>
            <p:nvPr/>
          </p:nvSpPr>
          <p:spPr>
            <a:xfrm>
              <a:off x="11015362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화살표: 갈매기형 수장 9">
              <a:extLst>
                <a:ext uri="{FF2B5EF4-FFF2-40B4-BE49-F238E27FC236}">
                  <a16:creationId xmlns:a16="http://schemas.microsoft.com/office/drawing/2014/main" id="{983DAC10-0E58-4386-BE35-40ECA1422A85}"/>
                </a:ext>
              </a:extLst>
            </p:cNvPr>
            <p:cNvSpPr/>
            <p:nvPr/>
          </p:nvSpPr>
          <p:spPr>
            <a:xfrm>
              <a:off x="11258550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6F90982-ECF4-451B-8998-CBC95439FD4C}"/>
              </a:ext>
            </a:extLst>
          </p:cNvPr>
          <p:cNvGrpSpPr/>
          <p:nvPr/>
        </p:nvGrpSpPr>
        <p:grpSpPr>
          <a:xfrm>
            <a:off x="4984554" y="3699680"/>
            <a:ext cx="2240650" cy="988464"/>
            <a:chOff x="5350038" y="4658433"/>
            <a:chExt cx="1439306" cy="634951"/>
          </a:xfrm>
        </p:grpSpPr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87F0A247-AD87-4AC7-8FF5-6F298EF77E8B}"/>
                </a:ext>
              </a:extLst>
            </p:cNvPr>
            <p:cNvSpPr/>
            <p:nvPr/>
          </p:nvSpPr>
          <p:spPr>
            <a:xfrm>
              <a:off x="5350038" y="4658433"/>
              <a:ext cx="1439306" cy="634951"/>
            </a:xfrm>
            <a:custGeom>
              <a:avLst/>
              <a:gdLst>
                <a:gd name="connsiteX0" fmla="*/ 4614057 w 4658607"/>
                <a:gd name="connsiteY0" fmla="*/ 2055149 h 2055149"/>
                <a:gd name="connsiteX1" fmla="*/ 44551 w 4658607"/>
                <a:gd name="connsiteY1" fmla="*/ 2055149 h 2055149"/>
                <a:gd name="connsiteX2" fmla="*/ 0 w 4658607"/>
                <a:gd name="connsiteY2" fmla="*/ 2010599 h 2055149"/>
                <a:gd name="connsiteX3" fmla="*/ 0 w 4658607"/>
                <a:gd name="connsiteY3" fmla="*/ 44551 h 2055149"/>
                <a:gd name="connsiteX4" fmla="*/ 44551 w 4658607"/>
                <a:gd name="connsiteY4" fmla="*/ 0 h 2055149"/>
                <a:gd name="connsiteX5" fmla="*/ 4614057 w 4658607"/>
                <a:gd name="connsiteY5" fmla="*/ 0 h 2055149"/>
                <a:gd name="connsiteX6" fmla="*/ 4658608 w 4658607"/>
                <a:gd name="connsiteY6" fmla="*/ 44551 h 2055149"/>
                <a:gd name="connsiteX7" fmla="*/ 4658608 w 4658607"/>
                <a:gd name="connsiteY7" fmla="*/ 2010533 h 2055149"/>
                <a:gd name="connsiteX8" fmla="*/ 4614057 w 4658607"/>
                <a:gd name="connsiteY8" fmla="*/ 2055149 h 205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607" h="2055149">
                  <a:moveTo>
                    <a:pt x="4614057" y="2055149"/>
                  </a:moveTo>
                  <a:lnTo>
                    <a:pt x="44551" y="2055149"/>
                  </a:lnTo>
                  <a:cubicBezTo>
                    <a:pt x="19925" y="2055149"/>
                    <a:pt x="0" y="2035158"/>
                    <a:pt x="0" y="2010599"/>
                  </a:cubicBezTo>
                  <a:lnTo>
                    <a:pt x="0" y="44551"/>
                  </a:lnTo>
                  <a:cubicBezTo>
                    <a:pt x="0" y="19925"/>
                    <a:pt x="19991" y="0"/>
                    <a:pt x="44551" y="0"/>
                  </a:cubicBezTo>
                  <a:lnTo>
                    <a:pt x="4614057" y="0"/>
                  </a:lnTo>
                  <a:cubicBezTo>
                    <a:pt x="4638683" y="0"/>
                    <a:pt x="4658608" y="19991"/>
                    <a:pt x="4658608" y="44551"/>
                  </a:cubicBezTo>
                  <a:lnTo>
                    <a:pt x="4658608" y="2010533"/>
                  </a:lnTo>
                  <a:cubicBezTo>
                    <a:pt x="4658608" y="2035158"/>
                    <a:pt x="4638683" y="2055149"/>
                    <a:pt x="4614057" y="2055149"/>
                  </a:cubicBezTo>
                  <a:close/>
                </a:path>
              </a:pathLst>
            </a:custGeom>
            <a:solidFill>
              <a:srgbClr val="69A43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7FDDFBD9-D07B-4E61-9543-8DA22D3837F4}"/>
                </a:ext>
              </a:extLst>
            </p:cNvPr>
            <p:cNvSpPr/>
            <p:nvPr/>
          </p:nvSpPr>
          <p:spPr>
            <a:xfrm>
              <a:off x="5415279" y="4698642"/>
              <a:ext cx="1308823" cy="554534"/>
            </a:xfrm>
            <a:custGeom>
              <a:avLst/>
              <a:gdLst>
                <a:gd name="connsiteX0" fmla="*/ 664341 w 1308823"/>
                <a:gd name="connsiteY0" fmla="*/ 293220 h 554534"/>
                <a:gd name="connsiteX1" fmla="*/ 695939 w 1308823"/>
                <a:gd name="connsiteY1" fmla="*/ 324143 h 554534"/>
                <a:gd name="connsiteX2" fmla="*/ 679025 w 1308823"/>
                <a:gd name="connsiteY2" fmla="*/ 358830 h 554534"/>
                <a:gd name="connsiteX3" fmla="*/ 664361 w 1308823"/>
                <a:gd name="connsiteY3" fmla="*/ 364699 h 554534"/>
                <a:gd name="connsiteX4" fmla="*/ 664341 w 1308823"/>
                <a:gd name="connsiteY4" fmla="*/ 364699 h 554534"/>
                <a:gd name="connsiteX5" fmla="*/ 643766 w 1308823"/>
                <a:gd name="connsiteY5" fmla="*/ 189999 h 554534"/>
                <a:gd name="connsiteX6" fmla="*/ 643766 w 1308823"/>
                <a:gd name="connsiteY6" fmla="*/ 257613 h 554534"/>
                <a:gd name="connsiteX7" fmla="*/ 612843 w 1308823"/>
                <a:gd name="connsiteY7" fmla="*/ 230391 h 554534"/>
                <a:gd name="connsiteX8" fmla="*/ 629757 w 1308823"/>
                <a:gd name="connsiteY8" fmla="*/ 195705 h 554534"/>
                <a:gd name="connsiteX9" fmla="*/ 643766 w 1308823"/>
                <a:gd name="connsiteY9" fmla="*/ 189999 h 554534"/>
                <a:gd name="connsiteX10" fmla="*/ 643787 w 1308823"/>
                <a:gd name="connsiteY10" fmla="*/ 147315 h 554534"/>
                <a:gd name="connsiteX11" fmla="*/ 643787 w 1308823"/>
                <a:gd name="connsiteY11" fmla="*/ 159750 h 554534"/>
                <a:gd name="connsiteX12" fmla="*/ 609796 w 1308823"/>
                <a:gd name="connsiteY12" fmla="*/ 171694 h 554534"/>
                <a:gd name="connsiteX13" fmla="*/ 579158 w 1308823"/>
                <a:gd name="connsiteY13" fmla="*/ 234052 h 554534"/>
                <a:gd name="connsiteX14" fmla="*/ 643787 w 1308823"/>
                <a:gd name="connsiteY14" fmla="*/ 287411 h 554534"/>
                <a:gd name="connsiteX15" fmla="*/ 643787 w 1308823"/>
                <a:gd name="connsiteY15" fmla="*/ 364515 h 554534"/>
                <a:gd name="connsiteX16" fmla="*/ 635933 w 1308823"/>
                <a:gd name="connsiteY16" fmla="*/ 362061 h 554534"/>
                <a:gd name="connsiteX17" fmla="*/ 612475 w 1308823"/>
                <a:gd name="connsiteY17" fmla="*/ 330381 h 554534"/>
                <a:gd name="connsiteX18" fmla="*/ 578463 w 1308823"/>
                <a:gd name="connsiteY18" fmla="*/ 331301 h 554534"/>
                <a:gd name="connsiteX19" fmla="*/ 620942 w 1308823"/>
                <a:gd name="connsiteY19" fmla="*/ 388669 h 554534"/>
                <a:gd name="connsiteX20" fmla="*/ 643787 w 1308823"/>
                <a:gd name="connsiteY20" fmla="*/ 394743 h 554534"/>
                <a:gd name="connsiteX21" fmla="*/ 643787 w 1308823"/>
                <a:gd name="connsiteY21" fmla="*/ 407178 h 554534"/>
                <a:gd name="connsiteX22" fmla="*/ 664361 w 1308823"/>
                <a:gd name="connsiteY22" fmla="*/ 407178 h 554534"/>
                <a:gd name="connsiteX23" fmla="*/ 664361 w 1308823"/>
                <a:gd name="connsiteY23" fmla="*/ 394825 h 554534"/>
                <a:gd name="connsiteX24" fmla="*/ 699007 w 1308823"/>
                <a:gd name="connsiteY24" fmla="*/ 382820 h 554534"/>
                <a:gd name="connsiteX25" fmla="*/ 729643 w 1308823"/>
                <a:gd name="connsiteY25" fmla="*/ 319992 h 554534"/>
                <a:gd name="connsiteX26" fmla="*/ 664361 w 1308823"/>
                <a:gd name="connsiteY26" fmla="*/ 262030 h 554534"/>
                <a:gd name="connsiteX27" fmla="*/ 664361 w 1308823"/>
                <a:gd name="connsiteY27" fmla="*/ 189856 h 554534"/>
                <a:gd name="connsiteX28" fmla="*/ 672869 w 1308823"/>
                <a:gd name="connsiteY28" fmla="*/ 192453 h 554534"/>
                <a:gd name="connsiteX29" fmla="*/ 696328 w 1308823"/>
                <a:gd name="connsiteY29" fmla="*/ 224133 h 554534"/>
                <a:gd name="connsiteX30" fmla="*/ 730339 w 1308823"/>
                <a:gd name="connsiteY30" fmla="*/ 223213 h 554534"/>
                <a:gd name="connsiteX31" fmla="*/ 687860 w 1308823"/>
                <a:gd name="connsiteY31" fmla="*/ 165845 h 554534"/>
                <a:gd name="connsiteX32" fmla="*/ 664361 w 1308823"/>
                <a:gd name="connsiteY32" fmla="*/ 159668 h 554534"/>
                <a:gd name="connsiteX33" fmla="*/ 664361 w 1308823"/>
                <a:gd name="connsiteY33" fmla="*/ 147315 h 554534"/>
                <a:gd name="connsiteX34" fmla="*/ 654401 w 1308823"/>
                <a:gd name="connsiteY34" fmla="*/ 64444 h 554534"/>
                <a:gd name="connsiteX35" fmla="*/ 867224 w 1308823"/>
                <a:gd name="connsiteY35" fmla="*/ 277267 h 554534"/>
                <a:gd name="connsiteX36" fmla="*/ 654401 w 1308823"/>
                <a:gd name="connsiteY36" fmla="*/ 490090 h 554534"/>
                <a:gd name="connsiteX37" fmla="*/ 441578 w 1308823"/>
                <a:gd name="connsiteY37" fmla="*/ 277267 h 554534"/>
                <a:gd name="connsiteX38" fmla="*/ 654401 w 1308823"/>
                <a:gd name="connsiteY38" fmla="*/ 64444 h 554534"/>
                <a:gd name="connsiteX39" fmla="*/ 137642 w 1308823"/>
                <a:gd name="connsiteY39" fmla="*/ 34400 h 554534"/>
                <a:gd name="connsiteX40" fmla="*/ 35995 w 1308823"/>
                <a:gd name="connsiteY40" fmla="*/ 131322 h 554534"/>
                <a:gd name="connsiteX41" fmla="*/ 35995 w 1308823"/>
                <a:gd name="connsiteY41" fmla="*/ 419490 h 554534"/>
                <a:gd name="connsiteX42" fmla="*/ 138071 w 1308823"/>
                <a:gd name="connsiteY42" fmla="*/ 520155 h 554534"/>
                <a:gd name="connsiteX43" fmla="*/ 1170527 w 1308823"/>
                <a:gd name="connsiteY43" fmla="*/ 520155 h 554534"/>
                <a:gd name="connsiteX44" fmla="*/ 1272807 w 1308823"/>
                <a:gd name="connsiteY44" fmla="*/ 419490 h 554534"/>
                <a:gd name="connsiteX45" fmla="*/ 1272807 w 1308823"/>
                <a:gd name="connsiteY45" fmla="*/ 131322 h 554534"/>
                <a:gd name="connsiteX46" fmla="*/ 1170957 w 1308823"/>
                <a:gd name="connsiteY46" fmla="*/ 34400 h 554534"/>
                <a:gd name="connsiteX47" fmla="*/ 13764 w 1308823"/>
                <a:gd name="connsiteY47" fmla="*/ 0 h 554534"/>
                <a:gd name="connsiteX48" fmla="*/ 1295059 w 1308823"/>
                <a:gd name="connsiteY48" fmla="*/ 0 h 554534"/>
                <a:gd name="connsiteX49" fmla="*/ 1308823 w 1308823"/>
                <a:gd name="connsiteY49" fmla="*/ 13764 h 554534"/>
                <a:gd name="connsiteX50" fmla="*/ 1308823 w 1308823"/>
                <a:gd name="connsiteY50" fmla="*/ 540770 h 554534"/>
                <a:gd name="connsiteX51" fmla="*/ 1295059 w 1308823"/>
                <a:gd name="connsiteY51" fmla="*/ 554534 h 554534"/>
                <a:gd name="connsiteX52" fmla="*/ 13764 w 1308823"/>
                <a:gd name="connsiteY52" fmla="*/ 554534 h 554534"/>
                <a:gd name="connsiteX53" fmla="*/ 0 w 1308823"/>
                <a:gd name="connsiteY53" fmla="*/ 540770 h 554534"/>
                <a:gd name="connsiteX54" fmla="*/ 0 w 1308823"/>
                <a:gd name="connsiteY54" fmla="*/ 13764 h 554534"/>
                <a:gd name="connsiteX55" fmla="*/ 13764 w 1308823"/>
                <a:gd name="connsiteY55" fmla="*/ 0 h 55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08823" h="554534">
                  <a:moveTo>
                    <a:pt x="664341" y="293220"/>
                  </a:moveTo>
                  <a:cubicBezTo>
                    <a:pt x="679536" y="298353"/>
                    <a:pt x="691767" y="306268"/>
                    <a:pt x="695939" y="324143"/>
                  </a:cubicBezTo>
                  <a:cubicBezTo>
                    <a:pt x="698107" y="337539"/>
                    <a:pt x="691603" y="350894"/>
                    <a:pt x="679025" y="358830"/>
                  </a:cubicBezTo>
                  <a:cubicBezTo>
                    <a:pt x="674546" y="361652"/>
                    <a:pt x="669576" y="363636"/>
                    <a:pt x="664361" y="364699"/>
                  </a:cubicBezTo>
                  <a:lnTo>
                    <a:pt x="664341" y="364699"/>
                  </a:lnTo>
                  <a:close/>
                  <a:moveTo>
                    <a:pt x="643766" y="189999"/>
                  </a:moveTo>
                  <a:lnTo>
                    <a:pt x="643766" y="257613"/>
                  </a:lnTo>
                  <a:cubicBezTo>
                    <a:pt x="627834" y="253788"/>
                    <a:pt x="615461" y="247878"/>
                    <a:pt x="612843" y="230391"/>
                  </a:cubicBezTo>
                  <a:cubicBezTo>
                    <a:pt x="610675" y="216995"/>
                    <a:pt x="617179" y="203640"/>
                    <a:pt x="629757" y="195705"/>
                  </a:cubicBezTo>
                  <a:cubicBezTo>
                    <a:pt x="634031" y="192985"/>
                    <a:pt x="638796" y="191062"/>
                    <a:pt x="643766" y="189999"/>
                  </a:cubicBezTo>
                  <a:close/>
                  <a:moveTo>
                    <a:pt x="643787" y="147315"/>
                  </a:moveTo>
                  <a:lnTo>
                    <a:pt x="643787" y="159750"/>
                  </a:lnTo>
                  <a:cubicBezTo>
                    <a:pt x="631720" y="161223"/>
                    <a:pt x="620021" y="165231"/>
                    <a:pt x="609796" y="171694"/>
                  </a:cubicBezTo>
                  <a:cubicBezTo>
                    <a:pt x="587176" y="185990"/>
                    <a:pt x="575395" y="209939"/>
                    <a:pt x="579158" y="234052"/>
                  </a:cubicBezTo>
                  <a:cubicBezTo>
                    <a:pt x="588198" y="272952"/>
                    <a:pt x="616913" y="280662"/>
                    <a:pt x="643787" y="287411"/>
                  </a:cubicBezTo>
                  <a:lnTo>
                    <a:pt x="643787" y="364515"/>
                  </a:lnTo>
                  <a:cubicBezTo>
                    <a:pt x="641087" y="363984"/>
                    <a:pt x="638469" y="363145"/>
                    <a:pt x="635933" y="362061"/>
                  </a:cubicBezTo>
                  <a:cubicBezTo>
                    <a:pt x="621985" y="356089"/>
                    <a:pt x="612966" y="343900"/>
                    <a:pt x="612475" y="330381"/>
                  </a:cubicBezTo>
                  <a:lnTo>
                    <a:pt x="578463" y="331301"/>
                  </a:lnTo>
                  <a:cubicBezTo>
                    <a:pt x="579343" y="355803"/>
                    <a:pt x="595684" y="377871"/>
                    <a:pt x="620942" y="388669"/>
                  </a:cubicBezTo>
                  <a:cubicBezTo>
                    <a:pt x="628243" y="391778"/>
                    <a:pt x="635953" y="393823"/>
                    <a:pt x="643787" y="394743"/>
                  </a:cubicBezTo>
                  <a:lnTo>
                    <a:pt x="643787" y="407178"/>
                  </a:lnTo>
                  <a:lnTo>
                    <a:pt x="664361" y="407178"/>
                  </a:lnTo>
                  <a:lnTo>
                    <a:pt x="664361" y="394825"/>
                  </a:lnTo>
                  <a:cubicBezTo>
                    <a:pt x="676673" y="393435"/>
                    <a:pt x="688597" y="389405"/>
                    <a:pt x="699007" y="382820"/>
                  </a:cubicBezTo>
                  <a:cubicBezTo>
                    <a:pt x="721790" y="368442"/>
                    <a:pt x="733570" y="344268"/>
                    <a:pt x="729643" y="319992"/>
                  </a:cubicBezTo>
                  <a:cubicBezTo>
                    <a:pt x="718334" y="277083"/>
                    <a:pt x="690233" y="267593"/>
                    <a:pt x="664361" y="262030"/>
                  </a:cubicBezTo>
                  <a:lnTo>
                    <a:pt x="664361" y="189856"/>
                  </a:lnTo>
                  <a:cubicBezTo>
                    <a:pt x="667265" y="190387"/>
                    <a:pt x="670129" y="191287"/>
                    <a:pt x="672869" y="192453"/>
                  </a:cubicBezTo>
                  <a:cubicBezTo>
                    <a:pt x="686817" y="198425"/>
                    <a:pt x="695837" y="210614"/>
                    <a:pt x="696328" y="224133"/>
                  </a:cubicBezTo>
                  <a:lnTo>
                    <a:pt x="730339" y="223213"/>
                  </a:lnTo>
                  <a:cubicBezTo>
                    <a:pt x="729460" y="198711"/>
                    <a:pt x="713118" y="176643"/>
                    <a:pt x="687860" y="165845"/>
                  </a:cubicBezTo>
                  <a:cubicBezTo>
                    <a:pt x="680355" y="162634"/>
                    <a:pt x="672419" y="160568"/>
                    <a:pt x="664361" y="159668"/>
                  </a:cubicBezTo>
                  <a:lnTo>
                    <a:pt x="664361" y="147315"/>
                  </a:lnTo>
                  <a:close/>
                  <a:moveTo>
                    <a:pt x="654401" y="64444"/>
                  </a:moveTo>
                  <a:cubicBezTo>
                    <a:pt x="771939" y="64444"/>
                    <a:pt x="867224" y="159730"/>
                    <a:pt x="867224" y="277267"/>
                  </a:cubicBezTo>
                  <a:cubicBezTo>
                    <a:pt x="867224" y="394805"/>
                    <a:pt x="771939" y="490090"/>
                    <a:pt x="654401" y="490090"/>
                  </a:cubicBezTo>
                  <a:cubicBezTo>
                    <a:pt x="536864" y="490090"/>
                    <a:pt x="441578" y="394805"/>
                    <a:pt x="441578" y="277267"/>
                  </a:cubicBezTo>
                  <a:cubicBezTo>
                    <a:pt x="441578" y="159730"/>
                    <a:pt x="536864" y="64444"/>
                    <a:pt x="654401" y="64444"/>
                  </a:cubicBezTo>
                  <a:close/>
                  <a:moveTo>
                    <a:pt x="137642" y="34400"/>
                  </a:moveTo>
                  <a:cubicBezTo>
                    <a:pt x="131015" y="86348"/>
                    <a:pt x="88679" y="127109"/>
                    <a:pt x="35995" y="131322"/>
                  </a:cubicBezTo>
                  <a:lnTo>
                    <a:pt x="35995" y="419490"/>
                  </a:lnTo>
                  <a:cubicBezTo>
                    <a:pt x="89927" y="423805"/>
                    <a:pt x="133040" y="466427"/>
                    <a:pt x="138071" y="520155"/>
                  </a:cubicBezTo>
                  <a:lnTo>
                    <a:pt x="1170527" y="520155"/>
                  </a:lnTo>
                  <a:cubicBezTo>
                    <a:pt x="1175558" y="466366"/>
                    <a:pt x="1218773" y="423703"/>
                    <a:pt x="1272807" y="419490"/>
                  </a:cubicBezTo>
                  <a:lnTo>
                    <a:pt x="1272807" y="131322"/>
                  </a:lnTo>
                  <a:cubicBezTo>
                    <a:pt x="1220041" y="127211"/>
                    <a:pt x="1177603" y="86410"/>
                    <a:pt x="1170957" y="34400"/>
                  </a:cubicBezTo>
                  <a:close/>
                  <a:moveTo>
                    <a:pt x="13764" y="0"/>
                  </a:moveTo>
                  <a:lnTo>
                    <a:pt x="1295059" y="0"/>
                  </a:lnTo>
                  <a:cubicBezTo>
                    <a:pt x="1302667" y="0"/>
                    <a:pt x="1308823" y="6177"/>
                    <a:pt x="1308823" y="13764"/>
                  </a:cubicBezTo>
                  <a:lnTo>
                    <a:pt x="1308823" y="540770"/>
                  </a:lnTo>
                  <a:cubicBezTo>
                    <a:pt x="1308844" y="548378"/>
                    <a:pt x="1302667" y="554534"/>
                    <a:pt x="1295059" y="554534"/>
                  </a:cubicBezTo>
                  <a:lnTo>
                    <a:pt x="13764" y="554534"/>
                  </a:lnTo>
                  <a:cubicBezTo>
                    <a:pt x="6156" y="554534"/>
                    <a:pt x="0" y="548358"/>
                    <a:pt x="0" y="540770"/>
                  </a:cubicBezTo>
                  <a:lnTo>
                    <a:pt x="0" y="13764"/>
                  </a:lnTo>
                  <a:cubicBezTo>
                    <a:pt x="0" y="6156"/>
                    <a:pt x="6177" y="0"/>
                    <a:pt x="13764" y="0"/>
                  </a:cubicBezTo>
                  <a:close/>
                </a:path>
              </a:pathLst>
            </a:custGeom>
            <a:solidFill>
              <a:srgbClr val="086223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12BD938-A2AF-497E-92E3-94DC42133371}"/>
              </a:ext>
            </a:extLst>
          </p:cNvPr>
          <p:cNvGrpSpPr/>
          <p:nvPr/>
        </p:nvGrpSpPr>
        <p:grpSpPr>
          <a:xfrm>
            <a:off x="6373376" y="3233986"/>
            <a:ext cx="2284466" cy="2370246"/>
            <a:chOff x="1993784" y="613120"/>
            <a:chExt cx="2654154" cy="2753810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CB58B335-AE6E-4CAB-A325-5C51E6067645}"/>
                </a:ext>
              </a:extLst>
            </p:cNvPr>
            <p:cNvGrpSpPr/>
            <p:nvPr/>
          </p:nvGrpSpPr>
          <p:grpSpPr>
            <a:xfrm>
              <a:off x="3239025" y="1994032"/>
              <a:ext cx="1408913" cy="1372898"/>
              <a:chOff x="9415872" y="4574240"/>
              <a:chExt cx="2367575" cy="2307054"/>
            </a:xfrm>
          </p:grpSpPr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C254CD59-E037-4E48-90B6-11E9E91E52EA}"/>
                  </a:ext>
                </a:extLst>
              </p:cNvPr>
              <p:cNvSpPr/>
              <p:nvPr/>
            </p:nvSpPr>
            <p:spPr>
              <a:xfrm rot="1018244">
                <a:off x="9415872" y="4574240"/>
                <a:ext cx="1958939" cy="1440413"/>
              </a:xfrm>
              <a:custGeom>
                <a:avLst/>
                <a:gdLst>
                  <a:gd name="connsiteX0" fmla="*/ 3036847 w 3036846"/>
                  <a:gd name="connsiteY0" fmla="*/ 1161150 h 2233002"/>
                  <a:gd name="connsiteX1" fmla="*/ 2799007 w 3036846"/>
                  <a:gd name="connsiteY1" fmla="*/ 997606 h 2233002"/>
                  <a:gd name="connsiteX2" fmla="*/ 1575997 w 3036846"/>
                  <a:gd name="connsiteY2" fmla="*/ 257894 h 2233002"/>
                  <a:gd name="connsiteX3" fmla="*/ 856384 w 3036846"/>
                  <a:gd name="connsiteY3" fmla="*/ 17102 h 2233002"/>
                  <a:gd name="connsiteX4" fmla="*/ 665026 w 3036846"/>
                  <a:gd name="connsiteY4" fmla="*/ 719 h 2233002"/>
                  <a:gd name="connsiteX5" fmla="*/ 338224 w 3036846"/>
                  <a:gd name="connsiteY5" fmla="*/ 86158 h 2233002"/>
                  <a:gd name="connsiteX6" fmla="*/ 146962 w 3036846"/>
                  <a:gd name="connsiteY6" fmla="*/ 242559 h 2233002"/>
                  <a:gd name="connsiteX7" fmla="*/ 4468 w 3036846"/>
                  <a:gd name="connsiteY7" fmla="*/ 715189 h 2233002"/>
                  <a:gd name="connsiteX8" fmla="*/ 25899 w 3036846"/>
                  <a:gd name="connsiteY8" fmla="*/ 1127717 h 2233002"/>
                  <a:gd name="connsiteX9" fmla="*/ 96765 w 3036846"/>
                  <a:gd name="connsiteY9" fmla="*/ 1256971 h 2233002"/>
                  <a:gd name="connsiteX10" fmla="*/ 281359 w 3036846"/>
                  <a:gd name="connsiteY10" fmla="*/ 1275164 h 2233002"/>
                  <a:gd name="connsiteX11" fmla="*/ 433188 w 3036846"/>
                  <a:gd name="connsiteY11" fmla="*/ 1114668 h 2233002"/>
                  <a:gd name="connsiteX12" fmla="*/ 457000 w 3036846"/>
                  <a:gd name="connsiteY12" fmla="*/ 1015798 h 2233002"/>
                  <a:gd name="connsiteX13" fmla="*/ 602352 w 3036846"/>
                  <a:gd name="connsiteY13" fmla="*/ 1105524 h 2233002"/>
                  <a:gd name="connsiteX14" fmla="*/ 786280 w 3036846"/>
                  <a:gd name="connsiteY14" fmla="*/ 1733888 h 2233002"/>
                  <a:gd name="connsiteX15" fmla="*/ 895531 w 3036846"/>
                  <a:gd name="connsiteY15" fmla="*/ 1866381 h 2233002"/>
                  <a:gd name="connsiteX16" fmla="*/ 1007260 w 3036846"/>
                  <a:gd name="connsiteY16" fmla="*/ 1903528 h 2233002"/>
                  <a:gd name="connsiteX17" fmla="*/ 1085555 w 3036846"/>
                  <a:gd name="connsiteY17" fmla="*/ 1914292 h 2233002"/>
                  <a:gd name="connsiteX18" fmla="*/ 1355970 w 3036846"/>
                  <a:gd name="connsiteY18" fmla="*/ 2018400 h 2233002"/>
                  <a:gd name="connsiteX19" fmla="*/ 1465888 w 3036846"/>
                  <a:gd name="connsiteY19" fmla="*/ 2113650 h 2233002"/>
                  <a:gd name="connsiteX20" fmla="*/ 1466270 w 3036846"/>
                  <a:gd name="connsiteY20" fmla="*/ 2113364 h 2233002"/>
                  <a:gd name="connsiteX21" fmla="*/ 1523134 w 3036846"/>
                  <a:gd name="connsiteY21" fmla="*/ 2132986 h 2233002"/>
                  <a:gd name="connsiteX22" fmla="*/ 1898704 w 3036846"/>
                  <a:gd name="connsiteY22" fmla="*/ 2067358 h 2233002"/>
                  <a:gd name="connsiteX23" fmla="*/ 1980620 w 3036846"/>
                  <a:gd name="connsiteY23" fmla="*/ 2080884 h 2233002"/>
                  <a:gd name="connsiteX24" fmla="*/ 2301802 w 3036846"/>
                  <a:gd name="connsiteY24" fmla="*/ 2232998 h 2233002"/>
                  <a:gd name="connsiteX25" fmla="*/ 2476205 w 3036846"/>
                  <a:gd name="connsiteY25" fmla="*/ 2224045 h 2233002"/>
                  <a:gd name="connsiteX26" fmla="*/ 3036847 w 3036846"/>
                  <a:gd name="connsiteY26" fmla="*/ 1161150 h 22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36846" h="2233002">
                    <a:moveTo>
                      <a:pt x="3036847" y="1161150"/>
                    </a:moveTo>
                    <a:cubicBezTo>
                      <a:pt x="2957599" y="1106571"/>
                      <a:pt x="2878827" y="1051327"/>
                      <a:pt x="2799007" y="997606"/>
                    </a:cubicBezTo>
                    <a:cubicBezTo>
                      <a:pt x="2403053" y="731668"/>
                      <a:pt x="2002432" y="473350"/>
                      <a:pt x="1575997" y="257894"/>
                    </a:cubicBezTo>
                    <a:cubicBezTo>
                      <a:pt x="1347874" y="142642"/>
                      <a:pt x="1112130" y="49868"/>
                      <a:pt x="856384" y="17102"/>
                    </a:cubicBezTo>
                    <a:cubicBezTo>
                      <a:pt x="793900" y="-2710"/>
                      <a:pt x="727987" y="-424"/>
                      <a:pt x="665026" y="719"/>
                    </a:cubicBezTo>
                    <a:cubicBezTo>
                      <a:pt x="550917" y="2814"/>
                      <a:pt x="439189" y="28722"/>
                      <a:pt x="338224" y="86158"/>
                    </a:cubicBezTo>
                    <a:cubicBezTo>
                      <a:pt x="266024" y="127306"/>
                      <a:pt x="190205" y="165406"/>
                      <a:pt x="146962" y="242559"/>
                    </a:cubicBezTo>
                    <a:cubicBezTo>
                      <a:pt x="96003" y="330284"/>
                      <a:pt x="25708" y="447537"/>
                      <a:pt x="4468" y="715189"/>
                    </a:cubicBezTo>
                    <a:cubicBezTo>
                      <a:pt x="-6391" y="852826"/>
                      <a:pt x="3229" y="991128"/>
                      <a:pt x="25899" y="1127717"/>
                    </a:cubicBezTo>
                    <a:cubicBezTo>
                      <a:pt x="34281" y="1178485"/>
                      <a:pt x="50188" y="1226491"/>
                      <a:pt x="96765" y="1256971"/>
                    </a:cubicBezTo>
                    <a:cubicBezTo>
                      <a:pt x="154582" y="1300596"/>
                      <a:pt x="216780" y="1299739"/>
                      <a:pt x="281359" y="1275164"/>
                    </a:cubicBezTo>
                    <a:cubicBezTo>
                      <a:pt x="346034" y="1242684"/>
                      <a:pt x="415853" y="1173628"/>
                      <a:pt x="433188" y="1114668"/>
                    </a:cubicBezTo>
                    <a:cubicBezTo>
                      <a:pt x="441665" y="1085998"/>
                      <a:pt x="451381" y="1045326"/>
                      <a:pt x="457000" y="1015798"/>
                    </a:cubicBezTo>
                    <a:cubicBezTo>
                      <a:pt x="516246" y="1050374"/>
                      <a:pt x="572253" y="1081902"/>
                      <a:pt x="602352" y="1105524"/>
                    </a:cubicBezTo>
                    <a:cubicBezTo>
                      <a:pt x="594827" y="1124955"/>
                      <a:pt x="758086" y="1671785"/>
                      <a:pt x="786280" y="1733888"/>
                    </a:cubicBezTo>
                    <a:cubicBezTo>
                      <a:pt x="810568" y="1787514"/>
                      <a:pt x="837334" y="1840282"/>
                      <a:pt x="895531" y="1866381"/>
                    </a:cubicBezTo>
                    <a:cubicBezTo>
                      <a:pt x="931441" y="1882669"/>
                      <a:pt x="967731" y="1898004"/>
                      <a:pt x="1007260" y="1903528"/>
                    </a:cubicBezTo>
                    <a:cubicBezTo>
                      <a:pt x="1032691" y="1912196"/>
                      <a:pt x="1059076" y="1913244"/>
                      <a:pt x="1085555" y="1914292"/>
                    </a:cubicBezTo>
                    <a:cubicBezTo>
                      <a:pt x="1187378" y="1918387"/>
                      <a:pt x="1281389" y="1939247"/>
                      <a:pt x="1355970" y="2018400"/>
                    </a:cubicBezTo>
                    <a:cubicBezTo>
                      <a:pt x="1388926" y="2053357"/>
                      <a:pt x="1418835" y="2094124"/>
                      <a:pt x="1465888" y="2113650"/>
                    </a:cubicBezTo>
                    <a:lnTo>
                      <a:pt x="1466270" y="2113364"/>
                    </a:lnTo>
                    <a:cubicBezTo>
                      <a:pt x="1481224" y="2131652"/>
                      <a:pt x="1505322" y="2123270"/>
                      <a:pt x="1523134" y="2132986"/>
                    </a:cubicBezTo>
                    <a:cubicBezTo>
                      <a:pt x="1654102" y="2144416"/>
                      <a:pt x="1776689" y="2105649"/>
                      <a:pt x="1898704" y="2067358"/>
                    </a:cubicBezTo>
                    <a:cubicBezTo>
                      <a:pt x="1931756" y="2056976"/>
                      <a:pt x="1954426" y="2061548"/>
                      <a:pt x="1980620" y="2080884"/>
                    </a:cubicBezTo>
                    <a:cubicBezTo>
                      <a:pt x="2055867" y="2136605"/>
                      <a:pt x="2173596" y="2233760"/>
                      <a:pt x="2301802" y="2232998"/>
                    </a:cubicBezTo>
                    <a:cubicBezTo>
                      <a:pt x="2360477" y="2232617"/>
                      <a:pt x="2417722" y="2221187"/>
                      <a:pt x="2476205" y="2224045"/>
                    </a:cubicBezTo>
                    <a:cubicBezTo>
                      <a:pt x="2525544" y="2121746"/>
                      <a:pt x="2978077" y="1272307"/>
                      <a:pt x="3036847" y="1161150"/>
                    </a:cubicBezTo>
                    <a:close/>
                  </a:path>
                </a:pathLst>
              </a:custGeom>
              <a:solidFill>
                <a:srgbClr val="FBC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81C87DAE-130D-4BDB-A186-2074017830FB}"/>
                  </a:ext>
                </a:extLst>
              </p:cNvPr>
              <p:cNvSpPr/>
              <p:nvPr/>
            </p:nvSpPr>
            <p:spPr>
              <a:xfrm rot="1018244">
                <a:off x="10759475" y="5554917"/>
                <a:ext cx="718499" cy="975145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BB4EAED3-BF6D-433A-B0EB-019108543C00}"/>
                  </a:ext>
                </a:extLst>
              </p:cNvPr>
              <p:cNvSpPr/>
              <p:nvPr/>
            </p:nvSpPr>
            <p:spPr>
              <a:xfrm rot="1018244">
                <a:off x="10903112" y="5686508"/>
                <a:ext cx="880335" cy="1194786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52CFDF7-E24B-4706-8EEC-5C704BC2EA30}"/>
                </a:ext>
              </a:extLst>
            </p:cNvPr>
            <p:cNvSpPr/>
            <p:nvPr/>
          </p:nvSpPr>
          <p:spPr>
            <a:xfrm rot="1018244">
              <a:off x="1993784" y="613120"/>
              <a:ext cx="1641753" cy="1510714"/>
            </a:xfrm>
            <a:custGeom>
              <a:avLst/>
              <a:gdLst>
                <a:gd name="connsiteX0" fmla="*/ 618884 w 1641753"/>
                <a:gd name="connsiteY0" fmla="*/ 107437 h 1510714"/>
                <a:gd name="connsiteX1" fmla="*/ 98148 w 1641753"/>
                <a:gd name="connsiteY1" fmla="*/ 746359 h 1510714"/>
                <a:gd name="connsiteX2" fmla="*/ 750320 w 1641753"/>
                <a:gd name="connsiteY2" fmla="*/ 1398530 h 1510714"/>
                <a:gd name="connsiteX3" fmla="*/ 1402492 w 1641753"/>
                <a:gd name="connsiteY3" fmla="*/ 746359 h 1510714"/>
                <a:gd name="connsiteX4" fmla="*/ 750320 w 1641753"/>
                <a:gd name="connsiteY4" fmla="*/ 94187 h 1510714"/>
                <a:gd name="connsiteX5" fmla="*/ 618884 w 1641753"/>
                <a:gd name="connsiteY5" fmla="*/ 107437 h 1510714"/>
                <a:gd name="connsiteX6" fmla="*/ 530736 w 1641753"/>
                <a:gd name="connsiteY6" fmla="*/ 33959 h 1510714"/>
                <a:gd name="connsiteX7" fmla="*/ 755357 w 1641753"/>
                <a:gd name="connsiteY7" fmla="*/ 0 h 1510714"/>
                <a:gd name="connsiteX8" fmla="*/ 1510715 w 1641753"/>
                <a:gd name="connsiteY8" fmla="*/ 755401 h 1510714"/>
                <a:gd name="connsiteX9" fmla="*/ 1449933 w 1641753"/>
                <a:gd name="connsiteY9" fmla="*/ 1052671 h 1510714"/>
                <a:gd name="connsiteX10" fmla="*/ 1641753 w 1641753"/>
                <a:gd name="connsiteY10" fmla="*/ 1163405 h 1510714"/>
                <a:gd name="connsiteX11" fmla="*/ 1547000 w 1641753"/>
                <a:gd name="connsiteY11" fmla="*/ 1327453 h 1510714"/>
                <a:gd name="connsiteX12" fmla="*/ 1353958 w 1641753"/>
                <a:gd name="connsiteY12" fmla="*/ 1216020 h 1510714"/>
                <a:gd name="connsiteX13" fmla="*/ 755357 w 1641753"/>
                <a:gd name="connsiteY13" fmla="*/ 1510714 h 1510714"/>
                <a:gd name="connsiteX14" fmla="*/ 0 w 1641753"/>
                <a:gd name="connsiteY14" fmla="*/ 755357 h 1510714"/>
                <a:gd name="connsiteX15" fmla="*/ 530736 w 1641753"/>
                <a:gd name="connsiteY15" fmla="*/ 33959 h 15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1753" h="1510714">
                  <a:moveTo>
                    <a:pt x="618884" y="107437"/>
                  </a:moveTo>
                  <a:cubicBezTo>
                    <a:pt x="321701" y="168250"/>
                    <a:pt x="98148" y="431197"/>
                    <a:pt x="98148" y="746359"/>
                  </a:cubicBezTo>
                  <a:cubicBezTo>
                    <a:pt x="98148" y="1106543"/>
                    <a:pt x="390135" y="1398530"/>
                    <a:pt x="750320" y="1398530"/>
                  </a:cubicBezTo>
                  <a:cubicBezTo>
                    <a:pt x="1110504" y="1398530"/>
                    <a:pt x="1402492" y="1106543"/>
                    <a:pt x="1402492" y="746359"/>
                  </a:cubicBezTo>
                  <a:cubicBezTo>
                    <a:pt x="1402492" y="386174"/>
                    <a:pt x="1110504" y="94187"/>
                    <a:pt x="750320" y="94187"/>
                  </a:cubicBezTo>
                  <a:cubicBezTo>
                    <a:pt x="705297" y="94187"/>
                    <a:pt x="661339" y="98750"/>
                    <a:pt x="618884" y="107437"/>
                  </a:cubicBezTo>
                  <a:close/>
                  <a:moveTo>
                    <a:pt x="530736" y="33959"/>
                  </a:moveTo>
                  <a:cubicBezTo>
                    <a:pt x="601694" y="11889"/>
                    <a:pt x="677137" y="0"/>
                    <a:pt x="755357" y="0"/>
                  </a:cubicBezTo>
                  <a:cubicBezTo>
                    <a:pt x="1172530" y="0"/>
                    <a:pt x="1510715" y="338184"/>
                    <a:pt x="1510715" y="755401"/>
                  </a:cubicBezTo>
                  <a:cubicBezTo>
                    <a:pt x="1510714" y="860938"/>
                    <a:pt x="1489057" y="961411"/>
                    <a:pt x="1449933" y="1052671"/>
                  </a:cubicBezTo>
                  <a:lnTo>
                    <a:pt x="1641753" y="1163405"/>
                  </a:lnTo>
                  <a:lnTo>
                    <a:pt x="1547000" y="1327453"/>
                  </a:lnTo>
                  <a:lnTo>
                    <a:pt x="1353958" y="1216020"/>
                  </a:lnTo>
                  <a:cubicBezTo>
                    <a:pt x="1215846" y="1395221"/>
                    <a:pt x="999094" y="1510715"/>
                    <a:pt x="755357" y="1510714"/>
                  </a:cubicBezTo>
                  <a:cubicBezTo>
                    <a:pt x="338184" y="1510714"/>
                    <a:pt x="0" y="1172530"/>
                    <a:pt x="0" y="755357"/>
                  </a:cubicBezTo>
                  <a:cubicBezTo>
                    <a:pt x="0" y="416404"/>
                    <a:pt x="223254" y="129596"/>
                    <a:pt x="530736" y="3395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4652C34-9568-4FB3-A332-7A51F998BE38}"/>
                </a:ext>
              </a:extLst>
            </p:cNvPr>
            <p:cNvSpPr/>
            <p:nvPr/>
          </p:nvSpPr>
          <p:spPr>
            <a:xfrm rot="1018244">
              <a:off x="3312593" y="2049854"/>
              <a:ext cx="680018" cy="369282"/>
            </a:xfrm>
            <a:custGeom>
              <a:avLst/>
              <a:gdLst>
                <a:gd name="connsiteX0" fmla="*/ 29049 w 1771503"/>
                <a:gd name="connsiteY0" fmla="*/ 514285 h 962012"/>
                <a:gd name="connsiteX1" fmla="*/ 11904 w 1771503"/>
                <a:gd name="connsiteY1" fmla="*/ 444943 h 962012"/>
                <a:gd name="connsiteX2" fmla="*/ 242885 w 1771503"/>
                <a:gd name="connsiteY2" fmla="*/ 45940 h 962012"/>
                <a:gd name="connsiteX3" fmla="*/ 361091 w 1771503"/>
                <a:gd name="connsiteY3" fmla="*/ 27938 h 962012"/>
                <a:gd name="connsiteX4" fmla="*/ 1771457 w 1771503"/>
                <a:gd name="connsiteY4" fmla="*/ 875758 h 962012"/>
                <a:gd name="connsiteX5" fmla="*/ 1681732 w 1771503"/>
                <a:gd name="connsiteY5" fmla="*/ 961769 h 962012"/>
                <a:gd name="connsiteX6" fmla="*/ 1093658 w 1771503"/>
                <a:gd name="connsiteY6" fmla="*/ 820513 h 962012"/>
                <a:gd name="connsiteX7" fmla="*/ 845723 w 1771503"/>
                <a:gd name="connsiteY7" fmla="*/ 726121 h 962012"/>
                <a:gd name="connsiteX8" fmla="*/ 688084 w 1771503"/>
                <a:gd name="connsiteY8" fmla="*/ 819656 h 962012"/>
                <a:gd name="connsiteX9" fmla="*/ 607407 w 1771503"/>
                <a:gd name="connsiteY9" fmla="*/ 853184 h 962012"/>
                <a:gd name="connsiteX10" fmla="*/ 29049 w 1771503"/>
                <a:gd name="connsiteY10" fmla="*/ 514285 h 9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1503" h="962012">
                  <a:moveTo>
                    <a:pt x="29049" y="514285"/>
                  </a:moveTo>
                  <a:cubicBezTo>
                    <a:pt x="-6289" y="494472"/>
                    <a:pt x="-6003" y="480185"/>
                    <a:pt x="11904" y="444943"/>
                  </a:cubicBezTo>
                  <a:cubicBezTo>
                    <a:pt x="19524" y="429893"/>
                    <a:pt x="242028" y="47083"/>
                    <a:pt x="242885" y="45940"/>
                  </a:cubicBezTo>
                  <a:cubicBezTo>
                    <a:pt x="283367" y="-12829"/>
                    <a:pt x="288701" y="-11114"/>
                    <a:pt x="361091" y="27938"/>
                  </a:cubicBezTo>
                  <a:cubicBezTo>
                    <a:pt x="816386" y="296067"/>
                    <a:pt x="1779172" y="843278"/>
                    <a:pt x="1771457" y="875758"/>
                  </a:cubicBezTo>
                  <a:cubicBezTo>
                    <a:pt x="1758979" y="928241"/>
                    <a:pt x="1719070" y="965388"/>
                    <a:pt x="1681732" y="961769"/>
                  </a:cubicBezTo>
                  <a:cubicBezTo>
                    <a:pt x="1479230" y="941957"/>
                    <a:pt x="1282444" y="898332"/>
                    <a:pt x="1093658" y="820513"/>
                  </a:cubicBezTo>
                  <a:cubicBezTo>
                    <a:pt x="1011934" y="786795"/>
                    <a:pt x="932019" y="747838"/>
                    <a:pt x="845723" y="726121"/>
                  </a:cubicBezTo>
                  <a:cubicBezTo>
                    <a:pt x="755616" y="703546"/>
                    <a:pt x="711992" y="729740"/>
                    <a:pt x="688084" y="819656"/>
                  </a:cubicBezTo>
                  <a:cubicBezTo>
                    <a:pt x="669320" y="890331"/>
                    <a:pt x="669415" y="890236"/>
                    <a:pt x="607407" y="853184"/>
                  </a:cubicBezTo>
                  <a:cubicBezTo>
                    <a:pt x="585690" y="840230"/>
                    <a:pt x="136777" y="574578"/>
                    <a:pt x="29049" y="51428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4D24A5C-38DC-4836-9A50-7829A4A90779}"/>
              </a:ext>
            </a:extLst>
          </p:cNvPr>
          <p:cNvGrpSpPr/>
          <p:nvPr/>
        </p:nvGrpSpPr>
        <p:grpSpPr>
          <a:xfrm flipH="1">
            <a:off x="3563713" y="3400100"/>
            <a:ext cx="2287684" cy="2362164"/>
            <a:chOff x="1993784" y="613120"/>
            <a:chExt cx="2657888" cy="2744423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C1A618D-4E18-4617-A116-56107A1E84BB}"/>
                </a:ext>
              </a:extLst>
            </p:cNvPr>
            <p:cNvGrpSpPr/>
            <p:nvPr/>
          </p:nvGrpSpPr>
          <p:grpSpPr>
            <a:xfrm>
              <a:off x="3239022" y="1994030"/>
              <a:ext cx="1412650" cy="1363513"/>
              <a:chOff x="9415872" y="4574240"/>
              <a:chExt cx="2373856" cy="2291285"/>
            </a:xfrm>
          </p:grpSpPr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42C87856-F9F4-4854-A92C-7D91E19C3900}"/>
                  </a:ext>
                </a:extLst>
              </p:cNvPr>
              <p:cNvSpPr/>
              <p:nvPr/>
            </p:nvSpPr>
            <p:spPr>
              <a:xfrm rot="1018244">
                <a:off x="9415872" y="4574240"/>
                <a:ext cx="1958939" cy="1440413"/>
              </a:xfrm>
              <a:custGeom>
                <a:avLst/>
                <a:gdLst>
                  <a:gd name="connsiteX0" fmla="*/ 3036847 w 3036846"/>
                  <a:gd name="connsiteY0" fmla="*/ 1161150 h 2233002"/>
                  <a:gd name="connsiteX1" fmla="*/ 2799007 w 3036846"/>
                  <a:gd name="connsiteY1" fmla="*/ 997606 h 2233002"/>
                  <a:gd name="connsiteX2" fmla="*/ 1575997 w 3036846"/>
                  <a:gd name="connsiteY2" fmla="*/ 257894 h 2233002"/>
                  <a:gd name="connsiteX3" fmla="*/ 856384 w 3036846"/>
                  <a:gd name="connsiteY3" fmla="*/ 17102 h 2233002"/>
                  <a:gd name="connsiteX4" fmla="*/ 665026 w 3036846"/>
                  <a:gd name="connsiteY4" fmla="*/ 719 h 2233002"/>
                  <a:gd name="connsiteX5" fmla="*/ 338224 w 3036846"/>
                  <a:gd name="connsiteY5" fmla="*/ 86158 h 2233002"/>
                  <a:gd name="connsiteX6" fmla="*/ 146962 w 3036846"/>
                  <a:gd name="connsiteY6" fmla="*/ 242559 h 2233002"/>
                  <a:gd name="connsiteX7" fmla="*/ 4468 w 3036846"/>
                  <a:gd name="connsiteY7" fmla="*/ 715189 h 2233002"/>
                  <a:gd name="connsiteX8" fmla="*/ 25899 w 3036846"/>
                  <a:gd name="connsiteY8" fmla="*/ 1127717 h 2233002"/>
                  <a:gd name="connsiteX9" fmla="*/ 96765 w 3036846"/>
                  <a:gd name="connsiteY9" fmla="*/ 1256971 h 2233002"/>
                  <a:gd name="connsiteX10" fmla="*/ 281359 w 3036846"/>
                  <a:gd name="connsiteY10" fmla="*/ 1275164 h 2233002"/>
                  <a:gd name="connsiteX11" fmla="*/ 433188 w 3036846"/>
                  <a:gd name="connsiteY11" fmla="*/ 1114668 h 2233002"/>
                  <a:gd name="connsiteX12" fmla="*/ 457000 w 3036846"/>
                  <a:gd name="connsiteY12" fmla="*/ 1015798 h 2233002"/>
                  <a:gd name="connsiteX13" fmla="*/ 602352 w 3036846"/>
                  <a:gd name="connsiteY13" fmla="*/ 1105524 h 2233002"/>
                  <a:gd name="connsiteX14" fmla="*/ 786280 w 3036846"/>
                  <a:gd name="connsiteY14" fmla="*/ 1733888 h 2233002"/>
                  <a:gd name="connsiteX15" fmla="*/ 895531 w 3036846"/>
                  <a:gd name="connsiteY15" fmla="*/ 1866381 h 2233002"/>
                  <a:gd name="connsiteX16" fmla="*/ 1007260 w 3036846"/>
                  <a:gd name="connsiteY16" fmla="*/ 1903528 h 2233002"/>
                  <a:gd name="connsiteX17" fmla="*/ 1085555 w 3036846"/>
                  <a:gd name="connsiteY17" fmla="*/ 1914292 h 2233002"/>
                  <a:gd name="connsiteX18" fmla="*/ 1355970 w 3036846"/>
                  <a:gd name="connsiteY18" fmla="*/ 2018400 h 2233002"/>
                  <a:gd name="connsiteX19" fmla="*/ 1465888 w 3036846"/>
                  <a:gd name="connsiteY19" fmla="*/ 2113650 h 2233002"/>
                  <a:gd name="connsiteX20" fmla="*/ 1466270 w 3036846"/>
                  <a:gd name="connsiteY20" fmla="*/ 2113364 h 2233002"/>
                  <a:gd name="connsiteX21" fmla="*/ 1523134 w 3036846"/>
                  <a:gd name="connsiteY21" fmla="*/ 2132986 h 2233002"/>
                  <a:gd name="connsiteX22" fmla="*/ 1898704 w 3036846"/>
                  <a:gd name="connsiteY22" fmla="*/ 2067358 h 2233002"/>
                  <a:gd name="connsiteX23" fmla="*/ 1980620 w 3036846"/>
                  <a:gd name="connsiteY23" fmla="*/ 2080884 h 2233002"/>
                  <a:gd name="connsiteX24" fmla="*/ 2301802 w 3036846"/>
                  <a:gd name="connsiteY24" fmla="*/ 2232998 h 2233002"/>
                  <a:gd name="connsiteX25" fmla="*/ 2476205 w 3036846"/>
                  <a:gd name="connsiteY25" fmla="*/ 2224045 h 2233002"/>
                  <a:gd name="connsiteX26" fmla="*/ 3036847 w 3036846"/>
                  <a:gd name="connsiteY26" fmla="*/ 1161150 h 22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36846" h="2233002">
                    <a:moveTo>
                      <a:pt x="3036847" y="1161150"/>
                    </a:moveTo>
                    <a:cubicBezTo>
                      <a:pt x="2957599" y="1106571"/>
                      <a:pt x="2878827" y="1051327"/>
                      <a:pt x="2799007" y="997606"/>
                    </a:cubicBezTo>
                    <a:cubicBezTo>
                      <a:pt x="2403053" y="731668"/>
                      <a:pt x="2002432" y="473350"/>
                      <a:pt x="1575997" y="257894"/>
                    </a:cubicBezTo>
                    <a:cubicBezTo>
                      <a:pt x="1347874" y="142642"/>
                      <a:pt x="1112130" y="49868"/>
                      <a:pt x="856384" y="17102"/>
                    </a:cubicBezTo>
                    <a:cubicBezTo>
                      <a:pt x="793900" y="-2710"/>
                      <a:pt x="727987" y="-424"/>
                      <a:pt x="665026" y="719"/>
                    </a:cubicBezTo>
                    <a:cubicBezTo>
                      <a:pt x="550917" y="2814"/>
                      <a:pt x="439189" y="28722"/>
                      <a:pt x="338224" y="86158"/>
                    </a:cubicBezTo>
                    <a:cubicBezTo>
                      <a:pt x="266024" y="127306"/>
                      <a:pt x="190205" y="165406"/>
                      <a:pt x="146962" y="242559"/>
                    </a:cubicBezTo>
                    <a:cubicBezTo>
                      <a:pt x="96003" y="330284"/>
                      <a:pt x="25708" y="447537"/>
                      <a:pt x="4468" y="715189"/>
                    </a:cubicBezTo>
                    <a:cubicBezTo>
                      <a:pt x="-6391" y="852826"/>
                      <a:pt x="3229" y="991128"/>
                      <a:pt x="25899" y="1127717"/>
                    </a:cubicBezTo>
                    <a:cubicBezTo>
                      <a:pt x="34281" y="1178485"/>
                      <a:pt x="50188" y="1226491"/>
                      <a:pt x="96765" y="1256971"/>
                    </a:cubicBezTo>
                    <a:cubicBezTo>
                      <a:pt x="154582" y="1300596"/>
                      <a:pt x="216780" y="1299739"/>
                      <a:pt x="281359" y="1275164"/>
                    </a:cubicBezTo>
                    <a:cubicBezTo>
                      <a:pt x="346034" y="1242684"/>
                      <a:pt x="415853" y="1173628"/>
                      <a:pt x="433188" y="1114668"/>
                    </a:cubicBezTo>
                    <a:cubicBezTo>
                      <a:pt x="441665" y="1085998"/>
                      <a:pt x="451381" y="1045326"/>
                      <a:pt x="457000" y="1015798"/>
                    </a:cubicBezTo>
                    <a:cubicBezTo>
                      <a:pt x="516246" y="1050374"/>
                      <a:pt x="572253" y="1081902"/>
                      <a:pt x="602352" y="1105524"/>
                    </a:cubicBezTo>
                    <a:cubicBezTo>
                      <a:pt x="594827" y="1124955"/>
                      <a:pt x="758086" y="1671785"/>
                      <a:pt x="786280" y="1733888"/>
                    </a:cubicBezTo>
                    <a:cubicBezTo>
                      <a:pt x="810568" y="1787514"/>
                      <a:pt x="837334" y="1840282"/>
                      <a:pt x="895531" y="1866381"/>
                    </a:cubicBezTo>
                    <a:cubicBezTo>
                      <a:pt x="931441" y="1882669"/>
                      <a:pt x="967731" y="1898004"/>
                      <a:pt x="1007260" y="1903528"/>
                    </a:cubicBezTo>
                    <a:cubicBezTo>
                      <a:pt x="1032691" y="1912196"/>
                      <a:pt x="1059076" y="1913244"/>
                      <a:pt x="1085555" y="1914292"/>
                    </a:cubicBezTo>
                    <a:cubicBezTo>
                      <a:pt x="1187378" y="1918387"/>
                      <a:pt x="1281389" y="1939247"/>
                      <a:pt x="1355970" y="2018400"/>
                    </a:cubicBezTo>
                    <a:cubicBezTo>
                      <a:pt x="1388926" y="2053357"/>
                      <a:pt x="1418835" y="2094124"/>
                      <a:pt x="1465888" y="2113650"/>
                    </a:cubicBezTo>
                    <a:lnTo>
                      <a:pt x="1466270" y="2113364"/>
                    </a:lnTo>
                    <a:cubicBezTo>
                      <a:pt x="1481224" y="2131652"/>
                      <a:pt x="1505322" y="2123270"/>
                      <a:pt x="1523134" y="2132986"/>
                    </a:cubicBezTo>
                    <a:cubicBezTo>
                      <a:pt x="1654102" y="2144416"/>
                      <a:pt x="1776689" y="2105649"/>
                      <a:pt x="1898704" y="2067358"/>
                    </a:cubicBezTo>
                    <a:cubicBezTo>
                      <a:pt x="1931756" y="2056976"/>
                      <a:pt x="1954426" y="2061548"/>
                      <a:pt x="1980620" y="2080884"/>
                    </a:cubicBezTo>
                    <a:cubicBezTo>
                      <a:pt x="2055867" y="2136605"/>
                      <a:pt x="2173596" y="2233760"/>
                      <a:pt x="2301802" y="2232998"/>
                    </a:cubicBezTo>
                    <a:cubicBezTo>
                      <a:pt x="2360477" y="2232617"/>
                      <a:pt x="2417722" y="2221187"/>
                      <a:pt x="2476205" y="2224045"/>
                    </a:cubicBezTo>
                    <a:cubicBezTo>
                      <a:pt x="2525544" y="2121746"/>
                      <a:pt x="2978077" y="1272307"/>
                      <a:pt x="3036847" y="1161150"/>
                    </a:cubicBezTo>
                    <a:close/>
                  </a:path>
                </a:pathLst>
              </a:custGeom>
              <a:solidFill>
                <a:srgbClr val="FBC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9087E657-2FE6-45DA-AAEE-D2C2E67E51C0}"/>
                  </a:ext>
                </a:extLst>
              </p:cNvPr>
              <p:cNvSpPr/>
              <p:nvPr/>
            </p:nvSpPr>
            <p:spPr>
              <a:xfrm rot="1018244">
                <a:off x="10759475" y="5554917"/>
                <a:ext cx="718499" cy="975145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C2090843-FE4D-4AB4-8D74-6D6E2F447EB1}"/>
                  </a:ext>
                </a:extLst>
              </p:cNvPr>
              <p:cNvSpPr/>
              <p:nvPr/>
            </p:nvSpPr>
            <p:spPr>
              <a:xfrm rot="1018244">
                <a:off x="10943838" y="5717486"/>
                <a:ext cx="845890" cy="1148039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01E7B62-F786-46FF-9DA2-90B8382340A3}"/>
                </a:ext>
              </a:extLst>
            </p:cNvPr>
            <p:cNvSpPr/>
            <p:nvPr/>
          </p:nvSpPr>
          <p:spPr>
            <a:xfrm rot="1018244">
              <a:off x="1993784" y="613120"/>
              <a:ext cx="1641753" cy="1510714"/>
            </a:xfrm>
            <a:custGeom>
              <a:avLst/>
              <a:gdLst>
                <a:gd name="connsiteX0" fmla="*/ 618884 w 1641753"/>
                <a:gd name="connsiteY0" fmla="*/ 107437 h 1510714"/>
                <a:gd name="connsiteX1" fmla="*/ 98148 w 1641753"/>
                <a:gd name="connsiteY1" fmla="*/ 746359 h 1510714"/>
                <a:gd name="connsiteX2" fmla="*/ 750320 w 1641753"/>
                <a:gd name="connsiteY2" fmla="*/ 1398530 h 1510714"/>
                <a:gd name="connsiteX3" fmla="*/ 1402492 w 1641753"/>
                <a:gd name="connsiteY3" fmla="*/ 746359 h 1510714"/>
                <a:gd name="connsiteX4" fmla="*/ 750320 w 1641753"/>
                <a:gd name="connsiteY4" fmla="*/ 94187 h 1510714"/>
                <a:gd name="connsiteX5" fmla="*/ 618884 w 1641753"/>
                <a:gd name="connsiteY5" fmla="*/ 107437 h 1510714"/>
                <a:gd name="connsiteX6" fmla="*/ 530736 w 1641753"/>
                <a:gd name="connsiteY6" fmla="*/ 33959 h 1510714"/>
                <a:gd name="connsiteX7" fmla="*/ 755357 w 1641753"/>
                <a:gd name="connsiteY7" fmla="*/ 0 h 1510714"/>
                <a:gd name="connsiteX8" fmla="*/ 1510715 w 1641753"/>
                <a:gd name="connsiteY8" fmla="*/ 755401 h 1510714"/>
                <a:gd name="connsiteX9" fmla="*/ 1449933 w 1641753"/>
                <a:gd name="connsiteY9" fmla="*/ 1052671 h 1510714"/>
                <a:gd name="connsiteX10" fmla="*/ 1641753 w 1641753"/>
                <a:gd name="connsiteY10" fmla="*/ 1163405 h 1510714"/>
                <a:gd name="connsiteX11" fmla="*/ 1547000 w 1641753"/>
                <a:gd name="connsiteY11" fmla="*/ 1327453 h 1510714"/>
                <a:gd name="connsiteX12" fmla="*/ 1353958 w 1641753"/>
                <a:gd name="connsiteY12" fmla="*/ 1216020 h 1510714"/>
                <a:gd name="connsiteX13" fmla="*/ 755357 w 1641753"/>
                <a:gd name="connsiteY13" fmla="*/ 1510714 h 1510714"/>
                <a:gd name="connsiteX14" fmla="*/ 0 w 1641753"/>
                <a:gd name="connsiteY14" fmla="*/ 755357 h 1510714"/>
                <a:gd name="connsiteX15" fmla="*/ 530736 w 1641753"/>
                <a:gd name="connsiteY15" fmla="*/ 33959 h 15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1753" h="1510714">
                  <a:moveTo>
                    <a:pt x="618884" y="107437"/>
                  </a:moveTo>
                  <a:cubicBezTo>
                    <a:pt x="321701" y="168250"/>
                    <a:pt x="98148" y="431197"/>
                    <a:pt x="98148" y="746359"/>
                  </a:cubicBezTo>
                  <a:cubicBezTo>
                    <a:pt x="98148" y="1106543"/>
                    <a:pt x="390135" y="1398530"/>
                    <a:pt x="750320" y="1398530"/>
                  </a:cubicBezTo>
                  <a:cubicBezTo>
                    <a:pt x="1110504" y="1398530"/>
                    <a:pt x="1402492" y="1106543"/>
                    <a:pt x="1402492" y="746359"/>
                  </a:cubicBezTo>
                  <a:cubicBezTo>
                    <a:pt x="1402492" y="386174"/>
                    <a:pt x="1110504" y="94187"/>
                    <a:pt x="750320" y="94187"/>
                  </a:cubicBezTo>
                  <a:cubicBezTo>
                    <a:pt x="705297" y="94187"/>
                    <a:pt x="661339" y="98750"/>
                    <a:pt x="618884" y="107437"/>
                  </a:cubicBezTo>
                  <a:close/>
                  <a:moveTo>
                    <a:pt x="530736" y="33959"/>
                  </a:moveTo>
                  <a:cubicBezTo>
                    <a:pt x="601694" y="11889"/>
                    <a:pt x="677137" y="0"/>
                    <a:pt x="755357" y="0"/>
                  </a:cubicBezTo>
                  <a:cubicBezTo>
                    <a:pt x="1172530" y="0"/>
                    <a:pt x="1510715" y="338184"/>
                    <a:pt x="1510715" y="755401"/>
                  </a:cubicBezTo>
                  <a:cubicBezTo>
                    <a:pt x="1510714" y="860938"/>
                    <a:pt x="1489057" y="961411"/>
                    <a:pt x="1449933" y="1052671"/>
                  </a:cubicBezTo>
                  <a:lnTo>
                    <a:pt x="1641753" y="1163405"/>
                  </a:lnTo>
                  <a:lnTo>
                    <a:pt x="1547000" y="1327453"/>
                  </a:lnTo>
                  <a:lnTo>
                    <a:pt x="1353958" y="1216020"/>
                  </a:lnTo>
                  <a:cubicBezTo>
                    <a:pt x="1215846" y="1395221"/>
                    <a:pt x="999094" y="1510715"/>
                    <a:pt x="755357" y="1510714"/>
                  </a:cubicBezTo>
                  <a:cubicBezTo>
                    <a:pt x="338184" y="1510714"/>
                    <a:pt x="0" y="1172530"/>
                    <a:pt x="0" y="755357"/>
                  </a:cubicBezTo>
                  <a:cubicBezTo>
                    <a:pt x="0" y="416404"/>
                    <a:pt x="223254" y="129596"/>
                    <a:pt x="530736" y="339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0CA75C89-996D-44F6-B484-F5973F343889}"/>
                </a:ext>
              </a:extLst>
            </p:cNvPr>
            <p:cNvSpPr/>
            <p:nvPr/>
          </p:nvSpPr>
          <p:spPr>
            <a:xfrm rot="1018244">
              <a:off x="3312593" y="2049854"/>
              <a:ext cx="680018" cy="369282"/>
            </a:xfrm>
            <a:custGeom>
              <a:avLst/>
              <a:gdLst>
                <a:gd name="connsiteX0" fmla="*/ 29049 w 1771503"/>
                <a:gd name="connsiteY0" fmla="*/ 514285 h 962012"/>
                <a:gd name="connsiteX1" fmla="*/ 11904 w 1771503"/>
                <a:gd name="connsiteY1" fmla="*/ 444943 h 962012"/>
                <a:gd name="connsiteX2" fmla="*/ 242885 w 1771503"/>
                <a:gd name="connsiteY2" fmla="*/ 45940 h 962012"/>
                <a:gd name="connsiteX3" fmla="*/ 361091 w 1771503"/>
                <a:gd name="connsiteY3" fmla="*/ 27938 h 962012"/>
                <a:gd name="connsiteX4" fmla="*/ 1771457 w 1771503"/>
                <a:gd name="connsiteY4" fmla="*/ 875758 h 962012"/>
                <a:gd name="connsiteX5" fmla="*/ 1681732 w 1771503"/>
                <a:gd name="connsiteY5" fmla="*/ 961769 h 962012"/>
                <a:gd name="connsiteX6" fmla="*/ 1093658 w 1771503"/>
                <a:gd name="connsiteY6" fmla="*/ 820513 h 962012"/>
                <a:gd name="connsiteX7" fmla="*/ 845723 w 1771503"/>
                <a:gd name="connsiteY7" fmla="*/ 726121 h 962012"/>
                <a:gd name="connsiteX8" fmla="*/ 688084 w 1771503"/>
                <a:gd name="connsiteY8" fmla="*/ 819656 h 962012"/>
                <a:gd name="connsiteX9" fmla="*/ 607407 w 1771503"/>
                <a:gd name="connsiteY9" fmla="*/ 853184 h 962012"/>
                <a:gd name="connsiteX10" fmla="*/ 29049 w 1771503"/>
                <a:gd name="connsiteY10" fmla="*/ 514285 h 9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1503" h="962012">
                  <a:moveTo>
                    <a:pt x="29049" y="514285"/>
                  </a:moveTo>
                  <a:cubicBezTo>
                    <a:pt x="-6289" y="494472"/>
                    <a:pt x="-6003" y="480185"/>
                    <a:pt x="11904" y="444943"/>
                  </a:cubicBezTo>
                  <a:cubicBezTo>
                    <a:pt x="19524" y="429893"/>
                    <a:pt x="242028" y="47083"/>
                    <a:pt x="242885" y="45940"/>
                  </a:cubicBezTo>
                  <a:cubicBezTo>
                    <a:pt x="283367" y="-12829"/>
                    <a:pt x="288701" y="-11114"/>
                    <a:pt x="361091" y="27938"/>
                  </a:cubicBezTo>
                  <a:cubicBezTo>
                    <a:pt x="816386" y="296067"/>
                    <a:pt x="1779172" y="843278"/>
                    <a:pt x="1771457" y="875758"/>
                  </a:cubicBezTo>
                  <a:cubicBezTo>
                    <a:pt x="1758979" y="928241"/>
                    <a:pt x="1719070" y="965388"/>
                    <a:pt x="1681732" y="961769"/>
                  </a:cubicBezTo>
                  <a:cubicBezTo>
                    <a:pt x="1479230" y="941957"/>
                    <a:pt x="1282444" y="898332"/>
                    <a:pt x="1093658" y="820513"/>
                  </a:cubicBezTo>
                  <a:cubicBezTo>
                    <a:pt x="1011934" y="786795"/>
                    <a:pt x="932019" y="747838"/>
                    <a:pt x="845723" y="726121"/>
                  </a:cubicBezTo>
                  <a:cubicBezTo>
                    <a:pt x="755616" y="703546"/>
                    <a:pt x="711992" y="729740"/>
                    <a:pt x="688084" y="819656"/>
                  </a:cubicBezTo>
                  <a:cubicBezTo>
                    <a:pt x="669320" y="890331"/>
                    <a:pt x="669415" y="890236"/>
                    <a:pt x="607407" y="853184"/>
                  </a:cubicBezTo>
                  <a:cubicBezTo>
                    <a:pt x="585690" y="840230"/>
                    <a:pt x="136777" y="574578"/>
                    <a:pt x="29049" y="514285"/>
                  </a:cubicBezTo>
                  <a:close/>
                </a:path>
              </a:pathLst>
            </a:custGeom>
            <a:solidFill>
              <a:srgbClr val="FE00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8" name="타원 27">
            <a:extLst>
              <a:ext uri="{FF2B5EF4-FFF2-40B4-BE49-F238E27FC236}">
                <a16:creationId xmlns:a16="http://schemas.microsoft.com/office/drawing/2014/main" id="{02ED2110-8907-480F-9F07-FE8183B03D33}"/>
              </a:ext>
            </a:extLst>
          </p:cNvPr>
          <p:cNvSpPr/>
          <p:nvPr/>
        </p:nvSpPr>
        <p:spPr>
          <a:xfrm>
            <a:off x="5581329" y="1815647"/>
            <a:ext cx="1057596" cy="1057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CD6BC338-A20B-42A6-AE69-D1A55FC99159}"/>
              </a:ext>
            </a:extLst>
          </p:cNvPr>
          <p:cNvSpPr/>
          <p:nvPr/>
        </p:nvSpPr>
        <p:spPr>
          <a:xfrm>
            <a:off x="5674278" y="1908596"/>
            <a:ext cx="871698" cy="8716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188DF6-12C7-4BAE-BC54-3596959C1C09}"/>
              </a:ext>
            </a:extLst>
          </p:cNvPr>
          <p:cNvSpPr txBox="1"/>
          <p:nvPr/>
        </p:nvSpPr>
        <p:spPr>
          <a:xfrm>
            <a:off x="5706076" y="2082835"/>
            <a:ext cx="8081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VS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94B6F0-DEE7-4029-9846-8B49C3260715}"/>
              </a:ext>
            </a:extLst>
          </p:cNvPr>
          <p:cNvSpPr txBox="1"/>
          <p:nvPr/>
        </p:nvSpPr>
        <p:spPr>
          <a:xfrm>
            <a:off x="7226232" y="2067763"/>
            <a:ext cx="283371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B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4533F1-9BD3-410F-A223-5364FF68BB9B}"/>
              </a:ext>
            </a:extLst>
          </p:cNvPr>
          <p:cNvSpPr txBox="1"/>
          <p:nvPr/>
        </p:nvSpPr>
        <p:spPr>
          <a:xfrm>
            <a:off x="2181839" y="2067763"/>
            <a:ext cx="27341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A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45B99F9-C8F2-425C-A81E-885E9890D783}"/>
              </a:ext>
            </a:extLst>
          </p:cNvPr>
          <p:cNvGrpSpPr/>
          <p:nvPr/>
        </p:nvGrpSpPr>
        <p:grpSpPr>
          <a:xfrm>
            <a:off x="1121533" y="3014670"/>
            <a:ext cx="2876637" cy="2913336"/>
            <a:chOff x="1286930" y="3014670"/>
            <a:chExt cx="2876637" cy="2913336"/>
          </a:xfrm>
        </p:grpSpPr>
        <p:grpSp>
          <p:nvGrpSpPr>
            <p:cNvPr id="34" name="그룹 6">
              <a:extLst>
                <a:ext uri="{FF2B5EF4-FFF2-40B4-BE49-F238E27FC236}">
                  <a16:creationId xmlns:a16="http://schemas.microsoft.com/office/drawing/2014/main" id="{136EC37D-945A-43C5-9A30-5DB5047D22A1}"/>
                </a:ext>
              </a:extLst>
            </p:cNvPr>
            <p:cNvGrpSpPr/>
            <p:nvPr/>
          </p:nvGrpSpPr>
          <p:grpSpPr>
            <a:xfrm>
              <a:off x="1286930" y="3014670"/>
              <a:ext cx="2876637" cy="1398626"/>
              <a:chOff x="1730330" y="5175558"/>
              <a:chExt cx="1742087" cy="1398626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3C72626-CA81-4A65-A610-4D9D367F1246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236CC73-9CCE-4537-BFD9-E1E17F75DE35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35" name="Group 74">
              <a:extLst>
                <a:ext uri="{FF2B5EF4-FFF2-40B4-BE49-F238E27FC236}">
                  <a16:creationId xmlns:a16="http://schemas.microsoft.com/office/drawing/2014/main" id="{8F4F1C29-46E6-4456-98C4-B1A921605096}"/>
                </a:ext>
              </a:extLst>
            </p:cNvPr>
            <p:cNvGrpSpPr/>
            <p:nvPr/>
          </p:nvGrpSpPr>
          <p:grpSpPr>
            <a:xfrm>
              <a:off x="1286930" y="4726190"/>
              <a:ext cx="2207514" cy="1201816"/>
              <a:chOff x="9023213" y="2973444"/>
              <a:chExt cx="2207515" cy="1201816"/>
            </a:xfrm>
          </p:grpSpPr>
          <p:grpSp>
            <p:nvGrpSpPr>
              <p:cNvPr id="36" name="Group 75">
                <a:extLst>
                  <a:ext uri="{FF2B5EF4-FFF2-40B4-BE49-F238E27FC236}">
                    <a16:creationId xmlns:a16="http://schemas.microsoft.com/office/drawing/2014/main" id="{4233AFAC-9B35-4F01-ADD0-DEFE805316DD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42" name="Oval 80">
                  <a:extLst>
                    <a:ext uri="{FF2B5EF4-FFF2-40B4-BE49-F238E27FC236}">
                      <a16:creationId xmlns:a16="http://schemas.microsoft.com/office/drawing/2014/main" id="{0E11540C-55A3-4709-B4C6-7E8E4A04F1F1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43" name="Chevron 60">
                  <a:extLst>
                    <a:ext uri="{FF2B5EF4-FFF2-40B4-BE49-F238E27FC236}">
                      <a16:creationId xmlns:a16="http://schemas.microsoft.com/office/drawing/2014/main" id="{9C412D29-84C1-42FD-BCC1-3AD707897FA4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37" name="Group 76">
                <a:extLst>
                  <a:ext uri="{FF2B5EF4-FFF2-40B4-BE49-F238E27FC236}">
                    <a16:creationId xmlns:a16="http://schemas.microsoft.com/office/drawing/2014/main" id="{2391DF47-A9B1-4BAF-9525-AE50B02D278C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516" cy="1201816"/>
                <a:chOff x="2140088" y="4456378"/>
                <a:chExt cx="1930516" cy="1201816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7FAE187-48EF-40DC-82EC-B01C7D8E00CA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3C5259E-C893-400E-8920-1C4B19DD0834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41132CB-E7F0-4AD9-A1F2-77527E4C912C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879AAFD-14DA-4E1B-886C-9BAFC8170E9B}"/>
                    </a:ext>
                  </a:extLst>
                </p:cNvPr>
                <p:cNvSpPr txBox="1"/>
                <p:nvPr/>
              </p:nvSpPr>
              <p:spPr>
                <a:xfrm>
                  <a:off x="2140250" y="5381195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</p:grp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FD1728EE-A9E0-4F62-9D56-D6F11DE077A7}"/>
              </a:ext>
            </a:extLst>
          </p:cNvPr>
          <p:cNvGrpSpPr/>
          <p:nvPr/>
        </p:nvGrpSpPr>
        <p:grpSpPr>
          <a:xfrm flipH="1">
            <a:off x="8193831" y="3014670"/>
            <a:ext cx="2876637" cy="2913336"/>
            <a:chOff x="1286930" y="3014670"/>
            <a:chExt cx="2876637" cy="2913336"/>
          </a:xfrm>
        </p:grpSpPr>
        <p:grpSp>
          <p:nvGrpSpPr>
            <p:cNvPr id="47" name="그룹 6">
              <a:extLst>
                <a:ext uri="{FF2B5EF4-FFF2-40B4-BE49-F238E27FC236}">
                  <a16:creationId xmlns:a16="http://schemas.microsoft.com/office/drawing/2014/main" id="{6C8718AC-153C-4758-9874-A171297AD7F1}"/>
                </a:ext>
              </a:extLst>
            </p:cNvPr>
            <p:cNvGrpSpPr/>
            <p:nvPr/>
          </p:nvGrpSpPr>
          <p:grpSpPr>
            <a:xfrm>
              <a:off x="1286930" y="3014670"/>
              <a:ext cx="2876637" cy="1398626"/>
              <a:chOff x="1730330" y="5175558"/>
              <a:chExt cx="1742087" cy="1398626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F6B1EFD-DB91-46DE-BE2E-7A7EAD03BA53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EB1EB52-D26C-47BF-80D2-577CC9A61204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48" name="Group 74">
              <a:extLst>
                <a:ext uri="{FF2B5EF4-FFF2-40B4-BE49-F238E27FC236}">
                  <a16:creationId xmlns:a16="http://schemas.microsoft.com/office/drawing/2014/main" id="{94A84C4A-64C0-4C1E-82E1-FE6E7206448D}"/>
                </a:ext>
              </a:extLst>
            </p:cNvPr>
            <p:cNvGrpSpPr/>
            <p:nvPr/>
          </p:nvGrpSpPr>
          <p:grpSpPr>
            <a:xfrm>
              <a:off x="1286930" y="4726190"/>
              <a:ext cx="2207514" cy="1201816"/>
              <a:chOff x="9023213" y="2973444"/>
              <a:chExt cx="2207515" cy="1201816"/>
            </a:xfrm>
          </p:grpSpPr>
          <p:grpSp>
            <p:nvGrpSpPr>
              <p:cNvPr id="49" name="Group 75">
                <a:extLst>
                  <a:ext uri="{FF2B5EF4-FFF2-40B4-BE49-F238E27FC236}">
                    <a16:creationId xmlns:a16="http://schemas.microsoft.com/office/drawing/2014/main" id="{4AF94222-936E-43C4-A54F-81C0A70C9731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55" name="Oval 80">
                  <a:extLst>
                    <a:ext uri="{FF2B5EF4-FFF2-40B4-BE49-F238E27FC236}">
                      <a16:creationId xmlns:a16="http://schemas.microsoft.com/office/drawing/2014/main" id="{5A8F2BCD-03A7-41D6-B560-9DE007C2E507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56" name="Chevron 60">
                  <a:extLst>
                    <a:ext uri="{FF2B5EF4-FFF2-40B4-BE49-F238E27FC236}">
                      <a16:creationId xmlns:a16="http://schemas.microsoft.com/office/drawing/2014/main" id="{74812747-6885-4726-A89B-E4AFCA616543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50" name="Group 76">
                <a:extLst>
                  <a:ext uri="{FF2B5EF4-FFF2-40B4-BE49-F238E27FC236}">
                    <a16:creationId xmlns:a16="http://schemas.microsoft.com/office/drawing/2014/main" id="{1B51676B-B4BF-446A-A3C5-C40594BA17E4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516" cy="1201816"/>
                <a:chOff x="2140088" y="4456378"/>
                <a:chExt cx="1930516" cy="1201816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2956B86-5FFE-4EBC-95F2-FA43144A9542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355152A-0428-4139-B6CD-A79040F46CC5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5114794D-8E0A-4FF9-BCB9-0921565D32E3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4DB049D-8ECA-49E8-91FC-AAFFA709BE2C}"/>
                    </a:ext>
                  </a:extLst>
                </p:cNvPr>
                <p:cNvSpPr txBox="1"/>
                <p:nvPr/>
              </p:nvSpPr>
              <p:spPr>
                <a:xfrm>
                  <a:off x="2140250" y="5381195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57F3A99B-1347-46B7-9DBA-4936CED7CBC5}"/>
              </a:ext>
            </a:extLst>
          </p:cNvPr>
          <p:cNvSpPr/>
          <p:nvPr/>
        </p:nvSpPr>
        <p:spPr>
          <a:xfrm>
            <a:off x="4404001" y="2667191"/>
            <a:ext cx="1692000" cy="1584000"/>
          </a:xfrm>
          <a:prstGeom prst="rect">
            <a:avLst/>
          </a:prstGeom>
          <a:solidFill>
            <a:schemeClr val="accent3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C6E98-B920-45F8-83DA-869AD2E6FB34}"/>
              </a:ext>
            </a:extLst>
          </p:cNvPr>
          <p:cNvSpPr txBox="1"/>
          <p:nvPr/>
        </p:nvSpPr>
        <p:spPr>
          <a:xfrm>
            <a:off x="6219633" y="721147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A5D695-3164-4CD4-99E2-244D6CD6A9D2}"/>
              </a:ext>
            </a:extLst>
          </p:cNvPr>
          <p:cNvSpPr txBox="1"/>
          <p:nvPr/>
        </p:nvSpPr>
        <p:spPr>
          <a:xfrm>
            <a:off x="6219633" y="1408360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A1C00-DCC1-40C2-B52A-4D0DE0BF1440}"/>
              </a:ext>
            </a:extLst>
          </p:cNvPr>
          <p:cNvSpPr txBox="1"/>
          <p:nvPr/>
        </p:nvSpPr>
        <p:spPr>
          <a:xfrm>
            <a:off x="6219633" y="464821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Donut 24">
            <a:extLst>
              <a:ext uri="{FF2B5EF4-FFF2-40B4-BE49-F238E27FC236}">
                <a16:creationId xmlns:a16="http://schemas.microsoft.com/office/drawing/2014/main" id="{466F1623-92F1-4E02-A2B2-44208958E054}"/>
              </a:ext>
            </a:extLst>
          </p:cNvPr>
          <p:cNvSpPr/>
          <p:nvPr/>
        </p:nvSpPr>
        <p:spPr>
          <a:xfrm>
            <a:off x="4799290" y="3004812"/>
            <a:ext cx="901422" cy="90875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9B25D1AC-881F-4133-9A29-EE560C2FEEDF}"/>
              </a:ext>
            </a:extLst>
          </p:cNvPr>
          <p:cNvGrpSpPr/>
          <p:nvPr/>
        </p:nvGrpSpPr>
        <p:grpSpPr>
          <a:xfrm>
            <a:off x="7657296" y="3480952"/>
            <a:ext cx="4059084" cy="678692"/>
            <a:chOff x="803640" y="3362835"/>
            <a:chExt cx="2059657" cy="6786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3687F2-6BE1-4625-9D9A-09D30559226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EA9B68-F9C1-4175-A765-E8D0CF99103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FF097D25-08FA-4F05-9D4F-DF0508779D63}"/>
              </a:ext>
            </a:extLst>
          </p:cNvPr>
          <p:cNvGrpSpPr/>
          <p:nvPr/>
        </p:nvGrpSpPr>
        <p:grpSpPr>
          <a:xfrm>
            <a:off x="7657296" y="4234923"/>
            <a:ext cx="4059084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8CBB9A-33B5-44AD-A365-03A836BDD92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26337C-16A2-445F-8D8F-0030CFBE542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8">
            <a:extLst>
              <a:ext uri="{FF2B5EF4-FFF2-40B4-BE49-F238E27FC236}">
                <a16:creationId xmlns:a16="http://schemas.microsoft.com/office/drawing/2014/main" id="{FD11AF7A-EFD5-470A-BF77-5CE57D539232}"/>
              </a:ext>
            </a:extLst>
          </p:cNvPr>
          <p:cNvSpPr/>
          <p:nvPr/>
        </p:nvSpPr>
        <p:spPr>
          <a:xfrm>
            <a:off x="7024858" y="3565627"/>
            <a:ext cx="509349" cy="5093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E38AC8C8-BA4F-46DA-8F75-3593841CF61C}"/>
              </a:ext>
            </a:extLst>
          </p:cNvPr>
          <p:cNvSpPr/>
          <p:nvPr/>
        </p:nvSpPr>
        <p:spPr>
          <a:xfrm>
            <a:off x="7024858" y="5056739"/>
            <a:ext cx="509349" cy="5093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B0BBE1D9-7561-46AC-9CC3-EC6F796C6651}"/>
              </a:ext>
            </a:extLst>
          </p:cNvPr>
          <p:cNvSpPr/>
          <p:nvPr/>
        </p:nvSpPr>
        <p:spPr>
          <a:xfrm>
            <a:off x="7019116" y="4311183"/>
            <a:ext cx="509349" cy="50934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5E5638AC-670A-44DC-8292-49833E79968A}"/>
              </a:ext>
            </a:extLst>
          </p:cNvPr>
          <p:cNvSpPr/>
          <p:nvPr/>
        </p:nvSpPr>
        <p:spPr>
          <a:xfrm>
            <a:off x="7019116" y="5802297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8" name="Group 16">
            <a:extLst>
              <a:ext uri="{FF2B5EF4-FFF2-40B4-BE49-F238E27FC236}">
                <a16:creationId xmlns:a16="http://schemas.microsoft.com/office/drawing/2014/main" id="{8472565E-BAA2-4F9B-8C7D-574F8FC0F24C}"/>
              </a:ext>
            </a:extLst>
          </p:cNvPr>
          <p:cNvGrpSpPr/>
          <p:nvPr/>
        </p:nvGrpSpPr>
        <p:grpSpPr>
          <a:xfrm>
            <a:off x="7657296" y="4988895"/>
            <a:ext cx="4059084" cy="678692"/>
            <a:chOff x="803640" y="3362835"/>
            <a:chExt cx="2059657" cy="6786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D6C780-435F-4565-8B24-45B799647CF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13FE15-53C7-4E1F-B305-B4071BC006E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B721924C-952E-4CC1-B0CF-647E3855D360}"/>
              </a:ext>
            </a:extLst>
          </p:cNvPr>
          <p:cNvGrpSpPr/>
          <p:nvPr/>
        </p:nvGrpSpPr>
        <p:grpSpPr>
          <a:xfrm>
            <a:off x="7657296" y="5742867"/>
            <a:ext cx="4059084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81EC6D-E5D1-45E1-9139-07299A48547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4E97D3-182D-46A8-AB57-67BFB3B3D9F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9ACAB84-8CE6-496E-B0E2-1D3827EBE5F6}"/>
              </a:ext>
            </a:extLst>
          </p:cNvPr>
          <p:cNvSpPr txBox="1"/>
          <p:nvPr/>
        </p:nvSpPr>
        <p:spPr>
          <a:xfrm>
            <a:off x="6877050" y="1990213"/>
            <a:ext cx="4839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id="{40E67722-0B37-40F3-91D3-91A5E86D7BD2}"/>
              </a:ext>
            </a:extLst>
          </p:cNvPr>
          <p:cNvSpPr/>
          <p:nvPr/>
        </p:nvSpPr>
        <p:spPr>
          <a:xfrm>
            <a:off x="7185886" y="5906728"/>
            <a:ext cx="228752" cy="30048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Trapezoid 10">
            <a:extLst>
              <a:ext uri="{FF2B5EF4-FFF2-40B4-BE49-F238E27FC236}">
                <a16:creationId xmlns:a16="http://schemas.microsoft.com/office/drawing/2014/main" id="{06A41A17-C560-4502-8C2C-DB586BD81007}"/>
              </a:ext>
            </a:extLst>
          </p:cNvPr>
          <p:cNvSpPr>
            <a:spLocks noChangeAspect="1"/>
          </p:cNvSpPr>
          <p:nvPr/>
        </p:nvSpPr>
        <p:spPr>
          <a:xfrm>
            <a:off x="7150978" y="3697983"/>
            <a:ext cx="257109" cy="256807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6FFBB40D-50AF-4FE4-BFD3-3DD90AFCF76A}"/>
              </a:ext>
            </a:extLst>
          </p:cNvPr>
          <p:cNvSpPr>
            <a:spLocks noChangeAspect="1"/>
          </p:cNvSpPr>
          <p:nvPr/>
        </p:nvSpPr>
        <p:spPr>
          <a:xfrm>
            <a:off x="7168576" y="5196369"/>
            <a:ext cx="239509" cy="24038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Round Same Side Corner Rectangle 7">
            <a:extLst>
              <a:ext uri="{FF2B5EF4-FFF2-40B4-BE49-F238E27FC236}">
                <a16:creationId xmlns:a16="http://schemas.microsoft.com/office/drawing/2014/main" id="{9C321E9F-B7CF-4CD5-8197-DAD58206CFC7}"/>
              </a:ext>
            </a:extLst>
          </p:cNvPr>
          <p:cNvSpPr>
            <a:spLocks noChangeAspect="1"/>
          </p:cNvSpPr>
          <p:nvPr/>
        </p:nvSpPr>
        <p:spPr>
          <a:xfrm rot="10800000">
            <a:off x="7150978" y="4427828"/>
            <a:ext cx="259261" cy="27256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그림 개체 틀 28">
            <a:extLst>
              <a:ext uri="{FF2B5EF4-FFF2-40B4-BE49-F238E27FC236}">
                <a16:creationId xmlns:a16="http://schemas.microsoft.com/office/drawing/2014/main" id="{5D09A427-7F27-435C-A729-A1C02AA92B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722409A6-770D-40EF-95D9-09AF15F60F1F}"/>
              </a:ext>
            </a:extLst>
          </p:cNvPr>
          <p:cNvGrpSpPr/>
          <p:nvPr/>
        </p:nvGrpSpPr>
        <p:grpSpPr>
          <a:xfrm>
            <a:off x="1349650" y="1752086"/>
            <a:ext cx="1149625" cy="1134717"/>
            <a:chOff x="2206487" y="2723322"/>
            <a:chExt cx="1149625" cy="1134717"/>
          </a:xfrm>
          <a:solidFill>
            <a:schemeClr val="accent1"/>
          </a:solidFill>
        </p:grpSpPr>
        <p:sp>
          <p:nvSpPr>
            <p:cNvPr id="25" name="Half Frame 3">
              <a:extLst>
                <a:ext uri="{FF2B5EF4-FFF2-40B4-BE49-F238E27FC236}">
                  <a16:creationId xmlns:a16="http://schemas.microsoft.com/office/drawing/2014/main" id="{CEA19299-A764-42C3-AE55-E3956AA5E775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Half Frame 4">
              <a:extLst>
                <a:ext uri="{FF2B5EF4-FFF2-40B4-BE49-F238E27FC236}">
                  <a16:creationId xmlns:a16="http://schemas.microsoft.com/office/drawing/2014/main" id="{6F1FEC9A-7621-4AE2-8C41-88E8EE4A3A6E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5">
            <a:extLst>
              <a:ext uri="{FF2B5EF4-FFF2-40B4-BE49-F238E27FC236}">
                <a16:creationId xmlns:a16="http://schemas.microsoft.com/office/drawing/2014/main" id="{DBBC87A5-4614-4901-8A24-1205A2296A00}"/>
              </a:ext>
            </a:extLst>
          </p:cNvPr>
          <p:cNvGrpSpPr/>
          <p:nvPr/>
        </p:nvGrpSpPr>
        <p:grpSpPr>
          <a:xfrm>
            <a:off x="4684892" y="1752086"/>
            <a:ext cx="1149625" cy="1134717"/>
            <a:chOff x="2206487" y="2723322"/>
            <a:chExt cx="1149625" cy="1134717"/>
          </a:xfrm>
          <a:solidFill>
            <a:schemeClr val="accent6"/>
          </a:solidFill>
        </p:grpSpPr>
        <p:sp>
          <p:nvSpPr>
            <p:cNvPr id="28" name="Half Frame 6">
              <a:extLst>
                <a:ext uri="{FF2B5EF4-FFF2-40B4-BE49-F238E27FC236}">
                  <a16:creationId xmlns:a16="http://schemas.microsoft.com/office/drawing/2014/main" id="{8EC82C1E-5FF1-4D79-B46F-35899FF6703A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Half Frame 7">
              <a:extLst>
                <a:ext uri="{FF2B5EF4-FFF2-40B4-BE49-F238E27FC236}">
                  <a16:creationId xmlns:a16="http://schemas.microsoft.com/office/drawing/2014/main" id="{09A384D9-9597-4398-A00D-CC0BBA12BB42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8">
            <a:extLst>
              <a:ext uri="{FF2B5EF4-FFF2-40B4-BE49-F238E27FC236}">
                <a16:creationId xmlns:a16="http://schemas.microsoft.com/office/drawing/2014/main" id="{434F99B0-D4F3-419F-95B5-18D316E080FB}"/>
              </a:ext>
            </a:extLst>
          </p:cNvPr>
          <p:cNvGrpSpPr/>
          <p:nvPr/>
        </p:nvGrpSpPr>
        <p:grpSpPr>
          <a:xfrm>
            <a:off x="3017271" y="4001102"/>
            <a:ext cx="1149625" cy="1134717"/>
            <a:chOff x="2206487" y="2723322"/>
            <a:chExt cx="1149625" cy="1134717"/>
          </a:xfrm>
          <a:solidFill>
            <a:schemeClr val="accent2"/>
          </a:solidFill>
        </p:grpSpPr>
        <p:sp>
          <p:nvSpPr>
            <p:cNvPr id="31" name="Half Frame 9">
              <a:extLst>
                <a:ext uri="{FF2B5EF4-FFF2-40B4-BE49-F238E27FC236}">
                  <a16:creationId xmlns:a16="http://schemas.microsoft.com/office/drawing/2014/main" id="{E8A2FAB8-E9F8-41F6-ADE4-5F1FB9E7EE7F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Half Frame 10">
              <a:extLst>
                <a:ext uri="{FF2B5EF4-FFF2-40B4-BE49-F238E27FC236}">
                  <a16:creationId xmlns:a16="http://schemas.microsoft.com/office/drawing/2014/main" id="{E9E234D5-0215-4A7B-9D04-C7BEB2448BA3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11">
            <a:extLst>
              <a:ext uri="{FF2B5EF4-FFF2-40B4-BE49-F238E27FC236}">
                <a16:creationId xmlns:a16="http://schemas.microsoft.com/office/drawing/2014/main" id="{EEE570EA-05C4-4E13-91C3-6A2C7F17B9A7}"/>
              </a:ext>
            </a:extLst>
          </p:cNvPr>
          <p:cNvGrpSpPr/>
          <p:nvPr/>
        </p:nvGrpSpPr>
        <p:grpSpPr>
          <a:xfrm>
            <a:off x="8020134" y="1752086"/>
            <a:ext cx="1149625" cy="1134717"/>
            <a:chOff x="2206487" y="2723322"/>
            <a:chExt cx="1149625" cy="1134717"/>
          </a:xfrm>
          <a:solidFill>
            <a:schemeClr val="accent3"/>
          </a:solidFill>
        </p:grpSpPr>
        <p:sp>
          <p:nvSpPr>
            <p:cNvPr id="34" name="Half Frame 12">
              <a:extLst>
                <a:ext uri="{FF2B5EF4-FFF2-40B4-BE49-F238E27FC236}">
                  <a16:creationId xmlns:a16="http://schemas.microsoft.com/office/drawing/2014/main" id="{4C1FE10E-21ED-483D-A90C-953AC6A416D3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Half Frame 13">
              <a:extLst>
                <a:ext uri="{FF2B5EF4-FFF2-40B4-BE49-F238E27FC236}">
                  <a16:creationId xmlns:a16="http://schemas.microsoft.com/office/drawing/2014/main" id="{7511F59E-AFBD-4FBA-A7EA-4CBC575F3E60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7C1AB415-E26C-4913-A40C-3B910046B2D3}"/>
              </a:ext>
            </a:extLst>
          </p:cNvPr>
          <p:cNvGrpSpPr/>
          <p:nvPr/>
        </p:nvGrpSpPr>
        <p:grpSpPr>
          <a:xfrm>
            <a:off x="9687753" y="4001102"/>
            <a:ext cx="1149625" cy="1134717"/>
            <a:chOff x="2206487" y="2723322"/>
            <a:chExt cx="1149625" cy="1134717"/>
          </a:xfrm>
          <a:solidFill>
            <a:schemeClr val="accent4"/>
          </a:solidFill>
        </p:grpSpPr>
        <p:sp>
          <p:nvSpPr>
            <p:cNvPr id="37" name="Half Frame 15">
              <a:extLst>
                <a:ext uri="{FF2B5EF4-FFF2-40B4-BE49-F238E27FC236}">
                  <a16:creationId xmlns:a16="http://schemas.microsoft.com/office/drawing/2014/main" id="{DC65C20A-30B7-4B52-A376-765C860C2501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Half Frame 16">
              <a:extLst>
                <a:ext uri="{FF2B5EF4-FFF2-40B4-BE49-F238E27FC236}">
                  <a16:creationId xmlns:a16="http://schemas.microsoft.com/office/drawing/2014/main" id="{A0ABEC12-5C3B-4D8E-B84D-3E5696B446FB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17">
            <a:extLst>
              <a:ext uri="{FF2B5EF4-FFF2-40B4-BE49-F238E27FC236}">
                <a16:creationId xmlns:a16="http://schemas.microsoft.com/office/drawing/2014/main" id="{AA9CCED4-5A95-48E5-87B1-3E068F1D22D2}"/>
              </a:ext>
            </a:extLst>
          </p:cNvPr>
          <p:cNvGrpSpPr/>
          <p:nvPr/>
        </p:nvGrpSpPr>
        <p:grpSpPr>
          <a:xfrm>
            <a:off x="6352513" y="4001102"/>
            <a:ext cx="1149625" cy="1134717"/>
            <a:chOff x="2206487" y="2723322"/>
            <a:chExt cx="1149625" cy="1134717"/>
          </a:xfrm>
          <a:solidFill>
            <a:schemeClr val="accent5"/>
          </a:solidFill>
        </p:grpSpPr>
        <p:sp>
          <p:nvSpPr>
            <p:cNvPr id="40" name="Half Frame 18">
              <a:extLst>
                <a:ext uri="{FF2B5EF4-FFF2-40B4-BE49-F238E27FC236}">
                  <a16:creationId xmlns:a16="http://schemas.microsoft.com/office/drawing/2014/main" id="{C6F90593-DFC9-4533-8350-91340B034BF3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Half Frame 19">
              <a:extLst>
                <a:ext uri="{FF2B5EF4-FFF2-40B4-BE49-F238E27FC236}">
                  <a16:creationId xmlns:a16="http://schemas.microsoft.com/office/drawing/2014/main" id="{6FC37E2A-193F-4117-9A95-F96628D5BEAC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20">
            <a:extLst>
              <a:ext uri="{FF2B5EF4-FFF2-40B4-BE49-F238E27FC236}">
                <a16:creationId xmlns:a16="http://schemas.microsoft.com/office/drawing/2014/main" id="{8DCE245F-14BE-442C-8C6B-A12CBFCE31E1}"/>
              </a:ext>
            </a:extLst>
          </p:cNvPr>
          <p:cNvGrpSpPr/>
          <p:nvPr/>
        </p:nvGrpSpPr>
        <p:grpSpPr>
          <a:xfrm>
            <a:off x="757365" y="2972656"/>
            <a:ext cx="2410391" cy="957812"/>
            <a:chOff x="862535" y="3526314"/>
            <a:chExt cx="1563024" cy="95781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D94CEA6-C795-40FC-8D6B-EF8C003B6CDC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4452A0-3EAF-4B8B-AB74-7EA14301A9CA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23">
            <a:extLst>
              <a:ext uri="{FF2B5EF4-FFF2-40B4-BE49-F238E27FC236}">
                <a16:creationId xmlns:a16="http://schemas.microsoft.com/office/drawing/2014/main" id="{F8DEE9C7-DC72-4542-B0D9-B16C8C5BF004}"/>
              </a:ext>
            </a:extLst>
          </p:cNvPr>
          <p:cNvGrpSpPr/>
          <p:nvPr/>
        </p:nvGrpSpPr>
        <p:grpSpPr>
          <a:xfrm>
            <a:off x="4075788" y="2972656"/>
            <a:ext cx="2410391" cy="957812"/>
            <a:chOff x="862535" y="3526314"/>
            <a:chExt cx="1563024" cy="95781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583CFEC-E3CD-42B6-A9AF-17EA329FD180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3204592-6D74-4A31-90A0-440D43CE31FC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26">
            <a:extLst>
              <a:ext uri="{FF2B5EF4-FFF2-40B4-BE49-F238E27FC236}">
                <a16:creationId xmlns:a16="http://schemas.microsoft.com/office/drawing/2014/main" id="{B73727E3-736D-4DE6-9466-B8A3D01B2BD1}"/>
              </a:ext>
            </a:extLst>
          </p:cNvPr>
          <p:cNvGrpSpPr/>
          <p:nvPr/>
        </p:nvGrpSpPr>
        <p:grpSpPr>
          <a:xfrm>
            <a:off x="7394212" y="2972656"/>
            <a:ext cx="2410391" cy="957812"/>
            <a:chOff x="862535" y="3526314"/>
            <a:chExt cx="1563024" cy="95781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0A1403-FB7B-4B56-AAEC-CA866A0D241E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A19C397-52C6-4A74-B53A-032EA86D96BA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29">
            <a:extLst>
              <a:ext uri="{FF2B5EF4-FFF2-40B4-BE49-F238E27FC236}">
                <a16:creationId xmlns:a16="http://schemas.microsoft.com/office/drawing/2014/main" id="{2981BB14-D445-4855-9AFA-4DE84B51BD24}"/>
              </a:ext>
            </a:extLst>
          </p:cNvPr>
          <p:cNvGrpSpPr/>
          <p:nvPr/>
        </p:nvGrpSpPr>
        <p:grpSpPr>
          <a:xfrm>
            <a:off x="2387397" y="5236867"/>
            <a:ext cx="2410391" cy="957812"/>
            <a:chOff x="862535" y="3526314"/>
            <a:chExt cx="1563024" cy="95781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0FF383B-E2A8-436A-A80D-417802E3CD6F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10C49B3-8666-4FB9-A392-1E9514CAE553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32">
            <a:extLst>
              <a:ext uri="{FF2B5EF4-FFF2-40B4-BE49-F238E27FC236}">
                <a16:creationId xmlns:a16="http://schemas.microsoft.com/office/drawing/2014/main" id="{263F57F4-3FBC-4320-B229-B08683DB5564}"/>
              </a:ext>
            </a:extLst>
          </p:cNvPr>
          <p:cNvGrpSpPr/>
          <p:nvPr/>
        </p:nvGrpSpPr>
        <p:grpSpPr>
          <a:xfrm>
            <a:off x="5705820" y="5236867"/>
            <a:ext cx="2410391" cy="957812"/>
            <a:chOff x="862535" y="3526314"/>
            <a:chExt cx="1563024" cy="95781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4EB3A46-49B1-4CAA-9CF5-C6A9114648C5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63D8019-2BB7-45A8-8A0F-6FD512F08A5F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35">
            <a:extLst>
              <a:ext uri="{FF2B5EF4-FFF2-40B4-BE49-F238E27FC236}">
                <a16:creationId xmlns:a16="http://schemas.microsoft.com/office/drawing/2014/main" id="{69FFBBE8-ED12-4FF5-AEDF-105D7103B86E}"/>
              </a:ext>
            </a:extLst>
          </p:cNvPr>
          <p:cNvGrpSpPr/>
          <p:nvPr/>
        </p:nvGrpSpPr>
        <p:grpSpPr>
          <a:xfrm>
            <a:off x="9024244" y="5236867"/>
            <a:ext cx="2410391" cy="957812"/>
            <a:chOff x="862535" y="3526314"/>
            <a:chExt cx="1563024" cy="95781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8F84716-758F-414F-B66C-385607F30491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241E5D0-70E5-41FF-879E-46D59F8A5112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Rectangle 16">
            <a:extLst>
              <a:ext uri="{FF2B5EF4-FFF2-40B4-BE49-F238E27FC236}">
                <a16:creationId xmlns:a16="http://schemas.microsoft.com/office/drawing/2014/main" id="{444C05BF-367B-48CE-8B57-D40520A19503}"/>
              </a:ext>
            </a:extLst>
          </p:cNvPr>
          <p:cNvSpPr/>
          <p:nvPr/>
        </p:nvSpPr>
        <p:spPr>
          <a:xfrm rot="2700000">
            <a:off x="3470693" y="433881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9">
            <a:extLst>
              <a:ext uri="{FF2B5EF4-FFF2-40B4-BE49-F238E27FC236}">
                <a16:creationId xmlns:a16="http://schemas.microsoft.com/office/drawing/2014/main" id="{1B3EDB0F-B5C2-4FF5-9A04-6A9553E1CFFE}"/>
              </a:ext>
            </a:extLst>
          </p:cNvPr>
          <p:cNvSpPr/>
          <p:nvPr/>
        </p:nvSpPr>
        <p:spPr>
          <a:xfrm>
            <a:off x="1770861" y="215511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Oval 21">
            <a:extLst>
              <a:ext uri="{FF2B5EF4-FFF2-40B4-BE49-F238E27FC236}">
                <a16:creationId xmlns:a16="http://schemas.microsoft.com/office/drawing/2014/main" id="{083EC1F8-1B44-4927-8503-29DEDA3E41BE}"/>
              </a:ext>
            </a:extLst>
          </p:cNvPr>
          <p:cNvSpPr>
            <a:spLocks noChangeAspect="1"/>
          </p:cNvSpPr>
          <p:nvPr/>
        </p:nvSpPr>
        <p:spPr>
          <a:xfrm>
            <a:off x="10093510" y="438571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Block Arc 10">
            <a:extLst>
              <a:ext uri="{FF2B5EF4-FFF2-40B4-BE49-F238E27FC236}">
                <a16:creationId xmlns:a16="http://schemas.microsoft.com/office/drawing/2014/main" id="{059B3003-E248-4169-BD1E-9B91FB759D20}"/>
              </a:ext>
            </a:extLst>
          </p:cNvPr>
          <p:cNvSpPr/>
          <p:nvPr/>
        </p:nvSpPr>
        <p:spPr>
          <a:xfrm>
            <a:off x="5063070" y="2202486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52EA5080-5DF1-4827-8036-BFEF2AE096EF}"/>
              </a:ext>
            </a:extLst>
          </p:cNvPr>
          <p:cNvSpPr/>
          <p:nvPr/>
        </p:nvSpPr>
        <p:spPr>
          <a:xfrm flipH="1">
            <a:off x="8398197" y="2186415"/>
            <a:ext cx="396811" cy="32734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ound Same Side Corner Rectangle 11">
            <a:extLst>
              <a:ext uri="{FF2B5EF4-FFF2-40B4-BE49-F238E27FC236}">
                <a16:creationId xmlns:a16="http://schemas.microsoft.com/office/drawing/2014/main" id="{E992D778-6D0B-4072-9408-C2BCD9C21BCE}"/>
              </a:ext>
            </a:extLst>
          </p:cNvPr>
          <p:cNvSpPr>
            <a:spLocks noChangeAspect="1"/>
          </p:cNvSpPr>
          <p:nvPr/>
        </p:nvSpPr>
        <p:spPr>
          <a:xfrm rot="9900000">
            <a:off x="6780780" y="4416556"/>
            <a:ext cx="393525" cy="33422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43">
            <a:extLst>
              <a:ext uri="{FF2B5EF4-FFF2-40B4-BE49-F238E27FC236}">
                <a16:creationId xmlns:a16="http://schemas.microsoft.com/office/drawing/2014/main" id="{9F2853B0-FBE0-4975-BF26-C2381AC4D6FE}"/>
              </a:ext>
            </a:extLst>
          </p:cNvPr>
          <p:cNvGraphicFramePr/>
          <p:nvPr/>
        </p:nvGraphicFramePr>
        <p:xfrm>
          <a:off x="1046394" y="1870230"/>
          <a:ext cx="5049606" cy="420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9DFFBE0A-FEFF-407D-9A57-67B9B27B04A4}"/>
              </a:ext>
            </a:extLst>
          </p:cNvPr>
          <p:cNvGrpSpPr/>
          <p:nvPr/>
        </p:nvGrpSpPr>
        <p:grpSpPr>
          <a:xfrm>
            <a:off x="1390650" y="2924175"/>
            <a:ext cx="4362450" cy="2419350"/>
            <a:chOff x="1390650" y="2924175"/>
            <a:chExt cx="4362450" cy="2419350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6043E035-D057-4B2B-8246-A6E207E4CC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8762" y="4957762"/>
              <a:ext cx="681038" cy="247650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5542DA9C-6A40-4380-BBD1-40CF67DF8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9800" y="4776787"/>
              <a:ext cx="681038" cy="180975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F07E523D-E541-4AF1-8DF4-1C50E5AE5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0838" y="4405312"/>
              <a:ext cx="680359" cy="371475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270B2AC0-8020-487A-80A4-FC8970699A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1197" y="4062412"/>
              <a:ext cx="681717" cy="342900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BE9A52B8-70A4-492C-9718-3F20387789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2914" y="3452812"/>
              <a:ext cx="698910" cy="609600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0733ACBD-2DD6-40C0-AF9B-9205BC35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3952" y="3062287"/>
              <a:ext cx="698911" cy="390525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147AA8A6-A6F8-45A1-A2B8-5EDBD1C81D46}"/>
                </a:ext>
              </a:extLst>
            </p:cNvPr>
            <p:cNvSpPr/>
            <p:nvPr/>
          </p:nvSpPr>
          <p:spPr>
            <a:xfrm>
              <a:off x="1390650" y="5067300"/>
              <a:ext cx="276225" cy="276225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1886BCFB-477B-4BE7-8981-96760A131616}"/>
                </a:ext>
              </a:extLst>
            </p:cNvPr>
            <p:cNvSpPr/>
            <p:nvPr/>
          </p:nvSpPr>
          <p:spPr>
            <a:xfrm>
              <a:off x="2071688" y="4819650"/>
              <a:ext cx="276225" cy="276225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DDDF916-EAFB-45EB-8A2A-F977AE3659B2}"/>
                </a:ext>
              </a:extLst>
            </p:cNvPr>
            <p:cNvSpPr/>
            <p:nvPr/>
          </p:nvSpPr>
          <p:spPr>
            <a:xfrm>
              <a:off x="2752726" y="4638675"/>
              <a:ext cx="276225" cy="276225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386758E-1563-442C-AF29-5DB5878FEA8E}"/>
                </a:ext>
              </a:extLst>
            </p:cNvPr>
            <p:cNvSpPr/>
            <p:nvPr/>
          </p:nvSpPr>
          <p:spPr>
            <a:xfrm>
              <a:off x="3433764" y="4267200"/>
              <a:ext cx="276225" cy="276225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FB2667F3-81D0-4CD8-BEE8-8584ED3DE4A0}"/>
                </a:ext>
              </a:extLst>
            </p:cNvPr>
            <p:cNvSpPr/>
            <p:nvPr/>
          </p:nvSpPr>
          <p:spPr>
            <a:xfrm>
              <a:off x="4114802" y="3924300"/>
              <a:ext cx="276225" cy="276225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B5078F82-8044-479D-ABD2-53D8D499BF77}"/>
                </a:ext>
              </a:extLst>
            </p:cNvPr>
            <p:cNvSpPr/>
            <p:nvPr/>
          </p:nvSpPr>
          <p:spPr>
            <a:xfrm>
              <a:off x="4795840" y="3314700"/>
              <a:ext cx="276225" cy="276225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6F1696E1-66D3-4281-8EF3-D067C443F32D}"/>
                </a:ext>
              </a:extLst>
            </p:cNvPr>
            <p:cNvSpPr/>
            <p:nvPr/>
          </p:nvSpPr>
          <p:spPr>
            <a:xfrm>
              <a:off x="5476875" y="2924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24DA386-C7F4-4EFC-9518-25410BD93BF6}"/>
              </a:ext>
            </a:extLst>
          </p:cNvPr>
          <p:cNvSpPr txBox="1"/>
          <p:nvPr/>
        </p:nvSpPr>
        <p:spPr>
          <a:xfrm flipH="1">
            <a:off x="1155373" y="4336734"/>
            <a:ext cx="743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560A19-C5E0-483C-9360-E04214820C43}"/>
              </a:ext>
            </a:extLst>
          </p:cNvPr>
          <p:cNvSpPr txBox="1"/>
          <p:nvPr/>
        </p:nvSpPr>
        <p:spPr>
          <a:xfrm flipH="1">
            <a:off x="1839650" y="4051359"/>
            <a:ext cx="743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08C008-0EE1-4A2F-BE51-2499626C5600}"/>
              </a:ext>
            </a:extLst>
          </p:cNvPr>
          <p:cNvSpPr txBox="1"/>
          <p:nvPr/>
        </p:nvSpPr>
        <p:spPr>
          <a:xfrm flipH="1">
            <a:off x="2523927" y="3420444"/>
            <a:ext cx="743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86509C-3E53-4E70-8C06-EB5A7725327B}"/>
              </a:ext>
            </a:extLst>
          </p:cNvPr>
          <p:cNvSpPr txBox="1"/>
          <p:nvPr/>
        </p:nvSpPr>
        <p:spPr>
          <a:xfrm flipH="1">
            <a:off x="3208204" y="2975645"/>
            <a:ext cx="743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36399C-5DA1-4475-BCBD-FEEA894BCAAF}"/>
              </a:ext>
            </a:extLst>
          </p:cNvPr>
          <p:cNvSpPr txBox="1"/>
          <p:nvPr/>
        </p:nvSpPr>
        <p:spPr>
          <a:xfrm flipH="1">
            <a:off x="3892481" y="2529770"/>
            <a:ext cx="743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6A37A4-DDF9-4763-AA5A-B5045FFE4BC0}"/>
              </a:ext>
            </a:extLst>
          </p:cNvPr>
          <p:cNvSpPr txBox="1"/>
          <p:nvPr/>
        </p:nvSpPr>
        <p:spPr>
          <a:xfrm flipH="1">
            <a:off x="4576758" y="2310471"/>
            <a:ext cx="743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EAD2A4-CAFE-4DB4-B158-2C399CEAFD16}"/>
              </a:ext>
            </a:extLst>
          </p:cNvPr>
          <p:cNvSpPr txBox="1"/>
          <p:nvPr/>
        </p:nvSpPr>
        <p:spPr>
          <a:xfrm flipH="1">
            <a:off x="5261035" y="1856111"/>
            <a:ext cx="743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C0BB3E-1E3C-4E7F-9975-225E56F45A63}"/>
              </a:ext>
            </a:extLst>
          </p:cNvPr>
          <p:cNvSpPr txBox="1"/>
          <p:nvPr/>
        </p:nvSpPr>
        <p:spPr>
          <a:xfrm flipH="1">
            <a:off x="1586038" y="5181489"/>
            <a:ext cx="50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6D650A-5A76-4AAB-A362-A01765965550}"/>
              </a:ext>
            </a:extLst>
          </p:cNvPr>
          <p:cNvSpPr txBox="1"/>
          <p:nvPr/>
        </p:nvSpPr>
        <p:spPr>
          <a:xfrm flipH="1">
            <a:off x="2270315" y="4896114"/>
            <a:ext cx="50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5698A7-752D-4493-BD6D-61A42572E770}"/>
              </a:ext>
            </a:extLst>
          </p:cNvPr>
          <p:cNvSpPr txBox="1"/>
          <p:nvPr/>
        </p:nvSpPr>
        <p:spPr>
          <a:xfrm flipH="1">
            <a:off x="2954592" y="4694075"/>
            <a:ext cx="50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D4A487-B6F5-4FBF-BF68-7A98C127BD95}"/>
              </a:ext>
            </a:extLst>
          </p:cNvPr>
          <p:cNvSpPr txBox="1"/>
          <p:nvPr/>
        </p:nvSpPr>
        <p:spPr>
          <a:xfrm flipH="1">
            <a:off x="3638869" y="4330196"/>
            <a:ext cx="50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F262DF-C4FE-4A5E-A81C-131D2E490C95}"/>
              </a:ext>
            </a:extLst>
          </p:cNvPr>
          <p:cNvSpPr txBox="1"/>
          <p:nvPr/>
        </p:nvSpPr>
        <p:spPr>
          <a:xfrm flipH="1">
            <a:off x="4323146" y="3997609"/>
            <a:ext cx="50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614E3F-8B6F-4A77-B7DE-0887F76EFEE1}"/>
              </a:ext>
            </a:extLst>
          </p:cNvPr>
          <p:cNvSpPr txBox="1"/>
          <p:nvPr/>
        </p:nvSpPr>
        <p:spPr>
          <a:xfrm flipH="1">
            <a:off x="5007423" y="3373710"/>
            <a:ext cx="50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C091A9-636D-47A9-B57E-A37DB0831775}"/>
              </a:ext>
            </a:extLst>
          </p:cNvPr>
          <p:cNvSpPr txBox="1"/>
          <p:nvPr/>
        </p:nvSpPr>
        <p:spPr>
          <a:xfrm flipH="1">
            <a:off x="5691700" y="2700866"/>
            <a:ext cx="50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F0A748-08CC-4E66-B04F-FC8A2E03A8E6}"/>
              </a:ext>
            </a:extLst>
          </p:cNvPr>
          <p:cNvSpPr txBox="1"/>
          <p:nvPr/>
        </p:nvSpPr>
        <p:spPr>
          <a:xfrm flipH="1">
            <a:off x="2759581" y="1950888"/>
            <a:ext cx="1192278" cy="578882"/>
          </a:xfrm>
          <a:prstGeom prst="wedgeRoundRectCallout">
            <a:avLst>
              <a:gd name="adj1" fmla="val -36443"/>
              <a:gd name="adj2" fmla="val 86419"/>
              <a:gd name="adj3" fmla="val 16667"/>
            </a:avLst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A8074F-9D61-44D6-80EF-B09950C8E6AB}"/>
              </a:ext>
            </a:extLst>
          </p:cNvPr>
          <p:cNvSpPr txBox="1"/>
          <p:nvPr/>
        </p:nvSpPr>
        <p:spPr>
          <a:xfrm flipH="1">
            <a:off x="5506299" y="3569043"/>
            <a:ext cx="1192278" cy="578882"/>
          </a:xfrm>
          <a:prstGeom prst="wedgeRoundRectCallout">
            <a:avLst>
              <a:gd name="adj1" fmla="val 32107"/>
              <a:gd name="adj2" fmla="val -93907"/>
              <a:gd name="adj3" fmla="val 16667"/>
            </a:avLst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Contents Here</a:t>
            </a:r>
          </a:p>
        </p:txBody>
      </p:sp>
      <p:grpSp>
        <p:nvGrpSpPr>
          <p:cNvPr id="34" name="Group 27">
            <a:extLst>
              <a:ext uri="{FF2B5EF4-FFF2-40B4-BE49-F238E27FC236}">
                <a16:creationId xmlns:a16="http://schemas.microsoft.com/office/drawing/2014/main" id="{2888345F-8E0A-47ED-9A76-2E7975A78B54}"/>
              </a:ext>
            </a:extLst>
          </p:cNvPr>
          <p:cNvGrpSpPr/>
          <p:nvPr/>
        </p:nvGrpSpPr>
        <p:grpSpPr>
          <a:xfrm>
            <a:off x="7157630" y="1873163"/>
            <a:ext cx="3987976" cy="775862"/>
            <a:chOff x="6324699" y="2356411"/>
            <a:chExt cx="2736305" cy="7758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53ADCF-B4FB-43BB-AD59-87471321E888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D7E0B92-8BAD-4D37-9EC1-EBA34B237C4B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0">
            <a:extLst>
              <a:ext uri="{FF2B5EF4-FFF2-40B4-BE49-F238E27FC236}">
                <a16:creationId xmlns:a16="http://schemas.microsoft.com/office/drawing/2014/main" id="{71DFFC0B-27E9-49D4-B2E6-610F73025D2A}"/>
              </a:ext>
            </a:extLst>
          </p:cNvPr>
          <p:cNvGrpSpPr/>
          <p:nvPr/>
        </p:nvGrpSpPr>
        <p:grpSpPr>
          <a:xfrm>
            <a:off x="7132811" y="2762346"/>
            <a:ext cx="4447051" cy="936663"/>
            <a:chOff x="4932040" y="3959634"/>
            <a:chExt cx="3456384" cy="93666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C457DE-40A0-49A0-913F-FFF558DC4228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C81905-61DA-47A4-853C-A8DE9B626A8A}"/>
                </a:ext>
              </a:extLst>
            </p:cNvPr>
            <p:cNvSpPr txBox="1"/>
            <p:nvPr/>
          </p:nvSpPr>
          <p:spPr>
            <a:xfrm>
              <a:off x="4932040" y="3959634"/>
              <a:ext cx="34563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L 도형 93">
            <a:extLst>
              <a:ext uri="{FF2B5EF4-FFF2-40B4-BE49-F238E27FC236}">
                <a16:creationId xmlns:a16="http://schemas.microsoft.com/office/drawing/2014/main" id="{141B80ED-CD1C-49F2-8AF5-9CB0EE6D5295}"/>
              </a:ext>
            </a:extLst>
          </p:cNvPr>
          <p:cNvSpPr/>
          <p:nvPr/>
        </p:nvSpPr>
        <p:spPr>
          <a:xfrm rot="13500000">
            <a:off x="8714505" y="4031696"/>
            <a:ext cx="200684" cy="203089"/>
          </a:xfrm>
          <a:prstGeom prst="corner">
            <a:avLst>
              <a:gd name="adj1" fmla="val 31481"/>
              <a:gd name="adj2" fmla="val 288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 도형 95">
            <a:extLst>
              <a:ext uri="{FF2B5EF4-FFF2-40B4-BE49-F238E27FC236}">
                <a16:creationId xmlns:a16="http://schemas.microsoft.com/office/drawing/2014/main" id="{F13F0909-D834-4C15-9D80-2F48709314C1}"/>
              </a:ext>
            </a:extLst>
          </p:cNvPr>
          <p:cNvSpPr/>
          <p:nvPr/>
        </p:nvSpPr>
        <p:spPr>
          <a:xfrm rot="13500000">
            <a:off x="8714505" y="4771661"/>
            <a:ext cx="200684" cy="203089"/>
          </a:xfrm>
          <a:prstGeom prst="corner">
            <a:avLst>
              <a:gd name="adj1" fmla="val 31481"/>
              <a:gd name="adj2" fmla="val 288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 도형 96">
            <a:extLst>
              <a:ext uri="{FF2B5EF4-FFF2-40B4-BE49-F238E27FC236}">
                <a16:creationId xmlns:a16="http://schemas.microsoft.com/office/drawing/2014/main" id="{C3F29948-DF35-49E2-953F-E15FF1EC8ED0}"/>
              </a:ext>
            </a:extLst>
          </p:cNvPr>
          <p:cNvSpPr/>
          <p:nvPr/>
        </p:nvSpPr>
        <p:spPr>
          <a:xfrm rot="13500000">
            <a:off x="8714505" y="5511625"/>
            <a:ext cx="200684" cy="203089"/>
          </a:xfrm>
          <a:prstGeom prst="corner">
            <a:avLst>
              <a:gd name="adj1" fmla="val 31481"/>
              <a:gd name="adj2" fmla="val 288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3BD68D06-9A34-419F-AC9B-4AA97C46C335}"/>
              </a:ext>
            </a:extLst>
          </p:cNvPr>
          <p:cNvGrpSpPr/>
          <p:nvPr/>
        </p:nvGrpSpPr>
        <p:grpSpPr>
          <a:xfrm>
            <a:off x="8972814" y="4556529"/>
            <a:ext cx="2570549" cy="633352"/>
            <a:chOff x="8972814" y="4430498"/>
            <a:chExt cx="2570549" cy="63335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008232F-0928-4B3B-BD67-ECBE63ADE026}"/>
                </a:ext>
              </a:extLst>
            </p:cNvPr>
            <p:cNvSpPr txBox="1"/>
            <p:nvPr/>
          </p:nvSpPr>
          <p:spPr>
            <a:xfrm>
              <a:off x="8972814" y="4430498"/>
              <a:ext cx="25705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32C463E-D7BA-4148-B5F0-18CDA2B3646D}"/>
                </a:ext>
              </a:extLst>
            </p:cNvPr>
            <p:cNvSpPr txBox="1"/>
            <p:nvPr/>
          </p:nvSpPr>
          <p:spPr>
            <a:xfrm>
              <a:off x="8972814" y="4648352"/>
              <a:ext cx="2570549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C8180277-B31E-4079-A70B-63802D56A016}"/>
              </a:ext>
            </a:extLst>
          </p:cNvPr>
          <p:cNvSpPr txBox="1"/>
          <p:nvPr/>
        </p:nvSpPr>
        <p:spPr>
          <a:xfrm>
            <a:off x="7109146" y="3986611"/>
            <a:ext cx="129217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C6FE069C-569D-4EB8-AF96-88FD6E8673F0}"/>
              </a:ext>
            </a:extLst>
          </p:cNvPr>
          <p:cNvGrpSpPr/>
          <p:nvPr/>
        </p:nvGrpSpPr>
        <p:grpSpPr>
          <a:xfrm>
            <a:off x="8988025" y="3816564"/>
            <a:ext cx="2570549" cy="633352"/>
            <a:chOff x="8972814" y="4430498"/>
            <a:chExt cx="2570549" cy="63335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7450FF2-0966-41D7-8243-C3B8F779EA12}"/>
                </a:ext>
              </a:extLst>
            </p:cNvPr>
            <p:cNvSpPr txBox="1"/>
            <p:nvPr/>
          </p:nvSpPr>
          <p:spPr>
            <a:xfrm>
              <a:off x="8972814" y="4430498"/>
              <a:ext cx="25705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C7ABE95-57A6-4326-B44B-2C04BBE83A81}"/>
                </a:ext>
              </a:extLst>
            </p:cNvPr>
            <p:cNvSpPr txBox="1"/>
            <p:nvPr/>
          </p:nvSpPr>
          <p:spPr>
            <a:xfrm>
              <a:off x="8972814" y="4648352"/>
              <a:ext cx="2570549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AF8BE66-652C-4DCA-BB37-C2FAEAA40AFD}"/>
              </a:ext>
            </a:extLst>
          </p:cNvPr>
          <p:cNvGrpSpPr/>
          <p:nvPr/>
        </p:nvGrpSpPr>
        <p:grpSpPr>
          <a:xfrm>
            <a:off x="9009313" y="5296493"/>
            <a:ext cx="2570549" cy="633352"/>
            <a:chOff x="8972814" y="4430498"/>
            <a:chExt cx="2570549" cy="63335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CAD6403-7637-47C7-A09D-F145500A0850}"/>
                </a:ext>
              </a:extLst>
            </p:cNvPr>
            <p:cNvSpPr txBox="1"/>
            <p:nvPr/>
          </p:nvSpPr>
          <p:spPr>
            <a:xfrm>
              <a:off x="8972814" y="4430498"/>
              <a:ext cx="25705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6376F1C-F10B-437D-9FA8-F2ADE4F4F1F0}"/>
                </a:ext>
              </a:extLst>
            </p:cNvPr>
            <p:cNvSpPr txBox="1"/>
            <p:nvPr/>
          </p:nvSpPr>
          <p:spPr>
            <a:xfrm>
              <a:off x="8972814" y="4648352"/>
              <a:ext cx="2570549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7A1E8D-F875-4E03-82AB-2AF57FA65FA5}"/>
              </a:ext>
            </a:extLst>
          </p:cNvPr>
          <p:cNvSpPr txBox="1"/>
          <p:nvPr/>
        </p:nvSpPr>
        <p:spPr>
          <a:xfrm>
            <a:off x="10049874" y="2058579"/>
            <a:ext cx="175132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2109D-1CBE-4D91-A61D-CFC04FAAF7CA}"/>
              </a:ext>
            </a:extLst>
          </p:cNvPr>
          <p:cNvSpPr txBox="1"/>
          <p:nvPr/>
        </p:nvSpPr>
        <p:spPr>
          <a:xfrm>
            <a:off x="776996" y="47304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5943C6-8C57-40A1-B46E-9C42DDFB4FC1}"/>
              </a:ext>
            </a:extLst>
          </p:cNvPr>
          <p:cNvSpPr txBox="1"/>
          <p:nvPr/>
        </p:nvSpPr>
        <p:spPr>
          <a:xfrm>
            <a:off x="390797" y="2649905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905691" y="420680"/>
            <a:ext cx="344859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58A00120-7844-4B93-A225-23199A1D96F5}"/>
              </a:ext>
            </a:extLst>
          </p:cNvPr>
          <p:cNvGrpSpPr/>
          <p:nvPr/>
        </p:nvGrpSpPr>
        <p:grpSpPr>
          <a:xfrm>
            <a:off x="5022669" y="3738593"/>
            <a:ext cx="812004" cy="812004"/>
            <a:chOff x="7149428" y="1835902"/>
            <a:chExt cx="720081" cy="720080"/>
          </a:xfrm>
        </p:grpSpPr>
        <p:sp>
          <p:nvSpPr>
            <p:cNvPr id="6" name="Rounded Rectangle 125">
              <a:extLst>
                <a:ext uri="{FF2B5EF4-FFF2-40B4-BE49-F238E27FC236}">
                  <a16:creationId xmlns:a16="http://schemas.microsoft.com/office/drawing/2014/main" id="{85F38796-1776-496D-B585-10CF27846214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26">
              <a:extLst>
                <a:ext uri="{FF2B5EF4-FFF2-40B4-BE49-F238E27FC236}">
                  <a16:creationId xmlns:a16="http://schemas.microsoft.com/office/drawing/2014/main" id="{58066B0C-5227-468C-A3AE-96CE7F235D0D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4">
            <a:extLst>
              <a:ext uri="{FF2B5EF4-FFF2-40B4-BE49-F238E27FC236}">
                <a16:creationId xmlns:a16="http://schemas.microsoft.com/office/drawing/2014/main" id="{B5697F55-749F-42C7-9484-37ADACBACBB0}"/>
              </a:ext>
            </a:extLst>
          </p:cNvPr>
          <p:cNvGrpSpPr/>
          <p:nvPr/>
        </p:nvGrpSpPr>
        <p:grpSpPr>
          <a:xfrm>
            <a:off x="5022669" y="987963"/>
            <a:ext cx="812004" cy="812004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9" name="Rounded Rectangle 119">
              <a:extLst>
                <a:ext uri="{FF2B5EF4-FFF2-40B4-BE49-F238E27FC236}">
                  <a16:creationId xmlns:a16="http://schemas.microsoft.com/office/drawing/2014/main" id="{E8801CF1-C2D3-41AF-9441-A2E05D641450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20">
              <a:extLst>
                <a:ext uri="{FF2B5EF4-FFF2-40B4-BE49-F238E27FC236}">
                  <a16:creationId xmlns:a16="http://schemas.microsoft.com/office/drawing/2014/main" id="{B5E540E1-0AA8-45CE-9AAA-466D257E39F1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그룹 4">
            <a:extLst>
              <a:ext uri="{FF2B5EF4-FFF2-40B4-BE49-F238E27FC236}">
                <a16:creationId xmlns:a16="http://schemas.microsoft.com/office/drawing/2014/main" id="{9EDFF759-1F84-48A7-8FAF-52B870704D5A}"/>
              </a:ext>
            </a:extLst>
          </p:cNvPr>
          <p:cNvGrpSpPr/>
          <p:nvPr/>
        </p:nvGrpSpPr>
        <p:grpSpPr>
          <a:xfrm>
            <a:off x="5022669" y="2363278"/>
            <a:ext cx="812004" cy="812004"/>
            <a:chOff x="4123102" y="2090877"/>
            <a:chExt cx="720081" cy="720080"/>
          </a:xfrm>
        </p:grpSpPr>
        <p:sp>
          <p:nvSpPr>
            <p:cNvPr id="12" name="Rounded Rectangle 116">
              <a:extLst>
                <a:ext uri="{FF2B5EF4-FFF2-40B4-BE49-F238E27FC236}">
                  <a16:creationId xmlns:a16="http://schemas.microsoft.com/office/drawing/2014/main" id="{2F96F1FE-5A22-40BA-A09C-782A30DA8135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3" name="Rounded Rectangle 117">
              <a:extLst>
                <a:ext uri="{FF2B5EF4-FFF2-40B4-BE49-F238E27FC236}">
                  <a16:creationId xmlns:a16="http://schemas.microsoft.com/office/drawing/2014/main" id="{9030F1AE-0A94-4319-9792-210A2A115295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그룹 6">
            <a:extLst>
              <a:ext uri="{FF2B5EF4-FFF2-40B4-BE49-F238E27FC236}">
                <a16:creationId xmlns:a16="http://schemas.microsoft.com/office/drawing/2014/main" id="{A25EF057-6CB3-401A-AEF1-61A4D7755927}"/>
              </a:ext>
            </a:extLst>
          </p:cNvPr>
          <p:cNvGrpSpPr/>
          <p:nvPr/>
        </p:nvGrpSpPr>
        <p:grpSpPr>
          <a:xfrm>
            <a:off x="5022669" y="5113909"/>
            <a:ext cx="812004" cy="812004"/>
            <a:chOff x="7156653" y="2090877"/>
            <a:chExt cx="720081" cy="720080"/>
          </a:xfrm>
        </p:grpSpPr>
        <p:sp>
          <p:nvSpPr>
            <p:cNvPr id="15" name="Rounded Rectangle 122">
              <a:extLst>
                <a:ext uri="{FF2B5EF4-FFF2-40B4-BE49-F238E27FC236}">
                  <a16:creationId xmlns:a16="http://schemas.microsoft.com/office/drawing/2014/main" id="{3EF1EA32-48C7-4BCE-AA57-3015D51BBD59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6" name="Rounded Rectangle 123">
              <a:extLst>
                <a:ext uri="{FF2B5EF4-FFF2-40B4-BE49-F238E27FC236}">
                  <a16:creationId xmlns:a16="http://schemas.microsoft.com/office/drawing/2014/main" id="{339C3A8B-5C70-449D-A807-553447166C90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55814030-1428-4348-950E-83FF246F2736}"/>
              </a:ext>
            </a:extLst>
          </p:cNvPr>
          <p:cNvGrpSpPr/>
          <p:nvPr/>
        </p:nvGrpSpPr>
        <p:grpSpPr>
          <a:xfrm>
            <a:off x="6254801" y="976561"/>
            <a:ext cx="5351979" cy="800219"/>
            <a:chOff x="6557475" y="1411926"/>
            <a:chExt cx="4507692" cy="80021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BD77DA-7F2D-49F6-8AC2-E404CE9BC671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6222E5-D289-4FA0-A4BD-A345C5D2DDC3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5AF57DA-B735-41CC-A5E6-FEC2CF642AE3}"/>
              </a:ext>
            </a:extLst>
          </p:cNvPr>
          <p:cNvSpPr txBox="1"/>
          <p:nvPr/>
        </p:nvSpPr>
        <p:spPr>
          <a:xfrm>
            <a:off x="4939505" y="1053504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17">
            <a:extLst>
              <a:ext uri="{FF2B5EF4-FFF2-40B4-BE49-F238E27FC236}">
                <a16:creationId xmlns:a16="http://schemas.microsoft.com/office/drawing/2014/main" id="{8DD20161-FCBD-4EAA-A302-069E4F414330}"/>
              </a:ext>
            </a:extLst>
          </p:cNvPr>
          <p:cNvGrpSpPr/>
          <p:nvPr/>
        </p:nvGrpSpPr>
        <p:grpSpPr>
          <a:xfrm>
            <a:off x="6254801" y="2348644"/>
            <a:ext cx="5351979" cy="800219"/>
            <a:chOff x="6557475" y="1411926"/>
            <a:chExt cx="4507692" cy="80021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177B05-4845-44D9-8890-D77E46A9A9CB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3AD189-1059-4314-8164-112DB1AA4C8F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3E1E523-447B-482C-8D38-D4CFC7CF8EFE}"/>
              </a:ext>
            </a:extLst>
          </p:cNvPr>
          <p:cNvSpPr txBox="1"/>
          <p:nvPr/>
        </p:nvSpPr>
        <p:spPr>
          <a:xfrm>
            <a:off x="4939505" y="242558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1">
            <a:extLst>
              <a:ext uri="{FF2B5EF4-FFF2-40B4-BE49-F238E27FC236}">
                <a16:creationId xmlns:a16="http://schemas.microsoft.com/office/drawing/2014/main" id="{BB785C6B-6C72-44CC-B28E-9BD195C9511F}"/>
              </a:ext>
            </a:extLst>
          </p:cNvPr>
          <p:cNvGrpSpPr/>
          <p:nvPr/>
        </p:nvGrpSpPr>
        <p:grpSpPr>
          <a:xfrm>
            <a:off x="6254801" y="3720727"/>
            <a:ext cx="5351979" cy="800219"/>
            <a:chOff x="6557475" y="1411926"/>
            <a:chExt cx="4507692" cy="80021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A7F2B2-5D4F-4D8C-B71B-2EE1EA7A60D5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E4058C-D6C0-4967-B52F-8FC7786F211A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3545A77-A88D-4486-8096-96DC5C954212}"/>
              </a:ext>
            </a:extLst>
          </p:cNvPr>
          <p:cNvSpPr txBox="1"/>
          <p:nvPr/>
        </p:nvSpPr>
        <p:spPr>
          <a:xfrm>
            <a:off x="4939505" y="3797670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25">
            <a:extLst>
              <a:ext uri="{FF2B5EF4-FFF2-40B4-BE49-F238E27FC236}">
                <a16:creationId xmlns:a16="http://schemas.microsoft.com/office/drawing/2014/main" id="{FDF87998-4E0F-49E5-B816-2C5BD444D644}"/>
              </a:ext>
            </a:extLst>
          </p:cNvPr>
          <p:cNvGrpSpPr/>
          <p:nvPr/>
        </p:nvGrpSpPr>
        <p:grpSpPr>
          <a:xfrm>
            <a:off x="6254801" y="5092810"/>
            <a:ext cx="5351979" cy="800219"/>
            <a:chOff x="6557475" y="1411926"/>
            <a:chExt cx="4507692" cy="80021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4DEB74-3298-45DA-9EE4-56227ECC4136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353CED-2811-4458-B197-9450CF490E71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0799C86-B514-413C-B72E-CA2B719409D0}"/>
              </a:ext>
            </a:extLst>
          </p:cNvPr>
          <p:cNvSpPr txBox="1"/>
          <p:nvPr/>
        </p:nvSpPr>
        <p:spPr>
          <a:xfrm>
            <a:off x="4939505" y="5169753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FF1B3E-0516-463B-B642-2FDEAF46E7AA}"/>
              </a:ext>
            </a:extLst>
          </p:cNvPr>
          <p:cNvSpPr/>
          <p:nvPr/>
        </p:nvSpPr>
        <p:spPr>
          <a:xfrm>
            <a:off x="0" y="3379908"/>
            <a:ext cx="12192000" cy="34780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raphic 8">
            <a:extLst>
              <a:ext uri="{FF2B5EF4-FFF2-40B4-BE49-F238E27FC236}">
                <a16:creationId xmlns:a16="http://schemas.microsoft.com/office/drawing/2014/main" id="{1C6A5F3F-F6CA-4522-AF6E-4FDCCE80702D}"/>
              </a:ext>
            </a:extLst>
          </p:cNvPr>
          <p:cNvSpPr/>
          <p:nvPr/>
        </p:nvSpPr>
        <p:spPr>
          <a:xfrm>
            <a:off x="829770" y="1834414"/>
            <a:ext cx="2875606" cy="1554547"/>
          </a:xfrm>
          <a:custGeom>
            <a:avLst/>
            <a:gdLst>
              <a:gd name="connsiteX0" fmla="*/ 2924012 w 8225337"/>
              <a:gd name="connsiteY0" fmla="*/ 1853526 h 4446604"/>
              <a:gd name="connsiteX1" fmla="*/ 2819237 w 8225337"/>
              <a:gd name="connsiteY1" fmla="*/ 1934489 h 4446604"/>
              <a:gd name="connsiteX2" fmla="*/ 2798282 w 8225337"/>
              <a:gd name="connsiteY2" fmla="*/ 1936394 h 4446604"/>
              <a:gd name="connsiteX3" fmla="*/ 2778279 w 8225337"/>
              <a:gd name="connsiteY3" fmla="*/ 1939251 h 4446604"/>
              <a:gd name="connsiteX4" fmla="*/ 2752562 w 8225337"/>
              <a:gd name="connsiteY4" fmla="*/ 1942109 h 4446604"/>
              <a:gd name="connsiteX5" fmla="*/ 2579207 w 8225337"/>
              <a:gd name="connsiteY5" fmla="*/ 1987829 h 4446604"/>
              <a:gd name="connsiteX6" fmla="*/ 2563967 w 8225337"/>
              <a:gd name="connsiteY6" fmla="*/ 2003069 h 4446604"/>
              <a:gd name="connsiteX7" fmla="*/ 2538249 w 8225337"/>
              <a:gd name="connsiteY7" fmla="*/ 2204047 h 4446604"/>
              <a:gd name="connsiteX8" fmla="*/ 2527772 w 8225337"/>
              <a:gd name="connsiteY8" fmla="*/ 2222144 h 4446604"/>
              <a:gd name="connsiteX9" fmla="*/ 2491577 w 8225337"/>
              <a:gd name="connsiteY9" fmla="*/ 2258339 h 4446604"/>
              <a:gd name="connsiteX10" fmla="*/ 2473479 w 8225337"/>
              <a:gd name="connsiteY10" fmla="*/ 2276436 h 4446604"/>
              <a:gd name="connsiteX11" fmla="*/ 2452524 w 8225337"/>
              <a:gd name="connsiteY11" fmla="*/ 2325014 h 4446604"/>
              <a:gd name="connsiteX12" fmla="*/ 2442999 w 8225337"/>
              <a:gd name="connsiteY12" fmla="*/ 2350732 h 4446604"/>
              <a:gd name="connsiteX13" fmla="*/ 2391564 w 8225337"/>
              <a:gd name="connsiteY13" fmla="*/ 2473604 h 4446604"/>
              <a:gd name="connsiteX14" fmla="*/ 2383944 w 8225337"/>
              <a:gd name="connsiteY14" fmla="*/ 2491702 h 4446604"/>
              <a:gd name="connsiteX15" fmla="*/ 2378229 w 8225337"/>
              <a:gd name="connsiteY15" fmla="*/ 2516467 h 4446604"/>
              <a:gd name="connsiteX16" fmla="*/ 2279169 w 8225337"/>
              <a:gd name="connsiteY16" fmla="*/ 2639339 h 4446604"/>
              <a:gd name="connsiteX17" fmla="*/ 2258214 w 8225337"/>
              <a:gd name="connsiteY17" fmla="*/ 2656484 h 4446604"/>
              <a:gd name="connsiteX18" fmla="*/ 2237259 w 8225337"/>
              <a:gd name="connsiteY18" fmla="*/ 2700299 h 4446604"/>
              <a:gd name="connsiteX19" fmla="*/ 2237259 w 8225337"/>
              <a:gd name="connsiteY19" fmla="*/ 2717444 h 4446604"/>
              <a:gd name="connsiteX20" fmla="*/ 2232497 w 8225337"/>
              <a:gd name="connsiteY20" fmla="*/ 2743161 h 4446604"/>
              <a:gd name="connsiteX21" fmla="*/ 2196302 w 8225337"/>
              <a:gd name="connsiteY21" fmla="*/ 2770784 h 4446604"/>
              <a:gd name="connsiteX22" fmla="*/ 2173442 w 8225337"/>
              <a:gd name="connsiteY22" fmla="*/ 2776499 h 4446604"/>
              <a:gd name="connsiteX23" fmla="*/ 2153439 w 8225337"/>
              <a:gd name="connsiteY23" fmla="*/ 2782214 h 4446604"/>
              <a:gd name="connsiteX24" fmla="*/ 2133437 w 8225337"/>
              <a:gd name="connsiteY24" fmla="*/ 2787929 h 4446604"/>
              <a:gd name="connsiteX25" fmla="*/ 2101052 w 8225337"/>
              <a:gd name="connsiteY25" fmla="*/ 2803169 h 4446604"/>
              <a:gd name="connsiteX26" fmla="*/ 2088669 w 8225337"/>
              <a:gd name="connsiteY26" fmla="*/ 2815552 h 4446604"/>
              <a:gd name="connsiteX27" fmla="*/ 2090574 w 8225337"/>
              <a:gd name="connsiteY27" fmla="*/ 2930804 h 4446604"/>
              <a:gd name="connsiteX28" fmla="*/ 2172489 w 8225337"/>
              <a:gd name="connsiteY28" fmla="*/ 2917469 h 4446604"/>
              <a:gd name="connsiteX29" fmla="*/ 2197254 w 8225337"/>
              <a:gd name="connsiteY29" fmla="*/ 2911754 h 4446604"/>
              <a:gd name="connsiteX30" fmla="*/ 2326794 w 8225337"/>
              <a:gd name="connsiteY30" fmla="*/ 2906039 h 4446604"/>
              <a:gd name="connsiteX31" fmla="*/ 2349654 w 8225337"/>
              <a:gd name="connsiteY31" fmla="*/ 2903182 h 4446604"/>
              <a:gd name="connsiteX32" fmla="*/ 2436332 w 8225337"/>
              <a:gd name="connsiteY32" fmla="*/ 2889846 h 4446604"/>
              <a:gd name="connsiteX33" fmla="*/ 2461097 w 8225337"/>
              <a:gd name="connsiteY33" fmla="*/ 2889846 h 4446604"/>
              <a:gd name="connsiteX34" fmla="*/ 2680172 w 8225337"/>
              <a:gd name="connsiteY34" fmla="*/ 2940329 h 4446604"/>
              <a:gd name="connsiteX35" fmla="*/ 2705889 w 8225337"/>
              <a:gd name="connsiteY35" fmla="*/ 2942234 h 4446604"/>
              <a:gd name="connsiteX36" fmla="*/ 2822094 w 8225337"/>
              <a:gd name="connsiteY36" fmla="*/ 2878417 h 4446604"/>
              <a:gd name="connsiteX37" fmla="*/ 2931632 w 8225337"/>
              <a:gd name="connsiteY37" fmla="*/ 2733636 h 4446604"/>
              <a:gd name="connsiteX38" fmla="*/ 2944967 w 8225337"/>
              <a:gd name="connsiteY38" fmla="*/ 2721254 h 4446604"/>
              <a:gd name="connsiteX39" fmla="*/ 2957349 w 8225337"/>
              <a:gd name="connsiteY39" fmla="*/ 2683154 h 4446604"/>
              <a:gd name="connsiteX40" fmla="*/ 2955444 w 8225337"/>
              <a:gd name="connsiteY40" fmla="*/ 2703157 h 4446604"/>
              <a:gd name="connsiteX41" fmla="*/ 2937347 w 8225337"/>
              <a:gd name="connsiteY41" fmla="*/ 2753639 h 4446604"/>
              <a:gd name="connsiteX42" fmla="*/ 2932584 w 8225337"/>
              <a:gd name="connsiteY42" fmla="*/ 2770784 h 4446604"/>
              <a:gd name="connsiteX43" fmla="*/ 2881149 w 8225337"/>
              <a:gd name="connsiteY43" fmla="*/ 2857461 h 4446604"/>
              <a:gd name="connsiteX44" fmla="*/ 2871624 w 8225337"/>
              <a:gd name="connsiteY44" fmla="*/ 2877464 h 4446604"/>
              <a:gd name="connsiteX45" fmla="*/ 2862099 w 8225337"/>
              <a:gd name="connsiteY45" fmla="*/ 2895561 h 4446604"/>
              <a:gd name="connsiteX46" fmla="*/ 2851622 w 8225337"/>
              <a:gd name="connsiteY46" fmla="*/ 2907944 h 4446604"/>
              <a:gd name="connsiteX47" fmla="*/ 2798282 w 8225337"/>
              <a:gd name="connsiteY47" fmla="*/ 2959379 h 4446604"/>
              <a:gd name="connsiteX48" fmla="*/ 2781137 w 8225337"/>
              <a:gd name="connsiteY48" fmla="*/ 2966999 h 4446604"/>
              <a:gd name="connsiteX49" fmla="*/ 2763039 w 8225337"/>
              <a:gd name="connsiteY49" fmla="*/ 2969857 h 4446604"/>
              <a:gd name="connsiteX50" fmla="*/ 2732559 w 8225337"/>
              <a:gd name="connsiteY50" fmla="*/ 2974619 h 4446604"/>
              <a:gd name="connsiteX51" fmla="*/ 2704937 w 8225337"/>
              <a:gd name="connsiteY51" fmla="*/ 2969857 h 4446604"/>
              <a:gd name="connsiteX52" fmla="*/ 2555394 w 8225337"/>
              <a:gd name="connsiteY52" fmla="*/ 2974619 h 4446604"/>
              <a:gd name="connsiteX53" fmla="*/ 2601114 w 8225337"/>
              <a:gd name="connsiteY53" fmla="*/ 2974619 h 4446604"/>
              <a:gd name="connsiteX54" fmla="*/ 2567777 w 8225337"/>
              <a:gd name="connsiteY54" fmla="*/ 2980334 h 4446604"/>
              <a:gd name="connsiteX55" fmla="*/ 2550632 w 8225337"/>
              <a:gd name="connsiteY55" fmla="*/ 3001289 h 4446604"/>
              <a:gd name="connsiteX56" fmla="*/ 2530629 w 8225337"/>
              <a:gd name="connsiteY56" fmla="*/ 3019386 h 4446604"/>
              <a:gd name="connsiteX57" fmla="*/ 2482052 w 8225337"/>
              <a:gd name="connsiteY57" fmla="*/ 3040342 h 4446604"/>
              <a:gd name="connsiteX58" fmla="*/ 2360132 w 8225337"/>
              <a:gd name="connsiteY58" fmla="*/ 3034627 h 4446604"/>
              <a:gd name="connsiteX59" fmla="*/ 2337272 w 8225337"/>
              <a:gd name="connsiteY59" fmla="*/ 3039389 h 4446604"/>
              <a:gd name="connsiteX60" fmla="*/ 2142009 w 8225337"/>
              <a:gd name="connsiteY60" fmla="*/ 3158452 h 4446604"/>
              <a:gd name="connsiteX61" fmla="*/ 2119149 w 8225337"/>
              <a:gd name="connsiteY61" fmla="*/ 3163214 h 4446604"/>
              <a:gd name="connsiteX62" fmla="*/ 2088669 w 8225337"/>
              <a:gd name="connsiteY62" fmla="*/ 3160357 h 4446604"/>
              <a:gd name="connsiteX63" fmla="*/ 2061047 w 8225337"/>
              <a:gd name="connsiteY63" fmla="*/ 3142259 h 4446604"/>
              <a:gd name="connsiteX64" fmla="*/ 1870547 w 8225337"/>
              <a:gd name="connsiteY64" fmla="*/ 3094634 h 4446604"/>
              <a:gd name="connsiteX65" fmla="*/ 1815302 w 8225337"/>
              <a:gd name="connsiteY65" fmla="*/ 3053677 h 4446604"/>
              <a:gd name="connsiteX66" fmla="*/ 1797204 w 8225337"/>
              <a:gd name="connsiteY66" fmla="*/ 3040342 h 4446604"/>
              <a:gd name="connsiteX67" fmla="*/ 1693382 w 8225337"/>
              <a:gd name="connsiteY67" fmla="*/ 2981286 h 4446604"/>
              <a:gd name="connsiteX68" fmla="*/ 1662902 w 8225337"/>
              <a:gd name="connsiteY68" fmla="*/ 2933661 h 4446604"/>
              <a:gd name="connsiteX69" fmla="*/ 1647662 w 8225337"/>
              <a:gd name="connsiteY69" fmla="*/ 2907944 h 4446604"/>
              <a:gd name="connsiteX70" fmla="*/ 1630517 w 8225337"/>
              <a:gd name="connsiteY70" fmla="*/ 2885084 h 4446604"/>
              <a:gd name="connsiteX71" fmla="*/ 1613372 w 8225337"/>
              <a:gd name="connsiteY71" fmla="*/ 2880321 h 4446604"/>
              <a:gd name="connsiteX72" fmla="*/ 1561937 w 8225337"/>
              <a:gd name="connsiteY72" fmla="*/ 2883179 h 4446604"/>
              <a:gd name="connsiteX73" fmla="*/ 1536219 w 8225337"/>
              <a:gd name="connsiteY73" fmla="*/ 2885084 h 4446604"/>
              <a:gd name="connsiteX74" fmla="*/ 1403822 w 8225337"/>
              <a:gd name="connsiteY74" fmla="*/ 2892704 h 4446604"/>
              <a:gd name="connsiteX75" fmla="*/ 1393344 w 8225337"/>
              <a:gd name="connsiteY75" fmla="*/ 2915564 h 4446604"/>
              <a:gd name="connsiteX76" fmla="*/ 1352387 w 8225337"/>
              <a:gd name="connsiteY76" fmla="*/ 3055582 h 4446604"/>
              <a:gd name="connsiteX77" fmla="*/ 1314287 w 8225337"/>
              <a:gd name="connsiteY77" fmla="*/ 3083204 h 4446604"/>
              <a:gd name="connsiteX78" fmla="*/ 1297142 w 8225337"/>
              <a:gd name="connsiteY78" fmla="*/ 3098444 h 4446604"/>
              <a:gd name="connsiteX79" fmla="*/ 1284759 w 8225337"/>
              <a:gd name="connsiteY79" fmla="*/ 3116542 h 4446604"/>
              <a:gd name="connsiteX80" fmla="*/ 1356197 w 8225337"/>
              <a:gd name="connsiteY80" fmla="*/ 3345142 h 4446604"/>
              <a:gd name="connsiteX81" fmla="*/ 1366674 w 8225337"/>
              <a:gd name="connsiteY81" fmla="*/ 3370859 h 4446604"/>
              <a:gd name="connsiteX82" fmla="*/ 1237134 w 8225337"/>
              <a:gd name="connsiteY82" fmla="*/ 3569932 h 4446604"/>
              <a:gd name="connsiteX83" fmla="*/ 1221894 w 8225337"/>
              <a:gd name="connsiteY83" fmla="*/ 3590886 h 4446604"/>
              <a:gd name="connsiteX84" fmla="*/ 1206654 w 8225337"/>
              <a:gd name="connsiteY84" fmla="*/ 3608032 h 4446604"/>
              <a:gd name="connsiteX85" fmla="*/ 960909 w 8225337"/>
              <a:gd name="connsiteY85" fmla="*/ 3816629 h 4446604"/>
              <a:gd name="connsiteX86" fmla="*/ 939954 w 8225337"/>
              <a:gd name="connsiteY86" fmla="*/ 3826154 h 4446604"/>
              <a:gd name="connsiteX87" fmla="*/ 917094 w 8225337"/>
              <a:gd name="connsiteY87" fmla="*/ 3830917 h 4446604"/>
              <a:gd name="connsiteX88" fmla="*/ 698019 w 8225337"/>
              <a:gd name="connsiteY88" fmla="*/ 3805199 h 4446604"/>
              <a:gd name="connsiteX89" fmla="*/ 682779 w 8225337"/>
              <a:gd name="connsiteY89" fmla="*/ 3794721 h 4446604"/>
              <a:gd name="connsiteX90" fmla="*/ 635154 w 8225337"/>
              <a:gd name="connsiteY90" fmla="*/ 3761384 h 4446604"/>
              <a:gd name="connsiteX91" fmla="*/ 609437 w 8225337"/>
              <a:gd name="connsiteY91" fmla="*/ 3749002 h 4446604"/>
              <a:gd name="connsiteX92" fmla="*/ 574194 w 8225337"/>
              <a:gd name="connsiteY92" fmla="*/ 3736619 h 4446604"/>
              <a:gd name="connsiteX93" fmla="*/ 556097 w 8225337"/>
              <a:gd name="connsiteY93" fmla="*/ 3736619 h 4446604"/>
              <a:gd name="connsiteX94" fmla="*/ 537999 w 8225337"/>
              <a:gd name="connsiteY94" fmla="*/ 3738524 h 4446604"/>
              <a:gd name="connsiteX95" fmla="*/ 556097 w 8225337"/>
              <a:gd name="connsiteY95" fmla="*/ 3725189 h 4446604"/>
              <a:gd name="connsiteX96" fmla="*/ 578957 w 8225337"/>
              <a:gd name="connsiteY96" fmla="*/ 3719474 h 4446604"/>
              <a:gd name="connsiteX97" fmla="*/ 621819 w 8225337"/>
              <a:gd name="connsiteY97" fmla="*/ 3704234 h 4446604"/>
              <a:gd name="connsiteX98" fmla="*/ 646584 w 8225337"/>
              <a:gd name="connsiteY98" fmla="*/ 3702329 h 4446604"/>
              <a:gd name="connsiteX99" fmla="*/ 771362 w 8225337"/>
              <a:gd name="connsiteY99" fmla="*/ 3702329 h 4446604"/>
              <a:gd name="connsiteX100" fmla="*/ 797079 w 8225337"/>
              <a:gd name="connsiteY100" fmla="*/ 3697567 h 4446604"/>
              <a:gd name="connsiteX101" fmla="*/ 929477 w 8225337"/>
              <a:gd name="connsiteY101" fmla="*/ 3626129 h 4446604"/>
              <a:gd name="connsiteX102" fmla="*/ 949479 w 8225337"/>
              <a:gd name="connsiteY102" fmla="*/ 3605174 h 4446604"/>
              <a:gd name="connsiteX103" fmla="*/ 975197 w 8225337"/>
              <a:gd name="connsiteY103" fmla="*/ 3365144 h 4446604"/>
              <a:gd name="connsiteX104" fmla="*/ 964719 w 8225337"/>
              <a:gd name="connsiteY104" fmla="*/ 3337521 h 4446604"/>
              <a:gd name="connsiteX105" fmla="*/ 982817 w 8225337"/>
              <a:gd name="connsiteY105" fmla="*/ 3200361 h 4446604"/>
              <a:gd name="connsiteX106" fmla="*/ 996152 w 8225337"/>
              <a:gd name="connsiteY106" fmla="*/ 3179407 h 4446604"/>
              <a:gd name="connsiteX107" fmla="*/ 1061874 w 8225337"/>
              <a:gd name="connsiteY107" fmla="*/ 3029864 h 4446604"/>
              <a:gd name="connsiteX108" fmla="*/ 1063779 w 8225337"/>
              <a:gd name="connsiteY108" fmla="*/ 3004146 h 4446604"/>
              <a:gd name="connsiteX109" fmla="*/ 1069494 w 8225337"/>
              <a:gd name="connsiteY109" fmla="*/ 2823171 h 4446604"/>
              <a:gd name="connsiteX110" fmla="*/ 1077114 w 8225337"/>
              <a:gd name="connsiteY110" fmla="*/ 2800311 h 4446604"/>
              <a:gd name="connsiteX111" fmla="*/ 1081877 w 8225337"/>
              <a:gd name="connsiteY111" fmla="*/ 2775546 h 4446604"/>
              <a:gd name="connsiteX112" fmla="*/ 1087592 w 8225337"/>
              <a:gd name="connsiteY112" fmla="*/ 2752686 h 4446604"/>
              <a:gd name="connsiteX113" fmla="*/ 1118072 w 8225337"/>
              <a:gd name="connsiteY113" fmla="*/ 2724111 h 4446604"/>
              <a:gd name="connsiteX114" fmla="*/ 1139027 w 8225337"/>
              <a:gd name="connsiteY114" fmla="*/ 2711729 h 4446604"/>
              <a:gd name="connsiteX115" fmla="*/ 1152362 w 8225337"/>
              <a:gd name="connsiteY115" fmla="*/ 2699346 h 4446604"/>
              <a:gd name="connsiteX116" fmla="*/ 1207607 w 8225337"/>
              <a:gd name="connsiteY116" fmla="*/ 2600286 h 4446604"/>
              <a:gd name="connsiteX117" fmla="*/ 1227609 w 8225337"/>
              <a:gd name="connsiteY117" fmla="*/ 2583142 h 4446604"/>
              <a:gd name="connsiteX118" fmla="*/ 1245707 w 8225337"/>
              <a:gd name="connsiteY118" fmla="*/ 2563139 h 4446604"/>
              <a:gd name="connsiteX119" fmla="*/ 1266662 w 8225337"/>
              <a:gd name="connsiteY119" fmla="*/ 2555519 h 4446604"/>
              <a:gd name="connsiteX120" fmla="*/ 1332384 w 8225337"/>
              <a:gd name="connsiteY120" fmla="*/ 2563139 h 4446604"/>
              <a:gd name="connsiteX121" fmla="*/ 1357149 w 8225337"/>
              <a:gd name="connsiteY121" fmla="*/ 2565996 h 4446604"/>
              <a:gd name="connsiteX122" fmla="*/ 1560984 w 8225337"/>
              <a:gd name="connsiteY122" fmla="*/ 2576474 h 4446604"/>
              <a:gd name="connsiteX123" fmla="*/ 1585749 w 8225337"/>
              <a:gd name="connsiteY123" fmla="*/ 2703157 h 4446604"/>
              <a:gd name="connsiteX124" fmla="*/ 1599084 w 8225337"/>
              <a:gd name="connsiteY124" fmla="*/ 2718396 h 4446604"/>
              <a:gd name="connsiteX125" fmla="*/ 1649567 w 8225337"/>
              <a:gd name="connsiteY125" fmla="*/ 2728874 h 4446604"/>
              <a:gd name="connsiteX126" fmla="*/ 1670522 w 8225337"/>
              <a:gd name="connsiteY126" fmla="*/ 2730779 h 4446604"/>
              <a:gd name="connsiteX127" fmla="*/ 1800062 w 8225337"/>
              <a:gd name="connsiteY127" fmla="*/ 2726017 h 4446604"/>
              <a:gd name="connsiteX128" fmla="*/ 1821017 w 8225337"/>
              <a:gd name="connsiteY128" fmla="*/ 2726017 h 4446604"/>
              <a:gd name="connsiteX129" fmla="*/ 1963892 w 8225337"/>
              <a:gd name="connsiteY129" fmla="*/ 2690774 h 4446604"/>
              <a:gd name="connsiteX130" fmla="*/ 1991514 w 8225337"/>
              <a:gd name="connsiteY130" fmla="*/ 2677439 h 4446604"/>
              <a:gd name="connsiteX131" fmla="*/ 2116292 w 8225337"/>
              <a:gd name="connsiteY131" fmla="*/ 2581236 h 4446604"/>
              <a:gd name="connsiteX132" fmla="*/ 2129627 w 8225337"/>
              <a:gd name="connsiteY132" fmla="*/ 2564092 h 4446604"/>
              <a:gd name="connsiteX133" fmla="*/ 2190587 w 8225337"/>
              <a:gd name="connsiteY133" fmla="*/ 2454554 h 4446604"/>
              <a:gd name="connsiteX134" fmla="*/ 2198207 w 8225337"/>
              <a:gd name="connsiteY134" fmla="*/ 2431694 h 4446604"/>
              <a:gd name="connsiteX135" fmla="*/ 2300124 w 8225337"/>
              <a:gd name="connsiteY135" fmla="*/ 2278342 h 4446604"/>
              <a:gd name="connsiteX136" fmla="*/ 2317269 w 8225337"/>
              <a:gd name="connsiteY136" fmla="*/ 2263102 h 4446604"/>
              <a:gd name="connsiteX137" fmla="*/ 2362989 w 8225337"/>
              <a:gd name="connsiteY137" fmla="*/ 2204999 h 4446604"/>
              <a:gd name="connsiteX138" fmla="*/ 2373467 w 8225337"/>
              <a:gd name="connsiteY138" fmla="*/ 2187854 h 4446604"/>
              <a:gd name="connsiteX139" fmla="*/ 2469669 w 8225337"/>
              <a:gd name="connsiteY139" fmla="*/ 1996401 h 4446604"/>
              <a:gd name="connsiteX140" fmla="*/ 2483004 w 8225337"/>
              <a:gd name="connsiteY140" fmla="*/ 1973542 h 4446604"/>
              <a:gd name="connsiteX141" fmla="*/ 2562062 w 8225337"/>
              <a:gd name="connsiteY141" fmla="*/ 1919249 h 4446604"/>
              <a:gd name="connsiteX142" fmla="*/ 2583017 w 8225337"/>
              <a:gd name="connsiteY142" fmla="*/ 1914486 h 4446604"/>
              <a:gd name="connsiteX143" fmla="*/ 2710652 w 8225337"/>
              <a:gd name="connsiteY143" fmla="*/ 1906867 h 4446604"/>
              <a:gd name="connsiteX144" fmla="*/ 2736369 w 8225337"/>
              <a:gd name="connsiteY144" fmla="*/ 1906867 h 4446604"/>
              <a:gd name="connsiteX145" fmla="*/ 2782089 w 8225337"/>
              <a:gd name="connsiteY145" fmla="*/ 1908772 h 4446604"/>
              <a:gd name="connsiteX146" fmla="*/ 2804949 w 8225337"/>
              <a:gd name="connsiteY146" fmla="*/ 1904009 h 4446604"/>
              <a:gd name="connsiteX147" fmla="*/ 2917344 w 8225337"/>
              <a:gd name="connsiteY147" fmla="*/ 1860194 h 4446604"/>
              <a:gd name="connsiteX148" fmla="*/ 2924012 w 8225337"/>
              <a:gd name="connsiteY148" fmla="*/ 1853526 h 4446604"/>
              <a:gd name="connsiteX149" fmla="*/ 6679719 w 8225337"/>
              <a:gd name="connsiteY149" fmla="*/ 3301327 h 4446604"/>
              <a:gd name="connsiteX150" fmla="*/ 6670194 w 8225337"/>
              <a:gd name="connsiteY150" fmla="*/ 3362286 h 4446604"/>
              <a:gd name="connsiteX151" fmla="*/ 6680672 w 8225337"/>
              <a:gd name="connsiteY151" fmla="*/ 3383242 h 4446604"/>
              <a:gd name="connsiteX152" fmla="*/ 6911177 w 8225337"/>
              <a:gd name="connsiteY152" fmla="*/ 3449917 h 4446604"/>
              <a:gd name="connsiteX153" fmla="*/ 6570182 w 8225337"/>
              <a:gd name="connsiteY153" fmla="*/ 3337521 h 4446604"/>
              <a:gd name="connsiteX154" fmla="*/ 6557799 w 8225337"/>
              <a:gd name="connsiteY154" fmla="*/ 3320377 h 4446604"/>
              <a:gd name="connsiteX155" fmla="*/ 6486362 w 8225337"/>
              <a:gd name="connsiteY155" fmla="*/ 3247034 h 4446604"/>
              <a:gd name="connsiteX156" fmla="*/ 6478742 w 8225337"/>
              <a:gd name="connsiteY156" fmla="*/ 3242271 h 4446604"/>
              <a:gd name="connsiteX157" fmla="*/ 6417782 w 8225337"/>
              <a:gd name="connsiteY157" fmla="*/ 3214649 h 4446604"/>
              <a:gd name="connsiteX158" fmla="*/ 6412067 w 8225337"/>
              <a:gd name="connsiteY158" fmla="*/ 3211792 h 4446604"/>
              <a:gd name="connsiteX159" fmla="*/ 6402542 w 8225337"/>
              <a:gd name="connsiteY159" fmla="*/ 3204171 h 4446604"/>
              <a:gd name="connsiteX160" fmla="*/ 6387302 w 8225337"/>
              <a:gd name="connsiteY160" fmla="*/ 3188932 h 4446604"/>
              <a:gd name="connsiteX161" fmla="*/ 6384444 w 8225337"/>
              <a:gd name="connsiteY161" fmla="*/ 3184169 h 4446604"/>
              <a:gd name="connsiteX162" fmla="*/ 6372062 w 8225337"/>
              <a:gd name="connsiteY162" fmla="*/ 3151784 h 4446604"/>
              <a:gd name="connsiteX163" fmla="*/ 6370157 w 8225337"/>
              <a:gd name="connsiteY163" fmla="*/ 3134639 h 4446604"/>
              <a:gd name="connsiteX164" fmla="*/ 6380634 w 8225337"/>
              <a:gd name="connsiteY164" fmla="*/ 3116542 h 4446604"/>
              <a:gd name="connsiteX165" fmla="*/ 6391112 w 8225337"/>
              <a:gd name="connsiteY165" fmla="*/ 2915564 h 4446604"/>
              <a:gd name="connsiteX166" fmla="*/ 6313007 w 8225337"/>
              <a:gd name="connsiteY166" fmla="*/ 2867939 h 4446604"/>
              <a:gd name="connsiteX167" fmla="*/ 6293004 w 8225337"/>
              <a:gd name="connsiteY167" fmla="*/ 2847936 h 4446604"/>
              <a:gd name="connsiteX168" fmla="*/ 6279669 w 8225337"/>
              <a:gd name="connsiteY168" fmla="*/ 2826982 h 4446604"/>
              <a:gd name="connsiteX169" fmla="*/ 6211090 w 8225337"/>
              <a:gd name="connsiteY169" fmla="*/ 2726969 h 4446604"/>
              <a:gd name="connsiteX170" fmla="*/ 6197754 w 8225337"/>
              <a:gd name="connsiteY170" fmla="*/ 2706967 h 4446604"/>
              <a:gd name="connsiteX171" fmla="*/ 6035829 w 8225337"/>
              <a:gd name="connsiteY171" fmla="*/ 2599334 h 4446604"/>
              <a:gd name="connsiteX172" fmla="*/ 6014874 w 8225337"/>
              <a:gd name="connsiteY172" fmla="*/ 2596477 h 4446604"/>
              <a:gd name="connsiteX173" fmla="*/ 5948199 w 8225337"/>
              <a:gd name="connsiteY173" fmla="*/ 2583142 h 4446604"/>
              <a:gd name="connsiteX174" fmla="*/ 5925340 w 8225337"/>
              <a:gd name="connsiteY174" fmla="*/ 2580284 h 4446604"/>
              <a:gd name="connsiteX175" fmla="*/ 5835804 w 8225337"/>
              <a:gd name="connsiteY175" fmla="*/ 2572664 h 4446604"/>
              <a:gd name="connsiteX176" fmla="*/ 5810087 w 8225337"/>
              <a:gd name="connsiteY176" fmla="*/ 2570759 h 4446604"/>
              <a:gd name="connsiteX177" fmla="*/ 5642447 w 8225337"/>
              <a:gd name="connsiteY177" fmla="*/ 2624099 h 4446604"/>
              <a:gd name="connsiteX178" fmla="*/ 5624349 w 8225337"/>
              <a:gd name="connsiteY178" fmla="*/ 2639339 h 4446604"/>
              <a:gd name="connsiteX179" fmla="*/ 5604347 w 8225337"/>
              <a:gd name="connsiteY179" fmla="*/ 2660294 h 4446604"/>
              <a:gd name="connsiteX180" fmla="*/ 5492904 w 8225337"/>
              <a:gd name="connsiteY180" fmla="*/ 2787929 h 4446604"/>
              <a:gd name="connsiteX181" fmla="*/ 5475759 w 8225337"/>
              <a:gd name="connsiteY181" fmla="*/ 2857461 h 4446604"/>
              <a:gd name="connsiteX182" fmla="*/ 5473854 w 8225337"/>
              <a:gd name="connsiteY182" fmla="*/ 2882227 h 4446604"/>
              <a:gd name="connsiteX183" fmla="*/ 5458615 w 8225337"/>
              <a:gd name="connsiteY183" fmla="*/ 2915564 h 4446604"/>
              <a:gd name="connsiteX184" fmla="*/ 5438612 w 8225337"/>
              <a:gd name="connsiteY184" fmla="*/ 2927946 h 4446604"/>
              <a:gd name="connsiteX185" fmla="*/ 5421467 w 8225337"/>
              <a:gd name="connsiteY185" fmla="*/ 2932709 h 4446604"/>
              <a:gd name="connsiteX186" fmla="*/ 5398607 w 8225337"/>
              <a:gd name="connsiteY186" fmla="*/ 2945092 h 4446604"/>
              <a:gd name="connsiteX187" fmla="*/ 5377652 w 8225337"/>
              <a:gd name="connsiteY187" fmla="*/ 2954617 h 4446604"/>
              <a:gd name="connsiteX188" fmla="*/ 5327169 w 8225337"/>
              <a:gd name="connsiteY188" fmla="*/ 3044152 h 4446604"/>
              <a:gd name="connsiteX189" fmla="*/ 5337647 w 8225337"/>
              <a:gd name="connsiteY189" fmla="*/ 3069869 h 4446604"/>
              <a:gd name="connsiteX190" fmla="*/ 5393844 w 8225337"/>
              <a:gd name="connsiteY190" fmla="*/ 3184169 h 4446604"/>
              <a:gd name="connsiteX191" fmla="*/ 5389082 w 8225337"/>
              <a:gd name="connsiteY191" fmla="*/ 3205124 h 4446604"/>
              <a:gd name="connsiteX192" fmla="*/ 5378604 w 8225337"/>
              <a:gd name="connsiteY192" fmla="*/ 3232746 h 4446604"/>
              <a:gd name="connsiteX193" fmla="*/ 5353840 w 8225337"/>
              <a:gd name="connsiteY193" fmla="*/ 3252749 h 4446604"/>
              <a:gd name="connsiteX194" fmla="*/ 5332884 w 8225337"/>
              <a:gd name="connsiteY194" fmla="*/ 3272752 h 4446604"/>
              <a:gd name="connsiteX195" fmla="*/ 5299547 w 8225337"/>
              <a:gd name="connsiteY195" fmla="*/ 3428961 h 4446604"/>
              <a:gd name="connsiteX196" fmla="*/ 5310024 w 8225337"/>
              <a:gd name="connsiteY196" fmla="*/ 3451821 h 4446604"/>
              <a:gd name="connsiteX197" fmla="*/ 5346219 w 8225337"/>
              <a:gd name="connsiteY197" fmla="*/ 3495636 h 4446604"/>
              <a:gd name="connsiteX198" fmla="*/ 5370984 w 8225337"/>
              <a:gd name="connsiteY198" fmla="*/ 3653752 h 4446604"/>
              <a:gd name="connsiteX199" fmla="*/ 5378604 w 8225337"/>
              <a:gd name="connsiteY199" fmla="*/ 3679469 h 4446604"/>
              <a:gd name="connsiteX200" fmla="*/ 5384319 w 8225337"/>
              <a:gd name="connsiteY200" fmla="*/ 3707092 h 4446604"/>
              <a:gd name="connsiteX201" fmla="*/ 5389082 w 8225337"/>
              <a:gd name="connsiteY201" fmla="*/ 3732809 h 4446604"/>
              <a:gd name="connsiteX202" fmla="*/ 5378604 w 8225337"/>
              <a:gd name="connsiteY202" fmla="*/ 3893782 h 4446604"/>
              <a:gd name="connsiteX203" fmla="*/ 5366222 w 8225337"/>
              <a:gd name="connsiteY203" fmla="*/ 3914736 h 4446604"/>
              <a:gd name="connsiteX204" fmla="*/ 5322407 w 8225337"/>
              <a:gd name="connsiteY204" fmla="*/ 4024274 h 4446604"/>
              <a:gd name="connsiteX205" fmla="*/ 5332884 w 8225337"/>
              <a:gd name="connsiteY205" fmla="*/ 4041419 h 4446604"/>
              <a:gd name="connsiteX206" fmla="*/ 5363365 w 8225337"/>
              <a:gd name="connsiteY206" fmla="*/ 4092854 h 4446604"/>
              <a:gd name="connsiteX207" fmla="*/ 5365269 w 8225337"/>
              <a:gd name="connsiteY207" fmla="*/ 4125239 h 4446604"/>
              <a:gd name="connsiteX208" fmla="*/ 5347172 w 8225337"/>
              <a:gd name="connsiteY208" fmla="*/ 4224299 h 4446604"/>
              <a:gd name="connsiteX209" fmla="*/ 5295737 w 8225337"/>
              <a:gd name="connsiteY209" fmla="*/ 4120477 h 4446604"/>
              <a:gd name="connsiteX210" fmla="*/ 5285259 w 8225337"/>
              <a:gd name="connsiteY210" fmla="*/ 4100474 h 4446604"/>
              <a:gd name="connsiteX211" fmla="*/ 5244302 w 8225337"/>
              <a:gd name="connsiteY211" fmla="*/ 4042371 h 4446604"/>
              <a:gd name="connsiteX212" fmla="*/ 5230967 w 8225337"/>
              <a:gd name="connsiteY212" fmla="*/ 4024274 h 4446604"/>
              <a:gd name="connsiteX213" fmla="*/ 5213822 w 8225337"/>
              <a:gd name="connsiteY213" fmla="*/ 4003319 h 4446604"/>
              <a:gd name="connsiteX214" fmla="*/ 5201440 w 8225337"/>
              <a:gd name="connsiteY214" fmla="*/ 3980459 h 4446604"/>
              <a:gd name="connsiteX215" fmla="*/ 5190962 w 8225337"/>
              <a:gd name="connsiteY215" fmla="*/ 3957599 h 4446604"/>
              <a:gd name="connsiteX216" fmla="*/ 5189057 w 8225337"/>
              <a:gd name="connsiteY216" fmla="*/ 3932834 h 4446604"/>
              <a:gd name="connsiteX217" fmla="*/ 5242397 w 8225337"/>
              <a:gd name="connsiteY217" fmla="*/ 3704234 h 4446604"/>
              <a:gd name="connsiteX218" fmla="*/ 5232872 w 8225337"/>
              <a:gd name="connsiteY218" fmla="*/ 3655657 h 4446604"/>
              <a:gd name="connsiteX219" fmla="*/ 5230967 w 8225337"/>
              <a:gd name="connsiteY219" fmla="*/ 3635654 h 4446604"/>
              <a:gd name="connsiteX220" fmla="*/ 5221442 w 8225337"/>
              <a:gd name="connsiteY220" fmla="*/ 3622319 h 4446604"/>
              <a:gd name="connsiteX221" fmla="*/ 5152862 w 8225337"/>
              <a:gd name="connsiteY221" fmla="*/ 3371811 h 4446604"/>
              <a:gd name="connsiteX222" fmla="*/ 5165244 w 8225337"/>
              <a:gd name="connsiteY222" fmla="*/ 3350857 h 4446604"/>
              <a:gd name="connsiteX223" fmla="*/ 5081424 w 8225337"/>
              <a:gd name="connsiteY223" fmla="*/ 3083204 h 4446604"/>
              <a:gd name="connsiteX224" fmla="*/ 5058565 w 8225337"/>
              <a:gd name="connsiteY224" fmla="*/ 3065107 h 4446604"/>
              <a:gd name="connsiteX225" fmla="*/ 4924262 w 8225337"/>
              <a:gd name="connsiteY225" fmla="*/ 2998432 h 4446604"/>
              <a:gd name="connsiteX226" fmla="*/ 4903307 w 8225337"/>
              <a:gd name="connsiteY226" fmla="*/ 2993669 h 4446604"/>
              <a:gd name="connsiteX227" fmla="*/ 4802342 w 8225337"/>
              <a:gd name="connsiteY227" fmla="*/ 2960332 h 4446604"/>
              <a:gd name="connsiteX228" fmla="*/ 4789959 w 8225337"/>
              <a:gd name="connsiteY228" fmla="*/ 2945092 h 4446604"/>
              <a:gd name="connsiteX229" fmla="*/ 4723284 w 8225337"/>
              <a:gd name="connsiteY229" fmla="*/ 2883179 h 4446604"/>
              <a:gd name="connsiteX230" fmla="*/ 4700424 w 8225337"/>
              <a:gd name="connsiteY230" fmla="*/ 2870796 h 4446604"/>
              <a:gd name="connsiteX231" fmla="*/ 4462299 w 8225337"/>
              <a:gd name="connsiteY231" fmla="*/ 2918421 h 4446604"/>
              <a:gd name="connsiteX232" fmla="*/ 4447059 w 8225337"/>
              <a:gd name="connsiteY232" fmla="*/ 2928899 h 4446604"/>
              <a:gd name="connsiteX233" fmla="*/ 4421342 w 8225337"/>
              <a:gd name="connsiteY233" fmla="*/ 2956521 h 4446604"/>
              <a:gd name="connsiteX234" fmla="*/ 4396577 w 8225337"/>
              <a:gd name="connsiteY234" fmla="*/ 2956521 h 4446604"/>
              <a:gd name="connsiteX235" fmla="*/ 4305137 w 8225337"/>
              <a:gd name="connsiteY235" fmla="*/ 2912707 h 4446604"/>
              <a:gd name="connsiteX236" fmla="*/ 4284182 w 8225337"/>
              <a:gd name="connsiteY236" fmla="*/ 2895561 h 4446604"/>
              <a:gd name="connsiteX237" fmla="*/ 4244177 w 8225337"/>
              <a:gd name="connsiteY237" fmla="*/ 2862224 h 4446604"/>
              <a:gd name="connsiteX238" fmla="*/ 4216554 w 8225337"/>
              <a:gd name="connsiteY238" fmla="*/ 2854604 h 4446604"/>
              <a:gd name="connsiteX239" fmla="*/ 4196552 w 8225337"/>
              <a:gd name="connsiteY239" fmla="*/ 2844127 h 4446604"/>
              <a:gd name="connsiteX240" fmla="*/ 4120352 w 8225337"/>
              <a:gd name="connsiteY240" fmla="*/ 2775546 h 4446604"/>
              <a:gd name="connsiteX241" fmla="*/ 4094634 w 8225337"/>
              <a:gd name="connsiteY241" fmla="*/ 2765069 h 4446604"/>
              <a:gd name="connsiteX242" fmla="*/ 3925089 w 8225337"/>
              <a:gd name="connsiteY242" fmla="*/ 2657436 h 4446604"/>
              <a:gd name="connsiteX243" fmla="*/ 4128924 w 8225337"/>
              <a:gd name="connsiteY243" fmla="*/ 2726017 h 4446604"/>
              <a:gd name="connsiteX244" fmla="*/ 4149879 w 8225337"/>
              <a:gd name="connsiteY244" fmla="*/ 2728874 h 4446604"/>
              <a:gd name="connsiteX245" fmla="*/ 4384194 w 8225337"/>
              <a:gd name="connsiteY245" fmla="*/ 2790786 h 4446604"/>
              <a:gd name="connsiteX246" fmla="*/ 4409912 w 8225337"/>
              <a:gd name="connsiteY246" fmla="*/ 2788882 h 4446604"/>
              <a:gd name="connsiteX247" fmla="*/ 4483254 w 8225337"/>
              <a:gd name="connsiteY247" fmla="*/ 2653627 h 4446604"/>
              <a:gd name="connsiteX248" fmla="*/ 4676612 w 8225337"/>
              <a:gd name="connsiteY248" fmla="*/ 2765069 h 4446604"/>
              <a:gd name="connsiteX249" fmla="*/ 4701377 w 8225337"/>
              <a:gd name="connsiteY249" fmla="*/ 2766974 h 4446604"/>
              <a:gd name="connsiteX250" fmla="*/ 4745192 w 8225337"/>
              <a:gd name="connsiteY250" fmla="*/ 2742209 h 4446604"/>
              <a:gd name="connsiteX251" fmla="*/ 4765194 w 8225337"/>
              <a:gd name="connsiteY251" fmla="*/ 2731732 h 4446604"/>
              <a:gd name="connsiteX252" fmla="*/ 4862349 w 8225337"/>
              <a:gd name="connsiteY252" fmla="*/ 2779357 h 4446604"/>
              <a:gd name="connsiteX253" fmla="*/ 4883304 w 8225337"/>
              <a:gd name="connsiteY253" fmla="*/ 2789834 h 4446604"/>
              <a:gd name="connsiteX254" fmla="*/ 4909022 w 8225337"/>
              <a:gd name="connsiteY254" fmla="*/ 2797454 h 4446604"/>
              <a:gd name="connsiteX255" fmla="*/ 4988079 w 8225337"/>
              <a:gd name="connsiteY255" fmla="*/ 2911754 h 4446604"/>
              <a:gd name="connsiteX256" fmla="*/ 5028084 w 8225337"/>
              <a:gd name="connsiteY256" fmla="*/ 2937471 h 4446604"/>
              <a:gd name="connsiteX257" fmla="*/ 5056659 w 8225337"/>
              <a:gd name="connsiteY257" fmla="*/ 2934614 h 4446604"/>
              <a:gd name="connsiteX258" fmla="*/ 5264304 w 8225337"/>
              <a:gd name="connsiteY258" fmla="*/ 2937471 h 4446604"/>
              <a:gd name="connsiteX259" fmla="*/ 5330979 w 8225337"/>
              <a:gd name="connsiteY259" fmla="*/ 2815552 h 4446604"/>
              <a:gd name="connsiteX260" fmla="*/ 5336694 w 8225337"/>
              <a:gd name="connsiteY260" fmla="*/ 2794596 h 4446604"/>
              <a:gd name="connsiteX261" fmla="*/ 5367174 w 8225337"/>
              <a:gd name="connsiteY261" fmla="*/ 2710777 h 4446604"/>
              <a:gd name="connsiteX262" fmla="*/ 5387177 w 8225337"/>
              <a:gd name="connsiteY262" fmla="*/ 2689821 h 4446604"/>
              <a:gd name="connsiteX263" fmla="*/ 5397654 w 8225337"/>
              <a:gd name="connsiteY263" fmla="*/ 2666961 h 4446604"/>
              <a:gd name="connsiteX264" fmla="*/ 5458615 w 8225337"/>
              <a:gd name="connsiteY264" fmla="*/ 2555519 h 4446604"/>
              <a:gd name="connsiteX265" fmla="*/ 5473854 w 8225337"/>
              <a:gd name="connsiteY265" fmla="*/ 2534564 h 4446604"/>
              <a:gd name="connsiteX266" fmla="*/ 5644352 w 8225337"/>
              <a:gd name="connsiteY266" fmla="*/ 2480271 h 4446604"/>
              <a:gd name="connsiteX267" fmla="*/ 5545292 w 8225337"/>
              <a:gd name="connsiteY267" fmla="*/ 2345969 h 4446604"/>
              <a:gd name="connsiteX268" fmla="*/ 5540529 w 8225337"/>
              <a:gd name="connsiteY268" fmla="*/ 2312632 h 4446604"/>
              <a:gd name="connsiteX269" fmla="*/ 5563390 w 8225337"/>
              <a:gd name="connsiteY269" fmla="*/ 2282152 h 4446604"/>
              <a:gd name="connsiteX270" fmla="*/ 5690072 w 8225337"/>
              <a:gd name="connsiteY270" fmla="*/ 2230717 h 4446604"/>
              <a:gd name="connsiteX271" fmla="*/ 5634827 w 8225337"/>
              <a:gd name="connsiteY271" fmla="*/ 2151659 h 4446604"/>
              <a:gd name="connsiteX272" fmla="*/ 5609109 w 8225337"/>
              <a:gd name="connsiteY272" fmla="*/ 2139277 h 4446604"/>
              <a:gd name="connsiteX273" fmla="*/ 5507192 w 8225337"/>
              <a:gd name="connsiteY273" fmla="*/ 2055456 h 4446604"/>
              <a:gd name="connsiteX274" fmla="*/ 5501477 w 8225337"/>
              <a:gd name="connsiteY274" fmla="*/ 2034501 h 4446604"/>
              <a:gd name="connsiteX275" fmla="*/ 5526242 w 8225337"/>
              <a:gd name="connsiteY275" fmla="*/ 1942109 h 4446604"/>
              <a:gd name="connsiteX276" fmla="*/ 5401465 w 8225337"/>
              <a:gd name="connsiteY276" fmla="*/ 1832572 h 4446604"/>
              <a:gd name="connsiteX277" fmla="*/ 5393844 w 8225337"/>
              <a:gd name="connsiteY277" fmla="*/ 1809711 h 4446604"/>
              <a:gd name="connsiteX278" fmla="*/ 5384319 w 8225337"/>
              <a:gd name="connsiteY278" fmla="*/ 1789709 h 4446604"/>
              <a:gd name="connsiteX279" fmla="*/ 5371937 w 8225337"/>
              <a:gd name="connsiteY279" fmla="*/ 1768754 h 4446604"/>
              <a:gd name="connsiteX280" fmla="*/ 5245254 w 8225337"/>
              <a:gd name="connsiteY280" fmla="*/ 1817331 h 4446604"/>
              <a:gd name="connsiteX281" fmla="*/ 5228109 w 8225337"/>
              <a:gd name="connsiteY281" fmla="*/ 1840192 h 4446604"/>
              <a:gd name="connsiteX282" fmla="*/ 5208107 w 8225337"/>
              <a:gd name="connsiteY282" fmla="*/ 1858289 h 4446604"/>
              <a:gd name="connsiteX283" fmla="*/ 5190009 w 8225337"/>
              <a:gd name="connsiteY283" fmla="*/ 1879244 h 4446604"/>
              <a:gd name="connsiteX284" fmla="*/ 5177627 w 8225337"/>
              <a:gd name="connsiteY284" fmla="*/ 1906867 h 4446604"/>
              <a:gd name="connsiteX285" fmla="*/ 5164292 w 8225337"/>
              <a:gd name="connsiteY285" fmla="*/ 1920201 h 4446604"/>
              <a:gd name="connsiteX286" fmla="*/ 5143337 w 8225337"/>
              <a:gd name="connsiteY286" fmla="*/ 1927822 h 4446604"/>
              <a:gd name="connsiteX287" fmla="*/ 5112857 w 8225337"/>
              <a:gd name="connsiteY287" fmla="*/ 1914486 h 4446604"/>
              <a:gd name="connsiteX288" fmla="*/ 5099522 w 8225337"/>
              <a:gd name="connsiteY288" fmla="*/ 1853526 h 4446604"/>
              <a:gd name="connsiteX289" fmla="*/ 5086187 w 8225337"/>
              <a:gd name="connsiteY289" fmla="*/ 1832572 h 4446604"/>
              <a:gd name="connsiteX290" fmla="*/ 5088092 w 8225337"/>
              <a:gd name="connsiteY290" fmla="*/ 1745894 h 4446604"/>
              <a:gd name="connsiteX291" fmla="*/ 4892829 w 8225337"/>
              <a:gd name="connsiteY291" fmla="*/ 1623974 h 4446604"/>
              <a:gd name="connsiteX292" fmla="*/ 4880447 w 8225337"/>
              <a:gd name="connsiteY292" fmla="*/ 1610639 h 4446604"/>
              <a:gd name="connsiteX293" fmla="*/ 4862349 w 8225337"/>
              <a:gd name="connsiteY293" fmla="*/ 1590636 h 4446604"/>
              <a:gd name="connsiteX294" fmla="*/ 4746144 w 8225337"/>
              <a:gd name="connsiteY294" fmla="*/ 1509674 h 4446604"/>
              <a:gd name="connsiteX295" fmla="*/ 4736619 w 8225337"/>
              <a:gd name="connsiteY295" fmla="*/ 1484909 h 4446604"/>
              <a:gd name="connsiteX296" fmla="*/ 4736619 w 8225337"/>
              <a:gd name="connsiteY296" fmla="*/ 1350606 h 4446604"/>
              <a:gd name="connsiteX297" fmla="*/ 4716617 w 8225337"/>
              <a:gd name="connsiteY297" fmla="*/ 1340129 h 4446604"/>
              <a:gd name="connsiteX298" fmla="*/ 4440392 w 8225337"/>
              <a:gd name="connsiteY298" fmla="*/ 1355369 h 4446604"/>
              <a:gd name="connsiteX299" fmla="*/ 4420389 w 8225337"/>
              <a:gd name="connsiteY299" fmla="*/ 1360131 h 4446604"/>
              <a:gd name="connsiteX300" fmla="*/ 4380384 w 8225337"/>
              <a:gd name="connsiteY300" fmla="*/ 1367751 h 4446604"/>
              <a:gd name="connsiteX301" fmla="*/ 4355619 w 8225337"/>
              <a:gd name="connsiteY301" fmla="*/ 1369656 h 4446604"/>
              <a:gd name="connsiteX302" fmla="*/ 4155594 w 8225337"/>
              <a:gd name="connsiteY302" fmla="*/ 1417281 h 4446604"/>
              <a:gd name="connsiteX303" fmla="*/ 4132734 w 8225337"/>
              <a:gd name="connsiteY303" fmla="*/ 1422044 h 4446604"/>
              <a:gd name="connsiteX304" fmla="*/ 4071774 w 8225337"/>
              <a:gd name="connsiteY304" fmla="*/ 1396326 h 4446604"/>
              <a:gd name="connsiteX305" fmla="*/ 3951759 w 8225337"/>
              <a:gd name="connsiteY305" fmla="*/ 1320126 h 4446604"/>
              <a:gd name="connsiteX306" fmla="*/ 3934614 w 8225337"/>
              <a:gd name="connsiteY306" fmla="*/ 1312506 h 4446604"/>
              <a:gd name="connsiteX307" fmla="*/ 3921279 w 8225337"/>
              <a:gd name="connsiteY307" fmla="*/ 1294409 h 4446604"/>
              <a:gd name="connsiteX308" fmla="*/ 4007004 w 8225337"/>
              <a:gd name="connsiteY308" fmla="*/ 1194397 h 4446604"/>
              <a:gd name="connsiteX309" fmla="*/ 4002242 w 8225337"/>
              <a:gd name="connsiteY309" fmla="*/ 1240117 h 4446604"/>
              <a:gd name="connsiteX310" fmla="*/ 4015577 w 8225337"/>
              <a:gd name="connsiteY310" fmla="*/ 1253451 h 4446604"/>
              <a:gd name="connsiteX311" fmla="*/ 4084157 w 8225337"/>
              <a:gd name="connsiteY311" fmla="*/ 1274406 h 4446604"/>
              <a:gd name="connsiteX312" fmla="*/ 4107017 w 8225337"/>
              <a:gd name="connsiteY312" fmla="*/ 1276311 h 4446604"/>
              <a:gd name="connsiteX313" fmla="*/ 4227032 w 8225337"/>
              <a:gd name="connsiteY313" fmla="*/ 1225829 h 4446604"/>
              <a:gd name="connsiteX314" fmla="*/ 4247034 w 8225337"/>
              <a:gd name="connsiteY314" fmla="*/ 1205826 h 4446604"/>
              <a:gd name="connsiteX315" fmla="*/ 4434677 w 8225337"/>
              <a:gd name="connsiteY315" fmla="*/ 1078191 h 4446604"/>
              <a:gd name="connsiteX316" fmla="*/ 4475634 w 8225337"/>
              <a:gd name="connsiteY316" fmla="*/ 1049616 h 4446604"/>
              <a:gd name="connsiteX317" fmla="*/ 4493732 w 8225337"/>
              <a:gd name="connsiteY317" fmla="*/ 1046759 h 4446604"/>
              <a:gd name="connsiteX318" fmla="*/ 4521354 w 8225337"/>
              <a:gd name="connsiteY318" fmla="*/ 1041996 h 4446604"/>
              <a:gd name="connsiteX319" fmla="*/ 4548977 w 8225337"/>
              <a:gd name="connsiteY319" fmla="*/ 1039139 h 4446604"/>
              <a:gd name="connsiteX320" fmla="*/ 4627082 w 8225337"/>
              <a:gd name="connsiteY320" fmla="*/ 1056284 h 4446604"/>
              <a:gd name="connsiteX321" fmla="*/ 4652799 w 8225337"/>
              <a:gd name="connsiteY321" fmla="*/ 1063904 h 4446604"/>
              <a:gd name="connsiteX322" fmla="*/ 4708044 w 8225337"/>
              <a:gd name="connsiteY322" fmla="*/ 1051522 h 4446604"/>
              <a:gd name="connsiteX323" fmla="*/ 4736619 w 8225337"/>
              <a:gd name="connsiteY323" fmla="*/ 1045806 h 4446604"/>
              <a:gd name="connsiteX324" fmla="*/ 4764242 w 8225337"/>
              <a:gd name="connsiteY324" fmla="*/ 1036281 h 4446604"/>
              <a:gd name="connsiteX325" fmla="*/ 4794722 w 8225337"/>
              <a:gd name="connsiteY325" fmla="*/ 1025804 h 4446604"/>
              <a:gd name="connsiteX326" fmla="*/ 4941407 w 8225337"/>
              <a:gd name="connsiteY326" fmla="*/ 951509 h 4446604"/>
              <a:gd name="connsiteX327" fmla="*/ 4804247 w 8225337"/>
              <a:gd name="connsiteY327" fmla="*/ 844829 h 4446604"/>
              <a:gd name="connsiteX328" fmla="*/ 4783292 w 8225337"/>
              <a:gd name="connsiteY328" fmla="*/ 829589 h 4446604"/>
              <a:gd name="connsiteX329" fmla="*/ 4760432 w 8225337"/>
              <a:gd name="connsiteY329" fmla="*/ 781011 h 4446604"/>
              <a:gd name="connsiteX330" fmla="*/ 4758527 w 8225337"/>
              <a:gd name="connsiteY330" fmla="*/ 750531 h 4446604"/>
              <a:gd name="connsiteX331" fmla="*/ 4580409 w 8225337"/>
              <a:gd name="connsiteY331" fmla="*/ 643851 h 4446604"/>
              <a:gd name="connsiteX332" fmla="*/ 4562312 w 8225337"/>
              <a:gd name="connsiteY332" fmla="*/ 630516 h 4446604"/>
              <a:gd name="connsiteX333" fmla="*/ 4518497 w 8225337"/>
              <a:gd name="connsiteY333" fmla="*/ 592416 h 4446604"/>
              <a:gd name="connsiteX334" fmla="*/ 4505162 w 8225337"/>
              <a:gd name="connsiteY334" fmla="*/ 574319 h 4446604"/>
              <a:gd name="connsiteX335" fmla="*/ 4514687 w 8225337"/>
              <a:gd name="connsiteY335" fmla="*/ 520979 h 4446604"/>
              <a:gd name="connsiteX336" fmla="*/ 4532784 w 8225337"/>
              <a:gd name="connsiteY336" fmla="*/ 515264 h 4446604"/>
              <a:gd name="connsiteX337" fmla="*/ 4674707 w 8225337"/>
              <a:gd name="connsiteY337" fmla="*/ 364769 h 4446604"/>
              <a:gd name="connsiteX338" fmla="*/ 4659467 w 8225337"/>
              <a:gd name="connsiteY338" fmla="*/ 343814 h 4446604"/>
              <a:gd name="connsiteX339" fmla="*/ 4555644 w 8225337"/>
              <a:gd name="connsiteY339" fmla="*/ 299999 h 4446604"/>
              <a:gd name="connsiteX340" fmla="*/ 4537547 w 8225337"/>
              <a:gd name="connsiteY340" fmla="*/ 299999 h 4446604"/>
              <a:gd name="connsiteX341" fmla="*/ 4501352 w 8225337"/>
              <a:gd name="connsiteY341" fmla="*/ 301904 h 4446604"/>
              <a:gd name="connsiteX342" fmla="*/ 4475634 w 8225337"/>
              <a:gd name="connsiteY342" fmla="*/ 311429 h 4446604"/>
              <a:gd name="connsiteX343" fmla="*/ 4401339 w 8225337"/>
              <a:gd name="connsiteY343" fmla="*/ 344766 h 4446604"/>
              <a:gd name="connsiteX344" fmla="*/ 4378479 w 8225337"/>
              <a:gd name="connsiteY344" fmla="*/ 347624 h 4446604"/>
              <a:gd name="connsiteX345" fmla="*/ 4334664 w 8225337"/>
              <a:gd name="connsiteY345" fmla="*/ 335241 h 4446604"/>
              <a:gd name="connsiteX346" fmla="*/ 4316567 w 8225337"/>
              <a:gd name="connsiteY346" fmla="*/ 317144 h 4446604"/>
              <a:gd name="connsiteX347" fmla="*/ 4306089 w 8225337"/>
              <a:gd name="connsiteY347" fmla="*/ 292379 h 4446604"/>
              <a:gd name="connsiteX348" fmla="*/ 4318472 w 8225337"/>
              <a:gd name="connsiteY348" fmla="*/ 287616 h 4446604"/>
              <a:gd name="connsiteX349" fmla="*/ 4339427 w 8225337"/>
              <a:gd name="connsiteY349" fmla="*/ 278091 h 4446604"/>
              <a:gd name="connsiteX350" fmla="*/ 4354667 w 8225337"/>
              <a:gd name="connsiteY350" fmla="*/ 259994 h 4446604"/>
              <a:gd name="connsiteX351" fmla="*/ 4369907 w 8225337"/>
              <a:gd name="connsiteY351" fmla="*/ 239991 h 4446604"/>
              <a:gd name="connsiteX352" fmla="*/ 4489922 w 8225337"/>
              <a:gd name="connsiteY352" fmla="*/ 170459 h 4446604"/>
              <a:gd name="connsiteX353" fmla="*/ 4591839 w 8225337"/>
              <a:gd name="connsiteY353" fmla="*/ 76161 h 4446604"/>
              <a:gd name="connsiteX354" fmla="*/ 4619462 w 8225337"/>
              <a:gd name="connsiteY354" fmla="*/ 79019 h 4446604"/>
              <a:gd name="connsiteX355" fmla="*/ 4712807 w 8225337"/>
              <a:gd name="connsiteY355" fmla="*/ 165696 h 4446604"/>
              <a:gd name="connsiteX356" fmla="*/ 4728047 w 8225337"/>
              <a:gd name="connsiteY356" fmla="*/ 185699 h 4446604"/>
              <a:gd name="connsiteX357" fmla="*/ 4741382 w 8225337"/>
              <a:gd name="connsiteY357" fmla="*/ 211416 h 4446604"/>
              <a:gd name="connsiteX358" fmla="*/ 4754717 w 8225337"/>
              <a:gd name="connsiteY358" fmla="*/ 239039 h 4446604"/>
              <a:gd name="connsiteX359" fmla="*/ 4779482 w 8225337"/>
              <a:gd name="connsiteY359" fmla="*/ 279044 h 4446604"/>
              <a:gd name="connsiteX360" fmla="*/ 4794722 w 8225337"/>
              <a:gd name="connsiteY360" fmla="*/ 297141 h 4446604"/>
              <a:gd name="connsiteX361" fmla="*/ 4983317 w 8225337"/>
              <a:gd name="connsiteY361" fmla="*/ 427634 h 4446604"/>
              <a:gd name="connsiteX362" fmla="*/ 4985222 w 8225337"/>
              <a:gd name="connsiteY362" fmla="*/ 448589 h 4446604"/>
              <a:gd name="connsiteX363" fmla="*/ 4944265 w 8225337"/>
              <a:gd name="connsiteY363" fmla="*/ 563841 h 4446604"/>
              <a:gd name="connsiteX364" fmla="*/ 4949027 w 8225337"/>
              <a:gd name="connsiteY364" fmla="*/ 584796 h 4446604"/>
              <a:gd name="connsiteX365" fmla="*/ 5164292 w 8225337"/>
              <a:gd name="connsiteY365" fmla="*/ 721956 h 4446604"/>
              <a:gd name="connsiteX366" fmla="*/ 5187152 w 8225337"/>
              <a:gd name="connsiteY366" fmla="*/ 732434 h 4446604"/>
              <a:gd name="connsiteX367" fmla="*/ 5402417 w 8225337"/>
              <a:gd name="connsiteY367" fmla="*/ 864831 h 4446604"/>
              <a:gd name="connsiteX368" fmla="*/ 5415752 w 8225337"/>
              <a:gd name="connsiteY368" fmla="*/ 878166 h 4446604"/>
              <a:gd name="connsiteX369" fmla="*/ 5446232 w 8225337"/>
              <a:gd name="connsiteY369" fmla="*/ 931506 h 4446604"/>
              <a:gd name="connsiteX370" fmla="*/ 5455757 w 8225337"/>
              <a:gd name="connsiteY370" fmla="*/ 960081 h 4446604"/>
              <a:gd name="connsiteX371" fmla="*/ 5405274 w 8225337"/>
              <a:gd name="connsiteY371" fmla="*/ 1092479 h 4446604"/>
              <a:gd name="connsiteX372" fmla="*/ 5380509 w 8225337"/>
              <a:gd name="connsiteY372" fmla="*/ 1102956 h 4446604"/>
              <a:gd name="connsiteX373" fmla="*/ 5136669 w 8225337"/>
              <a:gd name="connsiteY373" fmla="*/ 1130579 h 4446604"/>
              <a:gd name="connsiteX374" fmla="*/ 5108094 w 8225337"/>
              <a:gd name="connsiteY374" fmla="*/ 1136294 h 4446604"/>
              <a:gd name="connsiteX375" fmla="*/ 5082377 w 8225337"/>
              <a:gd name="connsiteY375" fmla="*/ 1146772 h 4446604"/>
              <a:gd name="connsiteX376" fmla="*/ 5061422 w 8225337"/>
              <a:gd name="connsiteY376" fmla="*/ 1162011 h 4446604"/>
              <a:gd name="connsiteX377" fmla="*/ 5038562 w 8225337"/>
              <a:gd name="connsiteY377" fmla="*/ 1197254 h 4446604"/>
              <a:gd name="connsiteX378" fmla="*/ 5033799 w 8225337"/>
              <a:gd name="connsiteY378" fmla="*/ 1218209 h 4446604"/>
              <a:gd name="connsiteX379" fmla="*/ 5039515 w 8225337"/>
              <a:gd name="connsiteY379" fmla="*/ 1239164 h 4446604"/>
              <a:gd name="connsiteX380" fmla="*/ 5003319 w 8225337"/>
              <a:gd name="connsiteY380" fmla="*/ 1362036 h 4446604"/>
              <a:gd name="connsiteX381" fmla="*/ 5233824 w 8225337"/>
              <a:gd name="connsiteY381" fmla="*/ 1436331 h 4446604"/>
              <a:gd name="connsiteX382" fmla="*/ 5262399 w 8225337"/>
              <a:gd name="connsiteY382" fmla="*/ 1438236 h 4446604"/>
              <a:gd name="connsiteX383" fmla="*/ 5338599 w 8225337"/>
              <a:gd name="connsiteY383" fmla="*/ 1442999 h 4446604"/>
              <a:gd name="connsiteX384" fmla="*/ 5424324 w 8225337"/>
              <a:gd name="connsiteY384" fmla="*/ 1499197 h 4446604"/>
              <a:gd name="connsiteX385" fmla="*/ 5413847 w 8225337"/>
              <a:gd name="connsiteY385" fmla="*/ 1517294 h 4446604"/>
              <a:gd name="connsiteX386" fmla="*/ 5406227 w 8225337"/>
              <a:gd name="connsiteY386" fmla="*/ 1537297 h 4446604"/>
              <a:gd name="connsiteX387" fmla="*/ 5587202 w 8225337"/>
              <a:gd name="connsiteY387" fmla="*/ 1539201 h 4446604"/>
              <a:gd name="connsiteX388" fmla="*/ 5615777 w 8225337"/>
              <a:gd name="connsiteY388" fmla="*/ 1539201 h 4446604"/>
              <a:gd name="connsiteX389" fmla="*/ 5768177 w 8225337"/>
              <a:gd name="connsiteY389" fmla="*/ 1621117 h 4446604"/>
              <a:gd name="connsiteX390" fmla="*/ 5788179 w 8225337"/>
              <a:gd name="connsiteY390" fmla="*/ 1671599 h 4446604"/>
              <a:gd name="connsiteX391" fmla="*/ 5716742 w 8225337"/>
              <a:gd name="connsiteY391" fmla="*/ 1760181 h 4446604"/>
              <a:gd name="connsiteX392" fmla="*/ 5713884 w 8225337"/>
              <a:gd name="connsiteY392" fmla="*/ 1778279 h 4446604"/>
              <a:gd name="connsiteX393" fmla="*/ 5983442 w 8225337"/>
              <a:gd name="connsiteY393" fmla="*/ 1854479 h 4446604"/>
              <a:gd name="connsiteX394" fmla="*/ 5980584 w 8225337"/>
              <a:gd name="connsiteY394" fmla="*/ 2006879 h 4446604"/>
              <a:gd name="connsiteX395" fmla="*/ 5977727 w 8225337"/>
              <a:gd name="connsiteY395" fmla="*/ 2029739 h 4446604"/>
              <a:gd name="connsiteX396" fmla="*/ 6029162 w 8225337"/>
              <a:gd name="connsiteY396" fmla="*/ 2157374 h 4446604"/>
              <a:gd name="connsiteX397" fmla="*/ 6041544 w 8225337"/>
              <a:gd name="connsiteY397" fmla="*/ 2174519 h 4446604"/>
              <a:gd name="connsiteX398" fmla="*/ 6128222 w 8225337"/>
              <a:gd name="connsiteY398" fmla="*/ 2286914 h 4446604"/>
              <a:gd name="connsiteX399" fmla="*/ 6140604 w 8225337"/>
              <a:gd name="connsiteY399" fmla="*/ 2309774 h 4446604"/>
              <a:gd name="connsiteX400" fmla="*/ 6134890 w 8225337"/>
              <a:gd name="connsiteY400" fmla="*/ 2391689 h 4446604"/>
              <a:gd name="connsiteX401" fmla="*/ 6140604 w 8225337"/>
              <a:gd name="connsiteY401" fmla="*/ 2416454 h 4446604"/>
              <a:gd name="connsiteX402" fmla="*/ 6219662 w 8225337"/>
              <a:gd name="connsiteY402" fmla="*/ 2536469 h 4446604"/>
              <a:gd name="connsiteX403" fmla="*/ 6349202 w 8225337"/>
              <a:gd name="connsiteY403" fmla="*/ 2696489 h 4446604"/>
              <a:gd name="connsiteX404" fmla="*/ 6370157 w 8225337"/>
              <a:gd name="connsiteY404" fmla="*/ 2709824 h 4446604"/>
              <a:gd name="connsiteX405" fmla="*/ 6449215 w 8225337"/>
              <a:gd name="connsiteY405" fmla="*/ 2808884 h 4446604"/>
              <a:gd name="connsiteX406" fmla="*/ 6462549 w 8225337"/>
              <a:gd name="connsiteY406" fmla="*/ 2828886 h 4446604"/>
              <a:gd name="connsiteX407" fmla="*/ 6473027 w 8225337"/>
              <a:gd name="connsiteY407" fmla="*/ 2842221 h 4446604"/>
              <a:gd name="connsiteX408" fmla="*/ 6579707 w 8225337"/>
              <a:gd name="connsiteY408" fmla="*/ 2906039 h 4446604"/>
              <a:gd name="connsiteX409" fmla="*/ 6607329 w 8225337"/>
              <a:gd name="connsiteY409" fmla="*/ 2939377 h 4446604"/>
              <a:gd name="connsiteX410" fmla="*/ 6573992 w 8225337"/>
              <a:gd name="connsiteY410" fmla="*/ 3073679 h 4446604"/>
              <a:gd name="connsiteX411" fmla="*/ 6572087 w 8225337"/>
              <a:gd name="connsiteY411" fmla="*/ 3098444 h 4446604"/>
              <a:gd name="connsiteX412" fmla="*/ 6599709 w 8225337"/>
              <a:gd name="connsiteY412" fmla="*/ 3192742 h 4446604"/>
              <a:gd name="connsiteX413" fmla="*/ 6604472 w 8225337"/>
              <a:gd name="connsiteY413" fmla="*/ 3197504 h 4446604"/>
              <a:gd name="connsiteX414" fmla="*/ 6680672 w 8225337"/>
              <a:gd name="connsiteY414" fmla="*/ 3297517 h 4446604"/>
              <a:gd name="connsiteX415" fmla="*/ 6679719 w 8225337"/>
              <a:gd name="connsiteY415" fmla="*/ 3301327 h 4446604"/>
              <a:gd name="connsiteX416" fmla="*/ 7928447 w 8225337"/>
              <a:gd name="connsiteY416" fmla="*/ 4060469 h 4446604"/>
              <a:gd name="connsiteX417" fmla="*/ 7954165 w 8225337"/>
              <a:gd name="connsiteY417" fmla="*/ 4142384 h 4446604"/>
              <a:gd name="connsiteX418" fmla="*/ 7971309 w 8225337"/>
              <a:gd name="connsiteY418" fmla="*/ 4162386 h 4446604"/>
              <a:gd name="connsiteX419" fmla="*/ 7991312 w 8225337"/>
              <a:gd name="connsiteY419" fmla="*/ 4180484 h 4446604"/>
              <a:gd name="connsiteX420" fmla="*/ 8108469 w 8225337"/>
              <a:gd name="connsiteY420" fmla="*/ 4287164 h 4446604"/>
              <a:gd name="connsiteX421" fmla="*/ 7974167 w 8225337"/>
              <a:gd name="connsiteY421" fmla="*/ 4221442 h 4446604"/>
              <a:gd name="connsiteX422" fmla="*/ 7949402 w 8225337"/>
              <a:gd name="connsiteY422" fmla="*/ 4209059 h 4446604"/>
              <a:gd name="connsiteX423" fmla="*/ 7929399 w 8225337"/>
              <a:gd name="connsiteY423" fmla="*/ 4193819 h 4446604"/>
              <a:gd name="connsiteX424" fmla="*/ 7900824 w 8225337"/>
              <a:gd name="connsiteY424" fmla="*/ 4150957 h 4446604"/>
              <a:gd name="connsiteX425" fmla="*/ 7890347 w 8225337"/>
              <a:gd name="connsiteY425" fmla="*/ 4126192 h 4446604"/>
              <a:gd name="connsiteX426" fmla="*/ 7880822 w 8225337"/>
              <a:gd name="connsiteY426" fmla="*/ 4108094 h 4446604"/>
              <a:gd name="connsiteX427" fmla="*/ 7852247 w 8225337"/>
              <a:gd name="connsiteY427" fmla="*/ 4003319 h 4446604"/>
              <a:gd name="connsiteX428" fmla="*/ 7791287 w 8225337"/>
              <a:gd name="connsiteY428" fmla="*/ 3921404 h 4446604"/>
              <a:gd name="connsiteX429" fmla="*/ 7777952 w 8225337"/>
              <a:gd name="connsiteY429" fmla="*/ 3904259 h 4446604"/>
              <a:gd name="connsiteX430" fmla="*/ 7669367 w 8225337"/>
              <a:gd name="connsiteY430" fmla="*/ 3835679 h 4446604"/>
              <a:gd name="connsiteX431" fmla="*/ 7651269 w 8225337"/>
              <a:gd name="connsiteY431" fmla="*/ 3815677 h 4446604"/>
              <a:gd name="connsiteX432" fmla="*/ 7636029 w 8225337"/>
              <a:gd name="connsiteY432" fmla="*/ 3792817 h 4446604"/>
              <a:gd name="connsiteX433" fmla="*/ 7595072 w 8225337"/>
              <a:gd name="connsiteY433" fmla="*/ 3568027 h 4446604"/>
              <a:gd name="connsiteX434" fmla="*/ 7587452 w 8225337"/>
              <a:gd name="connsiteY434" fmla="*/ 3543261 h 4446604"/>
              <a:gd name="connsiteX435" fmla="*/ 7575069 w 8225337"/>
              <a:gd name="connsiteY435" fmla="*/ 3518496 h 4446604"/>
              <a:gd name="connsiteX436" fmla="*/ 7564592 w 8225337"/>
              <a:gd name="connsiteY436" fmla="*/ 3492779 h 4446604"/>
              <a:gd name="connsiteX437" fmla="*/ 7500774 w 8225337"/>
              <a:gd name="connsiteY437" fmla="*/ 3342284 h 4446604"/>
              <a:gd name="connsiteX438" fmla="*/ 7495059 w 8225337"/>
              <a:gd name="connsiteY438" fmla="*/ 3319424 h 4446604"/>
              <a:gd name="connsiteX439" fmla="*/ 7444577 w 8225337"/>
              <a:gd name="connsiteY439" fmla="*/ 3192742 h 4446604"/>
              <a:gd name="connsiteX440" fmla="*/ 7316942 w 8225337"/>
              <a:gd name="connsiteY440" fmla="*/ 3250844 h 4446604"/>
              <a:gd name="connsiteX441" fmla="*/ 7307417 w 8225337"/>
              <a:gd name="connsiteY441" fmla="*/ 3273704 h 4446604"/>
              <a:gd name="connsiteX442" fmla="*/ 7281699 w 8225337"/>
              <a:gd name="connsiteY442" fmla="*/ 3322282 h 4446604"/>
              <a:gd name="connsiteX443" fmla="*/ 7271222 w 8225337"/>
              <a:gd name="connsiteY443" fmla="*/ 3334664 h 4446604"/>
              <a:gd name="connsiteX444" fmla="*/ 7143587 w 8225337"/>
              <a:gd name="connsiteY444" fmla="*/ 3301327 h 4446604"/>
              <a:gd name="connsiteX445" fmla="*/ 7252172 w 8225337"/>
              <a:gd name="connsiteY445" fmla="*/ 3231794 h 4446604"/>
              <a:gd name="connsiteX446" fmla="*/ 7259792 w 8225337"/>
              <a:gd name="connsiteY446" fmla="*/ 3208934 h 4446604"/>
              <a:gd name="connsiteX447" fmla="*/ 7284557 w 8225337"/>
              <a:gd name="connsiteY447" fmla="*/ 3070821 h 4446604"/>
              <a:gd name="connsiteX448" fmla="*/ 7302654 w 8225337"/>
              <a:gd name="connsiteY448" fmla="*/ 3060344 h 4446604"/>
              <a:gd name="connsiteX449" fmla="*/ 7449340 w 8225337"/>
              <a:gd name="connsiteY449" fmla="*/ 3060344 h 4446604"/>
              <a:gd name="connsiteX450" fmla="*/ 7476962 w 8225337"/>
              <a:gd name="connsiteY450" fmla="*/ 3066059 h 4446604"/>
              <a:gd name="connsiteX451" fmla="*/ 7588404 w 8225337"/>
              <a:gd name="connsiteY451" fmla="*/ 3252749 h 4446604"/>
              <a:gd name="connsiteX452" fmla="*/ 7597929 w 8225337"/>
              <a:gd name="connsiteY452" fmla="*/ 3280371 h 4446604"/>
              <a:gd name="connsiteX453" fmla="*/ 7698894 w 8225337"/>
              <a:gd name="connsiteY453" fmla="*/ 3488969 h 4446604"/>
              <a:gd name="connsiteX454" fmla="*/ 7701752 w 8225337"/>
              <a:gd name="connsiteY454" fmla="*/ 3509924 h 4446604"/>
              <a:gd name="connsiteX455" fmla="*/ 7701752 w 8225337"/>
              <a:gd name="connsiteY455" fmla="*/ 3530879 h 4446604"/>
              <a:gd name="connsiteX456" fmla="*/ 7756997 w 8225337"/>
              <a:gd name="connsiteY456" fmla="*/ 3759479 h 4446604"/>
              <a:gd name="connsiteX457" fmla="*/ 7777952 w 8225337"/>
              <a:gd name="connsiteY457" fmla="*/ 3771861 h 4446604"/>
              <a:gd name="connsiteX458" fmla="*/ 7797954 w 8225337"/>
              <a:gd name="connsiteY458" fmla="*/ 3782339 h 4446604"/>
              <a:gd name="connsiteX459" fmla="*/ 7919874 w 8225337"/>
              <a:gd name="connsiteY459" fmla="*/ 3894734 h 4446604"/>
              <a:gd name="connsiteX460" fmla="*/ 7924637 w 8225337"/>
              <a:gd name="connsiteY460" fmla="*/ 3919499 h 4446604"/>
              <a:gd name="connsiteX461" fmla="*/ 7924637 w 8225337"/>
              <a:gd name="connsiteY461" fmla="*/ 4023321 h 4446604"/>
              <a:gd name="connsiteX462" fmla="*/ 7927494 w 8225337"/>
              <a:gd name="connsiteY462" fmla="*/ 4044277 h 4446604"/>
              <a:gd name="connsiteX463" fmla="*/ 7928447 w 8225337"/>
              <a:gd name="connsiteY463" fmla="*/ 4060469 h 4446604"/>
              <a:gd name="connsiteX464" fmla="*/ 6504 w 8225337"/>
              <a:gd name="connsiteY464" fmla="*/ 4409084 h 4446604"/>
              <a:gd name="connsiteX465" fmla="*/ 9362 w 8225337"/>
              <a:gd name="connsiteY465" fmla="*/ 4439564 h 4446604"/>
              <a:gd name="connsiteX466" fmla="*/ 7980834 w 8225337"/>
              <a:gd name="connsiteY466" fmla="*/ 4439564 h 4446604"/>
              <a:gd name="connsiteX467" fmla="*/ 7997979 w 8225337"/>
              <a:gd name="connsiteY467" fmla="*/ 4439564 h 4446604"/>
              <a:gd name="connsiteX468" fmla="*/ 8056082 w 8225337"/>
              <a:gd name="connsiteY468" fmla="*/ 4441469 h 4446604"/>
              <a:gd name="connsiteX469" fmla="*/ 8074179 w 8225337"/>
              <a:gd name="connsiteY469" fmla="*/ 4441469 h 4446604"/>
              <a:gd name="connsiteX470" fmla="*/ 8198957 w 8225337"/>
              <a:gd name="connsiteY470" fmla="*/ 4435754 h 4446604"/>
              <a:gd name="connsiteX471" fmla="*/ 8044652 w 8225337"/>
              <a:gd name="connsiteY471" fmla="*/ 4158577 h 4446604"/>
              <a:gd name="connsiteX472" fmla="*/ 8029412 w 8225337"/>
              <a:gd name="connsiteY472" fmla="*/ 4138574 h 4446604"/>
              <a:gd name="connsiteX473" fmla="*/ 8014172 w 8225337"/>
              <a:gd name="connsiteY473" fmla="*/ 4118571 h 4446604"/>
              <a:gd name="connsiteX474" fmla="*/ 7998932 w 8225337"/>
              <a:gd name="connsiteY474" fmla="*/ 4100474 h 4446604"/>
              <a:gd name="connsiteX475" fmla="*/ 7971309 w 8225337"/>
              <a:gd name="connsiteY475" fmla="*/ 4031894 h 4446604"/>
              <a:gd name="connsiteX476" fmla="*/ 7968452 w 8225337"/>
              <a:gd name="connsiteY476" fmla="*/ 4006177 h 4446604"/>
              <a:gd name="connsiteX477" fmla="*/ 7966547 w 8225337"/>
              <a:gd name="connsiteY477" fmla="*/ 3985221 h 4446604"/>
              <a:gd name="connsiteX478" fmla="*/ 7971309 w 8225337"/>
              <a:gd name="connsiteY478" fmla="*/ 3960457 h 4446604"/>
              <a:gd name="connsiteX479" fmla="*/ 7976072 w 8225337"/>
              <a:gd name="connsiteY479" fmla="*/ 3931882 h 4446604"/>
              <a:gd name="connsiteX480" fmla="*/ 7828434 w 8225337"/>
              <a:gd name="connsiteY480" fmla="*/ 3749002 h 4446604"/>
              <a:gd name="connsiteX481" fmla="*/ 7803669 w 8225337"/>
              <a:gd name="connsiteY481" fmla="*/ 3739477 h 4446604"/>
              <a:gd name="connsiteX482" fmla="*/ 7757949 w 8225337"/>
              <a:gd name="connsiteY482" fmla="*/ 3713759 h 4446604"/>
              <a:gd name="connsiteX483" fmla="*/ 7739852 w 8225337"/>
              <a:gd name="connsiteY483" fmla="*/ 3672802 h 4446604"/>
              <a:gd name="connsiteX484" fmla="*/ 7750329 w 8225337"/>
              <a:gd name="connsiteY484" fmla="*/ 3532784 h 4446604"/>
              <a:gd name="connsiteX485" fmla="*/ 7752234 w 8225337"/>
              <a:gd name="connsiteY485" fmla="*/ 3485159 h 4446604"/>
              <a:gd name="connsiteX486" fmla="*/ 7750329 w 8225337"/>
              <a:gd name="connsiteY486" fmla="*/ 3462299 h 4446604"/>
              <a:gd name="connsiteX487" fmla="*/ 7744615 w 8225337"/>
              <a:gd name="connsiteY487" fmla="*/ 3442296 h 4446604"/>
              <a:gd name="connsiteX488" fmla="*/ 7637934 w 8225337"/>
              <a:gd name="connsiteY488" fmla="*/ 3232746 h 4446604"/>
              <a:gd name="connsiteX489" fmla="*/ 7630315 w 8225337"/>
              <a:gd name="connsiteY489" fmla="*/ 3205124 h 4446604"/>
              <a:gd name="connsiteX490" fmla="*/ 7619837 w 8225337"/>
              <a:gd name="connsiteY490" fmla="*/ 3157499 h 4446604"/>
              <a:gd name="connsiteX491" fmla="*/ 7610312 w 8225337"/>
              <a:gd name="connsiteY491" fmla="*/ 3108921 h 4446604"/>
              <a:gd name="connsiteX492" fmla="*/ 7386474 w 8225337"/>
              <a:gd name="connsiteY492" fmla="*/ 2987002 h 4446604"/>
              <a:gd name="connsiteX493" fmla="*/ 7363615 w 8225337"/>
              <a:gd name="connsiteY493" fmla="*/ 2991764 h 4446604"/>
              <a:gd name="connsiteX494" fmla="*/ 7214072 w 8225337"/>
              <a:gd name="connsiteY494" fmla="*/ 2991764 h 4446604"/>
              <a:gd name="connsiteX495" fmla="*/ 7196927 w 8225337"/>
              <a:gd name="connsiteY495" fmla="*/ 3189884 h 4446604"/>
              <a:gd name="connsiteX496" fmla="*/ 7181687 w 8225337"/>
              <a:gd name="connsiteY496" fmla="*/ 3205124 h 4446604"/>
              <a:gd name="connsiteX497" fmla="*/ 6980709 w 8225337"/>
              <a:gd name="connsiteY497" fmla="*/ 3205124 h 4446604"/>
              <a:gd name="connsiteX498" fmla="*/ 6957849 w 8225337"/>
              <a:gd name="connsiteY498" fmla="*/ 3195599 h 4446604"/>
              <a:gd name="connsiteX499" fmla="*/ 6871172 w 8225337"/>
              <a:gd name="connsiteY499" fmla="*/ 3187979 h 4446604"/>
              <a:gd name="connsiteX500" fmla="*/ 6851169 w 8225337"/>
              <a:gd name="connsiteY500" fmla="*/ 3193694 h 4446604"/>
              <a:gd name="connsiteX501" fmla="*/ 6647334 w 8225337"/>
              <a:gd name="connsiteY501" fmla="*/ 3132734 h 4446604"/>
              <a:gd name="connsiteX502" fmla="*/ 6633999 w 8225337"/>
              <a:gd name="connsiteY502" fmla="*/ 3115589 h 4446604"/>
              <a:gd name="connsiteX503" fmla="*/ 6629237 w 8225337"/>
              <a:gd name="connsiteY503" fmla="*/ 3071774 h 4446604"/>
              <a:gd name="connsiteX504" fmla="*/ 6631142 w 8225337"/>
              <a:gd name="connsiteY504" fmla="*/ 3062249 h 4446604"/>
              <a:gd name="connsiteX505" fmla="*/ 6707342 w 8225337"/>
              <a:gd name="connsiteY505" fmla="*/ 2896514 h 4446604"/>
              <a:gd name="connsiteX506" fmla="*/ 6552084 w 8225337"/>
              <a:gd name="connsiteY506" fmla="*/ 2806979 h 4446604"/>
              <a:gd name="connsiteX507" fmla="*/ 6532082 w 8225337"/>
              <a:gd name="connsiteY507" fmla="*/ 2793644 h 4446604"/>
              <a:gd name="connsiteX508" fmla="*/ 6507317 w 8225337"/>
              <a:gd name="connsiteY508" fmla="*/ 2734589 h 4446604"/>
              <a:gd name="connsiteX509" fmla="*/ 6505412 w 8225337"/>
              <a:gd name="connsiteY509" fmla="*/ 2729827 h 4446604"/>
              <a:gd name="connsiteX510" fmla="*/ 6391112 w 8225337"/>
              <a:gd name="connsiteY510" fmla="*/ 2597429 h 4446604"/>
              <a:gd name="connsiteX511" fmla="*/ 6371109 w 8225337"/>
              <a:gd name="connsiteY511" fmla="*/ 2580284 h 4446604"/>
              <a:gd name="connsiteX512" fmla="*/ 6285384 w 8225337"/>
              <a:gd name="connsiteY512" fmla="*/ 2438361 h 4446604"/>
              <a:gd name="connsiteX513" fmla="*/ 6273002 w 8225337"/>
              <a:gd name="connsiteY513" fmla="*/ 2410739 h 4446604"/>
              <a:gd name="connsiteX514" fmla="*/ 6209184 w 8225337"/>
              <a:gd name="connsiteY514" fmla="*/ 2284057 h 4446604"/>
              <a:gd name="connsiteX515" fmla="*/ 6195849 w 8225337"/>
              <a:gd name="connsiteY515" fmla="*/ 2259292 h 4446604"/>
              <a:gd name="connsiteX516" fmla="*/ 6142509 w 8225337"/>
              <a:gd name="connsiteY516" fmla="*/ 2131657 h 4446604"/>
              <a:gd name="connsiteX517" fmla="*/ 6137747 w 8225337"/>
              <a:gd name="connsiteY517" fmla="*/ 2104034 h 4446604"/>
              <a:gd name="connsiteX518" fmla="*/ 6127269 w 8225337"/>
              <a:gd name="connsiteY518" fmla="*/ 1992592 h 4446604"/>
              <a:gd name="connsiteX519" fmla="*/ 6124412 w 8225337"/>
              <a:gd name="connsiteY519" fmla="*/ 1986876 h 4446604"/>
              <a:gd name="connsiteX520" fmla="*/ 6103457 w 8225337"/>
              <a:gd name="connsiteY520" fmla="*/ 1877339 h 4446604"/>
              <a:gd name="connsiteX521" fmla="*/ 6086312 w 8225337"/>
              <a:gd name="connsiteY521" fmla="*/ 1828761 h 4446604"/>
              <a:gd name="connsiteX522" fmla="*/ 6063452 w 8225337"/>
              <a:gd name="connsiteY522" fmla="*/ 1790661 h 4446604"/>
              <a:gd name="connsiteX523" fmla="*/ 5949152 w 8225337"/>
              <a:gd name="connsiteY523" fmla="*/ 1512531 h 4446604"/>
              <a:gd name="connsiteX524" fmla="*/ 5944390 w 8225337"/>
              <a:gd name="connsiteY524" fmla="*/ 1472526 h 4446604"/>
              <a:gd name="connsiteX525" fmla="*/ 5892954 w 8225337"/>
              <a:gd name="connsiteY525" fmla="*/ 1326794 h 4446604"/>
              <a:gd name="connsiteX526" fmla="*/ 5860569 w 8225337"/>
              <a:gd name="connsiteY526" fmla="*/ 1290599 h 4446604"/>
              <a:gd name="connsiteX527" fmla="*/ 5832947 w 8225337"/>
              <a:gd name="connsiteY527" fmla="*/ 1269644 h 4446604"/>
              <a:gd name="connsiteX528" fmla="*/ 5872952 w 8225337"/>
              <a:gd name="connsiteY528" fmla="*/ 1284884 h 4446604"/>
              <a:gd name="connsiteX529" fmla="*/ 5842472 w 8225337"/>
              <a:gd name="connsiteY529" fmla="*/ 1275359 h 4446604"/>
              <a:gd name="connsiteX530" fmla="*/ 5554817 w 8225337"/>
              <a:gd name="connsiteY530" fmla="*/ 1061047 h 4446604"/>
              <a:gd name="connsiteX531" fmla="*/ 5539577 w 8225337"/>
              <a:gd name="connsiteY531" fmla="*/ 1038186 h 4446604"/>
              <a:gd name="connsiteX532" fmla="*/ 5472902 w 8225337"/>
              <a:gd name="connsiteY532" fmla="*/ 826731 h 4446604"/>
              <a:gd name="connsiteX533" fmla="*/ 5455757 w 8225337"/>
              <a:gd name="connsiteY533" fmla="*/ 809586 h 4446604"/>
              <a:gd name="connsiteX534" fmla="*/ 5350982 w 8225337"/>
              <a:gd name="connsiteY534" fmla="*/ 738149 h 4446604"/>
              <a:gd name="connsiteX535" fmla="*/ 5333837 w 8225337"/>
              <a:gd name="connsiteY535" fmla="*/ 728624 h 4446604"/>
              <a:gd name="connsiteX536" fmla="*/ 5288117 w 8225337"/>
              <a:gd name="connsiteY536" fmla="*/ 701001 h 4446604"/>
              <a:gd name="connsiteX537" fmla="*/ 5270019 w 8225337"/>
              <a:gd name="connsiteY537" fmla="*/ 688619 h 4446604"/>
              <a:gd name="connsiteX538" fmla="*/ 5221442 w 8225337"/>
              <a:gd name="connsiteY538" fmla="*/ 660996 h 4446604"/>
              <a:gd name="connsiteX539" fmla="*/ 5203344 w 8225337"/>
              <a:gd name="connsiteY539" fmla="*/ 653376 h 4446604"/>
              <a:gd name="connsiteX540" fmla="*/ 5178579 w 8225337"/>
              <a:gd name="connsiteY540" fmla="*/ 642899 h 4446604"/>
              <a:gd name="connsiteX541" fmla="*/ 5153815 w 8225337"/>
              <a:gd name="connsiteY541" fmla="*/ 635279 h 4446604"/>
              <a:gd name="connsiteX542" fmla="*/ 5009034 w 8225337"/>
              <a:gd name="connsiteY542" fmla="*/ 546696 h 4446604"/>
              <a:gd name="connsiteX543" fmla="*/ 5024274 w 8225337"/>
              <a:gd name="connsiteY543" fmla="*/ 528599 h 4446604"/>
              <a:gd name="connsiteX544" fmla="*/ 5049992 w 8225337"/>
              <a:gd name="connsiteY544" fmla="*/ 519074 h 4446604"/>
              <a:gd name="connsiteX545" fmla="*/ 5077615 w 8225337"/>
              <a:gd name="connsiteY545" fmla="*/ 386676 h 4446604"/>
              <a:gd name="connsiteX546" fmla="*/ 4876637 w 8225337"/>
              <a:gd name="connsiteY546" fmla="*/ 271424 h 4446604"/>
              <a:gd name="connsiteX547" fmla="*/ 4858539 w 8225337"/>
              <a:gd name="connsiteY547" fmla="*/ 254279 h 4446604"/>
              <a:gd name="connsiteX548" fmla="*/ 4803294 w 8225337"/>
              <a:gd name="connsiteY548" fmla="*/ 167601 h 4446604"/>
              <a:gd name="connsiteX549" fmla="*/ 4792817 w 8225337"/>
              <a:gd name="connsiteY549" fmla="*/ 141884 h 4446604"/>
              <a:gd name="connsiteX550" fmla="*/ 4775672 w 8225337"/>
              <a:gd name="connsiteY550" fmla="*/ 121881 h 4446604"/>
              <a:gd name="connsiteX551" fmla="*/ 4648037 w 8225337"/>
              <a:gd name="connsiteY551" fmla="*/ 25679 h 4446604"/>
              <a:gd name="connsiteX552" fmla="*/ 4627082 w 8225337"/>
              <a:gd name="connsiteY552" fmla="*/ 13296 h 4446604"/>
              <a:gd name="connsiteX553" fmla="*/ 4604222 w 8225337"/>
              <a:gd name="connsiteY553" fmla="*/ 2819 h 4446604"/>
              <a:gd name="connsiteX554" fmla="*/ 4334664 w 8225337"/>
              <a:gd name="connsiteY554" fmla="*/ 165696 h 4446604"/>
              <a:gd name="connsiteX555" fmla="*/ 4311804 w 8225337"/>
              <a:gd name="connsiteY555" fmla="*/ 182841 h 4446604"/>
              <a:gd name="connsiteX556" fmla="*/ 4284182 w 8225337"/>
              <a:gd name="connsiteY556" fmla="*/ 192366 h 4446604"/>
              <a:gd name="connsiteX557" fmla="*/ 4264179 w 8225337"/>
              <a:gd name="connsiteY557" fmla="*/ 199986 h 4446604"/>
              <a:gd name="connsiteX558" fmla="*/ 4216554 w 8225337"/>
              <a:gd name="connsiteY558" fmla="*/ 251421 h 4446604"/>
              <a:gd name="connsiteX559" fmla="*/ 4203219 w 8225337"/>
              <a:gd name="connsiteY559" fmla="*/ 276186 h 4446604"/>
              <a:gd name="connsiteX560" fmla="*/ 4125114 w 8225337"/>
              <a:gd name="connsiteY560" fmla="*/ 454304 h 4446604"/>
              <a:gd name="connsiteX561" fmla="*/ 4107969 w 8225337"/>
              <a:gd name="connsiteY561" fmla="*/ 479069 h 4446604"/>
              <a:gd name="connsiteX562" fmla="*/ 4089872 w 8225337"/>
              <a:gd name="connsiteY562" fmla="*/ 504786 h 4446604"/>
              <a:gd name="connsiteX563" fmla="*/ 3972714 w 8225337"/>
              <a:gd name="connsiteY563" fmla="*/ 529551 h 4446604"/>
              <a:gd name="connsiteX564" fmla="*/ 3848889 w 8225337"/>
              <a:gd name="connsiteY564" fmla="*/ 669569 h 4446604"/>
              <a:gd name="connsiteX565" fmla="*/ 3831744 w 8225337"/>
              <a:gd name="connsiteY565" fmla="*/ 667664 h 4446604"/>
              <a:gd name="connsiteX566" fmla="*/ 3783167 w 8225337"/>
              <a:gd name="connsiteY566" fmla="*/ 658139 h 4446604"/>
              <a:gd name="connsiteX567" fmla="*/ 3755544 w 8225337"/>
              <a:gd name="connsiteY567" fmla="*/ 650519 h 4446604"/>
              <a:gd name="connsiteX568" fmla="*/ 3707919 w 8225337"/>
              <a:gd name="connsiteY568" fmla="*/ 614324 h 4446604"/>
              <a:gd name="connsiteX569" fmla="*/ 3683154 w 8225337"/>
              <a:gd name="connsiteY569" fmla="*/ 597179 h 4446604"/>
              <a:gd name="connsiteX570" fmla="*/ 3629814 w 8225337"/>
              <a:gd name="connsiteY570" fmla="*/ 487641 h 4446604"/>
              <a:gd name="connsiteX571" fmla="*/ 3425979 w 8225337"/>
              <a:gd name="connsiteY571" fmla="*/ 554316 h 4446604"/>
              <a:gd name="connsiteX572" fmla="*/ 3407882 w 8225337"/>
              <a:gd name="connsiteY572" fmla="*/ 552411 h 4446604"/>
              <a:gd name="connsiteX573" fmla="*/ 3349779 w 8225337"/>
              <a:gd name="connsiteY573" fmla="*/ 527646 h 4446604"/>
              <a:gd name="connsiteX574" fmla="*/ 3322157 w 8225337"/>
              <a:gd name="connsiteY574" fmla="*/ 510501 h 4446604"/>
              <a:gd name="connsiteX575" fmla="*/ 3291677 w 8225337"/>
              <a:gd name="connsiteY575" fmla="*/ 502881 h 4446604"/>
              <a:gd name="connsiteX576" fmla="*/ 3186902 w 8225337"/>
              <a:gd name="connsiteY576" fmla="*/ 650519 h 4446604"/>
              <a:gd name="connsiteX577" fmla="*/ 3154517 w 8225337"/>
              <a:gd name="connsiteY577" fmla="*/ 747674 h 4446604"/>
              <a:gd name="connsiteX578" fmla="*/ 3146897 w 8225337"/>
              <a:gd name="connsiteY578" fmla="*/ 765771 h 4446604"/>
              <a:gd name="connsiteX579" fmla="*/ 3044979 w 8225337"/>
              <a:gd name="connsiteY579" fmla="*/ 896264 h 4446604"/>
              <a:gd name="connsiteX580" fmla="*/ 2986877 w 8225337"/>
              <a:gd name="connsiteY580" fmla="*/ 1151534 h 4446604"/>
              <a:gd name="connsiteX581" fmla="*/ 2968779 w 8225337"/>
              <a:gd name="connsiteY581" fmla="*/ 1161059 h 4446604"/>
              <a:gd name="connsiteX582" fmla="*/ 2953539 w 8225337"/>
              <a:gd name="connsiteY582" fmla="*/ 1173441 h 4446604"/>
              <a:gd name="connsiteX583" fmla="*/ 2936394 w 8225337"/>
              <a:gd name="connsiteY583" fmla="*/ 1202016 h 4446604"/>
              <a:gd name="connsiteX584" fmla="*/ 2896389 w 8225337"/>
              <a:gd name="connsiteY584" fmla="*/ 1620164 h 4446604"/>
              <a:gd name="connsiteX585" fmla="*/ 2893532 w 8225337"/>
              <a:gd name="connsiteY585" fmla="*/ 1668742 h 4446604"/>
              <a:gd name="connsiteX586" fmla="*/ 2891627 w 8225337"/>
              <a:gd name="connsiteY586" fmla="*/ 1693506 h 4446604"/>
              <a:gd name="connsiteX587" fmla="*/ 2886864 w 8225337"/>
              <a:gd name="connsiteY587" fmla="*/ 1719224 h 4446604"/>
              <a:gd name="connsiteX588" fmla="*/ 2797329 w 8225337"/>
              <a:gd name="connsiteY588" fmla="*/ 1807806 h 4446604"/>
              <a:gd name="connsiteX589" fmla="*/ 2772564 w 8225337"/>
              <a:gd name="connsiteY589" fmla="*/ 1807806 h 4446604"/>
              <a:gd name="connsiteX590" fmla="*/ 2746847 w 8225337"/>
              <a:gd name="connsiteY590" fmla="*/ 1809711 h 4446604"/>
              <a:gd name="connsiteX591" fmla="*/ 2638262 w 8225337"/>
              <a:gd name="connsiteY591" fmla="*/ 1800186 h 4446604"/>
              <a:gd name="connsiteX592" fmla="*/ 2607782 w 8225337"/>
              <a:gd name="connsiteY592" fmla="*/ 1795424 h 4446604"/>
              <a:gd name="connsiteX593" fmla="*/ 2470622 w 8225337"/>
              <a:gd name="connsiteY593" fmla="*/ 1820189 h 4446604"/>
              <a:gd name="connsiteX594" fmla="*/ 2452524 w 8225337"/>
              <a:gd name="connsiteY594" fmla="*/ 1837334 h 4446604"/>
              <a:gd name="connsiteX595" fmla="*/ 2403947 w 8225337"/>
              <a:gd name="connsiteY595" fmla="*/ 1904009 h 4446604"/>
              <a:gd name="connsiteX596" fmla="*/ 2391564 w 8225337"/>
              <a:gd name="connsiteY596" fmla="*/ 1924011 h 4446604"/>
              <a:gd name="connsiteX597" fmla="*/ 2350607 w 8225337"/>
              <a:gd name="connsiteY597" fmla="*/ 2036406 h 4446604"/>
              <a:gd name="connsiteX598" fmla="*/ 2337272 w 8225337"/>
              <a:gd name="connsiteY598" fmla="*/ 2056409 h 4446604"/>
              <a:gd name="connsiteX599" fmla="*/ 2225829 w 8225337"/>
              <a:gd name="connsiteY599" fmla="*/ 2165947 h 4446604"/>
              <a:gd name="connsiteX600" fmla="*/ 2202969 w 8225337"/>
              <a:gd name="connsiteY600" fmla="*/ 2181186 h 4446604"/>
              <a:gd name="connsiteX601" fmla="*/ 2122007 w 8225337"/>
              <a:gd name="connsiteY601" fmla="*/ 2348827 h 4446604"/>
              <a:gd name="connsiteX602" fmla="*/ 2117244 w 8225337"/>
              <a:gd name="connsiteY602" fmla="*/ 2371686 h 4446604"/>
              <a:gd name="connsiteX603" fmla="*/ 1847687 w 8225337"/>
              <a:gd name="connsiteY603" fmla="*/ 2619336 h 4446604"/>
              <a:gd name="connsiteX604" fmla="*/ 1820064 w 8225337"/>
              <a:gd name="connsiteY604" fmla="*/ 2628861 h 4446604"/>
              <a:gd name="connsiteX605" fmla="*/ 1774344 w 8225337"/>
              <a:gd name="connsiteY605" fmla="*/ 2638386 h 4446604"/>
              <a:gd name="connsiteX606" fmla="*/ 1751484 w 8225337"/>
              <a:gd name="connsiteY606" fmla="*/ 2641244 h 4446604"/>
              <a:gd name="connsiteX607" fmla="*/ 1696239 w 8225337"/>
              <a:gd name="connsiteY607" fmla="*/ 2630767 h 4446604"/>
              <a:gd name="connsiteX608" fmla="*/ 1678142 w 8225337"/>
              <a:gd name="connsiteY608" fmla="*/ 2612669 h 4446604"/>
              <a:gd name="connsiteX609" fmla="*/ 1390487 w 8225337"/>
              <a:gd name="connsiteY609" fmla="*/ 2501227 h 4446604"/>
              <a:gd name="connsiteX610" fmla="*/ 1361912 w 8225337"/>
              <a:gd name="connsiteY610" fmla="*/ 2501227 h 4446604"/>
              <a:gd name="connsiteX611" fmla="*/ 1197129 w 8225337"/>
              <a:gd name="connsiteY611" fmla="*/ 2442172 h 4446604"/>
              <a:gd name="connsiteX612" fmla="*/ 1148552 w 8225337"/>
              <a:gd name="connsiteY612" fmla="*/ 2489796 h 4446604"/>
              <a:gd name="connsiteX613" fmla="*/ 1133312 w 8225337"/>
              <a:gd name="connsiteY613" fmla="*/ 2520277 h 4446604"/>
              <a:gd name="connsiteX614" fmla="*/ 1093307 w 8225337"/>
              <a:gd name="connsiteY614" fmla="*/ 2626957 h 4446604"/>
              <a:gd name="connsiteX615" fmla="*/ 1078067 w 8225337"/>
              <a:gd name="connsiteY615" fmla="*/ 2640292 h 4446604"/>
              <a:gd name="connsiteX616" fmla="*/ 1062827 w 8225337"/>
              <a:gd name="connsiteY616" fmla="*/ 2663152 h 4446604"/>
              <a:gd name="connsiteX617" fmla="*/ 1049492 w 8225337"/>
              <a:gd name="connsiteY617" fmla="*/ 2686011 h 4446604"/>
              <a:gd name="connsiteX618" fmla="*/ 1041872 w 8225337"/>
              <a:gd name="connsiteY618" fmla="*/ 2713634 h 4446604"/>
              <a:gd name="connsiteX619" fmla="*/ 1029489 w 8225337"/>
              <a:gd name="connsiteY619" fmla="*/ 2733636 h 4446604"/>
              <a:gd name="connsiteX620" fmla="*/ 965672 w 8225337"/>
              <a:gd name="connsiteY620" fmla="*/ 2815552 h 4446604"/>
              <a:gd name="connsiteX621" fmla="*/ 958052 w 8225337"/>
              <a:gd name="connsiteY621" fmla="*/ 2838411 h 4446604"/>
              <a:gd name="connsiteX622" fmla="*/ 991389 w 8225337"/>
              <a:gd name="connsiteY622" fmla="*/ 2998432 h 4446604"/>
              <a:gd name="connsiteX623" fmla="*/ 983769 w 8225337"/>
              <a:gd name="connsiteY623" fmla="*/ 3024149 h 4446604"/>
              <a:gd name="connsiteX624" fmla="*/ 912332 w 8225337"/>
              <a:gd name="connsiteY624" fmla="*/ 3173692 h 4446604"/>
              <a:gd name="connsiteX625" fmla="*/ 899949 w 8225337"/>
              <a:gd name="connsiteY625" fmla="*/ 3198457 h 4446604"/>
              <a:gd name="connsiteX626" fmla="*/ 886614 w 8225337"/>
              <a:gd name="connsiteY626" fmla="*/ 3379432 h 4446604"/>
              <a:gd name="connsiteX627" fmla="*/ 892329 w 8225337"/>
              <a:gd name="connsiteY627" fmla="*/ 3405149 h 4446604"/>
              <a:gd name="connsiteX628" fmla="*/ 884709 w 8225337"/>
              <a:gd name="connsiteY628" fmla="*/ 3522307 h 4446604"/>
              <a:gd name="connsiteX629" fmla="*/ 866612 w 8225337"/>
              <a:gd name="connsiteY629" fmla="*/ 3537546 h 4446604"/>
              <a:gd name="connsiteX630" fmla="*/ 717069 w 8225337"/>
              <a:gd name="connsiteY630" fmla="*/ 3590886 h 4446604"/>
              <a:gd name="connsiteX631" fmla="*/ 696114 w 8225337"/>
              <a:gd name="connsiteY631" fmla="*/ 3598507 h 4446604"/>
              <a:gd name="connsiteX632" fmla="*/ 629439 w 8225337"/>
              <a:gd name="connsiteY632" fmla="*/ 3613746 h 4446604"/>
              <a:gd name="connsiteX633" fmla="*/ 606579 w 8225337"/>
              <a:gd name="connsiteY633" fmla="*/ 3619461 h 4446604"/>
              <a:gd name="connsiteX634" fmla="*/ 517044 w 8225337"/>
              <a:gd name="connsiteY634" fmla="*/ 3665182 h 4446604"/>
              <a:gd name="connsiteX635" fmla="*/ 492279 w 8225337"/>
              <a:gd name="connsiteY635" fmla="*/ 3674707 h 4446604"/>
              <a:gd name="connsiteX636" fmla="*/ 396077 w 8225337"/>
              <a:gd name="connsiteY636" fmla="*/ 3811867 h 4446604"/>
              <a:gd name="connsiteX637" fmla="*/ 317972 w 8225337"/>
              <a:gd name="connsiteY637" fmla="*/ 3878542 h 4446604"/>
              <a:gd name="connsiteX638" fmla="*/ 302732 w 8225337"/>
              <a:gd name="connsiteY638" fmla="*/ 3901402 h 4446604"/>
              <a:gd name="connsiteX639" fmla="*/ 31269 w 8225337"/>
              <a:gd name="connsiteY639" fmla="*/ 4257637 h 4446604"/>
              <a:gd name="connsiteX640" fmla="*/ 17934 w 8225337"/>
              <a:gd name="connsiteY640" fmla="*/ 4277639 h 4446604"/>
              <a:gd name="connsiteX641" fmla="*/ 789 w 8225337"/>
              <a:gd name="connsiteY641" fmla="*/ 4329074 h 4446604"/>
              <a:gd name="connsiteX642" fmla="*/ 2694 w 8225337"/>
              <a:gd name="connsiteY642" fmla="*/ 4376699 h 4446604"/>
              <a:gd name="connsiteX643" fmla="*/ 6504 w 8225337"/>
              <a:gd name="connsiteY643" fmla="*/ 4409084 h 444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</a:cxnLst>
            <a:rect l="l" t="t" r="r" b="b"/>
            <a:pathLst>
              <a:path w="8225337" h="4446604">
                <a:moveTo>
                  <a:pt x="2924012" y="1853526"/>
                </a:moveTo>
                <a:cubicBezTo>
                  <a:pt x="2914487" y="1906867"/>
                  <a:pt x="2863052" y="1927822"/>
                  <a:pt x="2819237" y="1934489"/>
                </a:cubicBezTo>
                <a:cubicBezTo>
                  <a:pt x="2811617" y="1934489"/>
                  <a:pt x="2805902" y="1936394"/>
                  <a:pt x="2798282" y="1936394"/>
                </a:cubicBezTo>
                <a:cubicBezTo>
                  <a:pt x="2792567" y="1938299"/>
                  <a:pt x="2784947" y="1938299"/>
                  <a:pt x="2778279" y="1939251"/>
                </a:cubicBezTo>
                <a:cubicBezTo>
                  <a:pt x="2768754" y="1941156"/>
                  <a:pt x="2761134" y="1941156"/>
                  <a:pt x="2752562" y="1942109"/>
                </a:cubicBezTo>
                <a:cubicBezTo>
                  <a:pt x="2694459" y="1947824"/>
                  <a:pt x="2635404" y="1964969"/>
                  <a:pt x="2579207" y="1987829"/>
                </a:cubicBezTo>
                <a:cubicBezTo>
                  <a:pt x="2573492" y="1990686"/>
                  <a:pt x="2568729" y="1997354"/>
                  <a:pt x="2563967" y="2003069"/>
                </a:cubicBezTo>
                <a:cubicBezTo>
                  <a:pt x="2535392" y="2066886"/>
                  <a:pt x="2563967" y="2148802"/>
                  <a:pt x="2538249" y="2204047"/>
                </a:cubicBezTo>
                <a:cubicBezTo>
                  <a:pt x="2535392" y="2209761"/>
                  <a:pt x="2532534" y="2216429"/>
                  <a:pt x="2527772" y="2222144"/>
                </a:cubicBezTo>
                <a:cubicBezTo>
                  <a:pt x="2515389" y="2234527"/>
                  <a:pt x="2503007" y="2246909"/>
                  <a:pt x="2491577" y="2258339"/>
                </a:cubicBezTo>
                <a:cubicBezTo>
                  <a:pt x="2485862" y="2264054"/>
                  <a:pt x="2479194" y="2270722"/>
                  <a:pt x="2473479" y="2276436"/>
                </a:cubicBezTo>
                <a:cubicBezTo>
                  <a:pt x="2463954" y="2291677"/>
                  <a:pt x="2458239" y="2308822"/>
                  <a:pt x="2452524" y="2325014"/>
                </a:cubicBezTo>
                <a:cubicBezTo>
                  <a:pt x="2447762" y="2334539"/>
                  <a:pt x="2444904" y="2342159"/>
                  <a:pt x="2442999" y="2350732"/>
                </a:cubicBezTo>
                <a:cubicBezTo>
                  <a:pt x="2424902" y="2393594"/>
                  <a:pt x="2404899" y="2432647"/>
                  <a:pt x="2391564" y="2473604"/>
                </a:cubicBezTo>
                <a:cubicBezTo>
                  <a:pt x="2388707" y="2478367"/>
                  <a:pt x="2385849" y="2485986"/>
                  <a:pt x="2383944" y="2491702"/>
                </a:cubicBezTo>
                <a:cubicBezTo>
                  <a:pt x="2381087" y="2499321"/>
                  <a:pt x="2379182" y="2506942"/>
                  <a:pt x="2378229" y="2516467"/>
                </a:cubicBezTo>
                <a:cubicBezTo>
                  <a:pt x="2367752" y="2575521"/>
                  <a:pt x="2324889" y="2608859"/>
                  <a:pt x="2279169" y="2639339"/>
                </a:cubicBezTo>
                <a:cubicBezTo>
                  <a:pt x="2271549" y="2645054"/>
                  <a:pt x="2265834" y="2649817"/>
                  <a:pt x="2258214" y="2656484"/>
                </a:cubicBezTo>
                <a:cubicBezTo>
                  <a:pt x="2240117" y="2666009"/>
                  <a:pt x="2237259" y="2682202"/>
                  <a:pt x="2237259" y="2700299"/>
                </a:cubicBezTo>
                <a:cubicBezTo>
                  <a:pt x="2237259" y="2706014"/>
                  <a:pt x="2237259" y="2712682"/>
                  <a:pt x="2237259" y="2717444"/>
                </a:cubicBezTo>
                <a:cubicBezTo>
                  <a:pt x="2237259" y="2727921"/>
                  <a:pt x="2235354" y="2735542"/>
                  <a:pt x="2232497" y="2743161"/>
                </a:cubicBezTo>
                <a:cubicBezTo>
                  <a:pt x="2222019" y="2748877"/>
                  <a:pt x="2207732" y="2763164"/>
                  <a:pt x="2196302" y="2770784"/>
                </a:cubicBezTo>
                <a:cubicBezTo>
                  <a:pt x="2188682" y="2773642"/>
                  <a:pt x="2181062" y="2775546"/>
                  <a:pt x="2173442" y="2776499"/>
                </a:cubicBezTo>
                <a:cubicBezTo>
                  <a:pt x="2167727" y="2778404"/>
                  <a:pt x="2161059" y="2779357"/>
                  <a:pt x="2153439" y="2782214"/>
                </a:cubicBezTo>
                <a:cubicBezTo>
                  <a:pt x="2147724" y="2784119"/>
                  <a:pt x="2140104" y="2785071"/>
                  <a:pt x="2133437" y="2787929"/>
                </a:cubicBezTo>
                <a:cubicBezTo>
                  <a:pt x="2121054" y="2789834"/>
                  <a:pt x="2110577" y="2795549"/>
                  <a:pt x="2101052" y="2803169"/>
                </a:cubicBezTo>
                <a:cubicBezTo>
                  <a:pt x="2096289" y="2807932"/>
                  <a:pt x="2093432" y="2810789"/>
                  <a:pt x="2088669" y="2815552"/>
                </a:cubicBezTo>
                <a:cubicBezTo>
                  <a:pt x="2050569" y="2843174"/>
                  <a:pt x="2062952" y="2897467"/>
                  <a:pt x="2090574" y="2930804"/>
                </a:cubicBezTo>
                <a:cubicBezTo>
                  <a:pt x="2122959" y="2958427"/>
                  <a:pt x="2148677" y="2917469"/>
                  <a:pt x="2172489" y="2917469"/>
                </a:cubicBezTo>
                <a:cubicBezTo>
                  <a:pt x="2180109" y="2914611"/>
                  <a:pt x="2187729" y="2912707"/>
                  <a:pt x="2197254" y="2911754"/>
                </a:cubicBezTo>
                <a:cubicBezTo>
                  <a:pt x="2238212" y="2901277"/>
                  <a:pt x="2281074" y="2901277"/>
                  <a:pt x="2326794" y="2906039"/>
                </a:cubicBezTo>
                <a:cubicBezTo>
                  <a:pt x="2334414" y="2906039"/>
                  <a:pt x="2342034" y="2904134"/>
                  <a:pt x="2349654" y="2903182"/>
                </a:cubicBezTo>
                <a:cubicBezTo>
                  <a:pt x="2378229" y="2900324"/>
                  <a:pt x="2407757" y="2893657"/>
                  <a:pt x="2436332" y="2889846"/>
                </a:cubicBezTo>
                <a:cubicBezTo>
                  <a:pt x="2443952" y="2889846"/>
                  <a:pt x="2453477" y="2889846"/>
                  <a:pt x="2461097" y="2889846"/>
                </a:cubicBezTo>
                <a:cubicBezTo>
                  <a:pt x="2535392" y="2891752"/>
                  <a:pt x="2603019" y="2933661"/>
                  <a:pt x="2680172" y="2940329"/>
                </a:cubicBezTo>
                <a:cubicBezTo>
                  <a:pt x="2689697" y="2942234"/>
                  <a:pt x="2697317" y="2942234"/>
                  <a:pt x="2705889" y="2942234"/>
                </a:cubicBezTo>
                <a:cubicBezTo>
                  <a:pt x="2748752" y="2939377"/>
                  <a:pt x="2787804" y="2922232"/>
                  <a:pt x="2822094" y="2878417"/>
                </a:cubicBezTo>
                <a:cubicBezTo>
                  <a:pt x="2858289" y="2830792"/>
                  <a:pt x="2890674" y="2776499"/>
                  <a:pt x="2931632" y="2733636"/>
                </a:cubicBezTo>
                <a:cubicBezTo>
                  <a:pt x="2936394" y="2728874"/>
                  <a:pt x="2941157" y="2726017"/>
                  <a:pt x="2944967" y="2721254"/>
                </a:cubicBezTo>
                <a:cubicBezTo>
                  <a:pt x="2950682" y="2710777"/>
                  <a:pt x="2957349" y="2696489"/>
                  <a:pt x="2957349" y="2683154"/>
                </a:cubicBezTo>
                <a:cubicBezTo>
                  <a:pt x="2957349" y="2688869"/>
                  <a:pt x="2957349" y="2696489"/>
                  <a:pt x="2955444" y="2703157"/>
                </a:cubicBezTo>
                <a:cubicBezTo>
                  <a:pt x="2949729" y="2720302"/>
                  <a:pt x="2943062" y="2736494"/>
                  <a:pt x="2937347" y="2753639"/>
                </a:cubicBezTo>
                <a:cubicBezTo>
                  <a:pt x="2935442" y="2759354"/>
                  <a:pt x="2934489" y="2764117"/>
                  <a:pt x="2932584" y="2770784"/>
                </a:cubicBezTo>
                <a:cubicBezTo>
                  <a:pt x="2917344" y="2806027"/>
                  <a:pt x="2891627" y="2825077"/>
                  <a:pt x="2881149" y="2857461"/>
                </a:cubicBezTo>
                <a:cubicBezTo>
                  <a:pt x="2878292" y="2863177"/>
                  <a:pt x="2875434" y="2870796"/>
                  <a:pt x="2871624" y="2877464"/>
                </a:cubicBezTo>
                <a:cubicBezTo>
                  <a:pt x="2868767" y="2885084"/>
                  <a:pt x="2865909" y="2890799"/>
                  <a:pt x="2862099" y="2895561"/>
                </a:cubicBezTo>
                <a:cubicBezTo>
                  <a:pt x="2859242" y="2900324"/>
                  <a:pt x="2854479" y="2903182"/>
                  <a:pt x="2851622" y="2907944"/>
                </a:cubicBezTo>
                <a:cubicBezTo>
                  <a:pt x="2831619" y="2927946"/>
                  <a:pt x="2818284" y="2940329"/>
                  <a:pt x="2798282" y="2959379"/>
                </a:cubicBezTo>
                <a:cubicBezTo>
                  <a:pt x="2792567" y="2962236"/>
                  <a:pt x="2787804" y="2964142"/>
                  <a:pt x="2781137" y="2966999"/>
                </a:cubicBezTo>
                <a:cubicBezTo>
                  <a:pt x="2776374" y="2968904"/>
                  <a:pt x="2770659" y="2969857"/>
                  <a:pt x="2763039" y="2969857"/>
                </a:cubicBezTo>
                <a:cubicBezTo>
                  <a:pt x="2753514" y="2969857"/>
                  <a:pt x="2743037" y="2971761"/>
                  <a:pt x="2732559" y="2974619"/>
                </a:cubicBezTo>
                <a:cubicBezTo>
                  <a:pt x="2723034" y="2972714"/>
                  <a:pt x="2714462" y="2971761"/>
                  <a:pt x="2704937" y="2969857"/>
                </a:cubicBezTo>
                <a:cubicBezTo>
                  <a:pt x="2654454" y="2966999"/>
                  <a:pt x="2607782" y="2966999"/>
                  <a:pt x="2555394" y="2974619"/>
                </a:cubicBezTo>
                <a:cubicBezTo>
                  <a:pt x="2567777" y="2987002"/>
                  <a:pt x="2587779" y="2974619"/>
                  <a:pt x="2601114" y="2974619"/>
                </a:cubicBezTo>
                <a:cubicBezTo>
                  <a:pt x="2587779" y="2974619"/>
                  <a:pt x="2575397" y="2974619"/>
                  <a:pt x="2567777" y="2980334"/>
                </a:cubicBezTo>
                <a:cubicBezTo>
                  <a:pt x="2563014" y="2987954"/>
                  <a:pt x="2557299" y="2995574"/>
                  <a:pt x="2550632" y="3001289"/>
                </a:cubicBezTo>
                <a:cubicBezTo>
                  <a:pt x="2544917" y="3008909"/>
                  <a:pt x="2538249" y="3013671"/>
                  <a:pt x="2530629" y="3019386"/>
                </a:cubicBezTo>
                <a:cubicBezTo>
                  <a:pt x="2515389" y="3032721"/>
                  <a:pt x="2502054" y="3040342"/>
                  <a:pt x="2482052" y="3040342"/>
                </a:cubicBezTo>
                <a:cubicBezTo>
                  <a:pt x="2439189" y="3032721"/>
                  <a:pt x="2398232" y="3027959"/>
                  <a:pt x="2360132" y="3034627"/>
                </a:cubicBezTo>
                <a:cubicBezTo>
                  <a:pt x="2352512" y="3034627"/>
                  <a:pt x="2344892" y="3036532"/>
                  <a:pt x="2337272" y="3039389"/>
                </a:cubicBezTo>
                <a:cubicBezTo>
                  <a:pt x="2251547" y="3041294"/>
                  <a:pt x="2205827" y="3128924"/>
                  <a:pt x="2142009" y="3158452"/>
                </a:cubicBezTo>
                <a:cubicBezTo>
                  <a:pt x="2134389" y="3161309"/>
                  <a:pt x="2126769" y="3161309"/>
                  <a:pt x="2119149" y="3163214"/>
                </a:cubicBezTo>
                <a:cubicBezTo>
                  <a:pt x="2108672" y="3163214"/>
                  <a:pt x="2098194" y="3163214"/>
                  <a:pt x="2088669" y="3160357"/>
                </a:cubicBezTo>
                <a:cubicBezTo>
                  <a:pt x="2079144" y="3157499"/>
                  <a:pt x="2070572" y="3150832"/>
                  <a:pt x="2061047" y="3142259"/>
                </a:cubicBezTo>
                <a:cubicBezTo>
                  <a:pt x="2009612" y="3088919"/>
                  <a:pt x="1943889" y="3081299"/>
                  <a:pt x="1870547" y="3094634"/>
                </a:cubicBezTo>
                <a:cubicBezTo>
                  <a:pt x="1844829" y="3094634"/>
                  <a:pt x="1838162" y="3068917"/>
                  <a:pt x="1815302" y="3053677"/>
                </a:cubicBezTo>
                <a:cubicBezTo>
                  <a:pt x="1809587" y="3048914"/>
                  <a:pt x="1802919" y="3044152"/>
                  <a:pt x="1797204" y="3040342"/>
                </a:cubicBezTo>
                <a:cubicBezTo>
                  <a:pt x="1764819" y="3017482"/>
                  <a:pt x="1730529" y="3002242"/>
                  <a:pt x="1693382" y="2981286"/>
                </a:cubicBezTo>
                <a:cubicBezTo>
                  <a:pt x="1673379" y="2967952"/>
                  <a:pt x="1667664" y="2953664"/>
                  <a:pt x="1662902" y="2933661"/>
                </a:cubicBezTo>
                <a:cubicBezTo>
                  <a:pt x="1658139" y="2926042"/>
                  <a:pt x="1653377" y="2916517"/>
                  <a:pt x="1647662" y="2907944"/>
                </a:cubicBezTo>
                <a:cubicBezTo>
                  <a:pt x="1642899" y="2900324"/>
                  <a:pt x="1637184" y="2892704"/>
                  <a:pt x="1630517" y="2885084"/>
                </a:cubicBezTo>
                <a:cubicBezTo>
                  <a:pt x="1625754" y="2882227"/>
                  <a:pt x="1620039" y="2880321"/>
                  <a:pt x="1613372" y="2880321"/>
                </a:cubicBezTo>
                <a:cubicBezTo>
                  <a:pt x="1596227" y="2880321"/>
                  <a:pt x="1578129" y="2882227"/>
                  <a:pt x="1561937" y="2883179"/>
                </a:cubicBezTo>
                <a:cubicBezTo>
                  <a:pt x="1552412" y="2885084"/>
                  <a:pt x="1544792" y="2885084"/>
                  <a:pt x="1536219" y="2885084"/>
                </a:cubicBezTo>
                <a:cubicBezTo>
                  <a:pt x="1488594" y="2880321"/>
                  <a:pt x="1429539" y="2833649"/>
                  <a:pt x="1403822" y="2892704"/>
                </a:cubicBezTo>
                <a:cubicBezTo>
                  <a:pt x="1399059" y="2898419"/>
                  <a:pt x="1396202" y="2906039"/>
                  <a:pt x="1393344" y="2915564"/>
                </a:cubicBezTo>
                <a:cubicBezTo>
                  <a:pt x="1378104" y="2958427"/>
                  <a:pt x="1376199" y="3012719"/>
                  <a:pt x="1352387" y="3055582"/>
                </a:cubicBezTo>
                <a:cubicBezTo>
                  <a:pt x="1339052" y="3068917"/>
                  <a:pt x="1324764" y="3075584"/>
                  <a:pt x="1314287" y="3083204"/>
                </a:cubicBezTo>
                <a:cubicBezTo>
                  <a:pt x="1308572" y="3087967"/>
                  <a:pt x="1301904" y="3092729"/>
                  <a:pt x="1297142" y="3098444"/>
                </a:cubicBezTo>
                <a:cubicBezTo>
                  <a:pt x="1291427" y="3103207"/>
                  <a:pt x="1287617" y="3108921"/>
                  <a:pt x="1284759" y="3116542"/>
                </a:cubicBezTo>
                <a:cubicBezTo>
                  <a:pt x="1266662" y="3197504"/>
                  <a:pt x="1312382" y="3277514"/>
                  <a:pt x="1356197" y="3345142"/>
                </a:cubicBezTo>
                <a:cubicBezTo>
                  <a:pt x="1360959" y="3354667"/>
                  <a:pt x="1365722" y="3363239"/>
                  <a:pt x="1366674" y="3370859"/>
                </a:cubicBezTo>
                <a:cubicBezTo>
                  <a:pt x="1383819" y="3448011"/>
                  <a:pt x="1298094" y="3520402"/>
                  <a:pt x="1237134" y="3569932"/>
                </a:cubicBezTo>
                <a:cubicBezTo>
                  <a:pt x="1231419" y="3575646"/>
                  <a:pt x="1226657" y="3583267"/>
                  <a:pt x="1221894" y="3590886"/>
                </a:cubicBezTo>
                <a:cubicBezTo>
                  <a:pt x="1217132" y="3596602"/>
                  <a:pt x="1212369" y="3604221"/>
                  <a:pt x="1206654" y="3608032"/>
                </a:cubicBezTo>
                <a:cubicBezTo>
                  <a:pt x="1081877" y="3621367"/>
                  <a:pt x="1036157" y="3735667"/>
                  <a:pt x="960909" y="3816629"/>
                </a:cubicBezTo>
                <a:cubicBezTo>
                  <a:pt x="955194" y="3819486"/>
                  <a:pt x="947574" y="3824249"/>
                  <a:pt x="939954" y="3826154"/>
                </a:cubicBezTo>
                <a:cubicBezTo>
                  <a:pt x="932334" y="3829011"/>
                  <a:pt x="924714" y="3830917"/>
                  <a:pt x="917094" y="3830917"/>
                </a:cubicBezTo>
                <a:cubicBezTo>
                  <a:pt x="845657" y="3830917"/>
                  <a:pt x="752312" y="3871874"/>
                  <a:pt x="698019" y="3805199"/>
                </a:cubicBezTo>
                <a:cubicBezTo>
                  <a:pt x="693257" y="3802342"/>
                  <a:pt x="688494" y="3797579"/>
                  <a:pt x="682779" y="3794721"/>
                </a:cubicBezTo>
                <a:cubicBezTo>
                  <a:pt x="667539" y="3782339"/>
                  <a:pt x="652299" y="3769957"/>
                  <a:pt x="635154" y="3761384"/>
                </a:cubicBezTo>
                <a:cubicBezTo>
                  <a:pt x="625629" y="3756621"/>
                  <a:pt x="618009" y="3751859"/>
                  <a:pt x="609437" y="3749002"/>
                </a:cubicBezTo>
                <a:cubicBezTo>
                  <a:pt x="598959" y="3739477"/>
                  <a:pt x="586577" y="3736619"/>
                  <a:pt x="574194" y="3736619"/>
                </a:cubicBezTo>
                <a:cubicBezTo>
                  <a:pt x="568479" y="3734714"/>
                  <a:pt x="561812" y="3736619"/>
                  <a:pt x="556097" y="3736619"/>
                </a:cubicBezTo>
                <a:cubicBezTo>
                  <a:pt x="550382" y="3736619"/>
                  <a:pt x="543714" y="3738524"/>
                  <a:pt x="537999" y="3738524"/>
                </a:cubicBezTo>
                <a:cubicBezTo>
                  <a:pt x="542762" y="3732809"/>
                  <a:pt x="550382" y="3728999"/>
                  <a:pt x="556097" y="3725189"/>
                </a:cubicBezTo>
                <a:cubicBezTo>
                  <a:pt x="563717" y="3722332"/>
                  <a:pt x="571337" y="3720427"/>
                  <a:pt x="578957" y="3719474"/>
                </a:cubicBezTo>
                <a:cubicBezTo>
                  <a:pt x="594197" y="3714711"/>
                  <a:pt x="607532" y="3711854"/>
                  <a:pt x="621819" y="3704234"/>
                </a:cubicBezTo>
                <a:cubicBezTo>
                  <a:pt x="629439" y="3704234"/>
                  <a:pt x="638964" y="3704234"/>
                  <a:pt x="646584" y="3702329"/>
                </a:cubicBezTo>
                <a:cubicBezTo>
                  <a:pt x="687542" y="3702329"/>
                  <a:pt x="730404" y="3707092"/>
                  <a:pt x="771362" y="3702329"/>
                </a:cubicBezTo>
                <a:cubicBezTo>
                  <a:pt x="780887" y="3700424"/>
                  <a:pt x="788507" y="3699471"/>
                  <a:pt x="797079" y="3697567"/>
                </a:cubicBezTo>
                <a:cubicBezTo>
                  <a:pt x="847562" y="3684232"/>
                  <a:pt x="891377" y="3661371"/>
                  <a:pt x="929477" y="3626129"/>
                </a:cubicBezTo>
                <a:cubicBezTo>
                  <a:pt x="935192" y="3618509"/>
                  <a:pt x="942812" y="3612794"/>
                  <a:pt x="949479" y="3605174"/>
                </a:cubicBezTo>
                <a:cubicBezTo>
                  <a:pt x="1022822" y="3543261"/>
                  <a:pt x="1056159" y="3434677"/>
                  <a:pt x="975197" y="3365144"/>
                </a:cubicBezTo>
                <a:cubicBezTo>
                  <a:pt x="970434" y="3355619"/>
                  <a:pt x="967577" y="3347046"/>
                  <a:pt x="964719" y="3337521"/>
                </a:cubicBezTo>
                <a:cubicBezTo>
                  <a:pt x="951384" y="3291802"/>
                  <a:pt x="959004" y="3241319"/>
                  <a:pt x="982817" y="3200361"/>
                </a:cubicBezTo>
                <a:cubicBezTo>
                  <a:pt x="987579" y="3194646"/>
                  <a:pt x="992342" y="3187027"/>
                  <a:pt x="996152" y="3179407"/>
                </a:cubicBezTo>
                <a:cubicBezTo>
                  <a:pt x="1026632" y="3136544"/>
                  <a:pt x="1049492" y="3090824"/>
                  <a:pt x="1061874" y="3029864"/>
                </a:cubicBezTo>
                <a:cubicBezTo>
                  <a:pt x="1061874" y="3022244"/>
                  <a:pt x="1063779" y="3012719"/>
                  <a:pt x="1063779" y="3004146"/>
                </a:cubicBezTo>
                <a:cubicBezTo>
                  <a:pt x="1065684" y="2945092"/>
                  <a:pt x="1058064" y="2881274"/>
                  <a:pt x="1069494" y="2823171"/>
                </a:cubicBezTo>
                <a:cubicBezTo>
                  <a:pt x="1072352" y="2815552"/>
                  <a:pt x="1075209" y="2807932"/>
                  <a:pt x="1077114" y="2800311"/>
                </a:cubicBezTo>
                <a:cubicBezTo>
                  <a:pt x="1079019" y="2792692"/>
                  <a:pt x="1079972" y="2783167"/>
                  <a:pt x="1081877" y="2775546"/>
                </a:cubicBezTo>
                <a:cubicBezTo>
                  <a:pt x="1083782" y="2767927"/>
                  <a:pt x="1084734" y="2760307"/>
                  <a:pt x="1087592" y="2752686"/>
                </a:cubicBezTo>
                <a:cubicBezTo>
                  <a:pt x="1093307" y="2740304"/>
                  <a:pt x="1107594" y="2732684"/>
                  <a:pt x="1118072" y="2724111"/>
                </a:cubicBezTo>
                <a:cubicBezTo>
                  <a:pt x="1125692" y="2719349"/>
                  <a:pt x="1131407" y="2716492"/>
                  <a:pt x="1139027" y="2711729"/>
                </a:cubicBezTo>
                <a:cubicBezTo>
                  <a:pt x="1144742" y="2706967"/>
                  <a:pt x="1149504" y="2702204"/>
                  <a:pt x="1152362" y="2699346"/>
                </a:cubicBezTo>
                <a:cubicBezTo>
                  <a:pt x="1172364" y="2666009"/>
                  <a:pt x="1178079" y="2625052"/>
                  <a:pt x="1207607" y="2600286"/>
                </a:cubicBezTo>
                <a:cubicBezTo>
                  <a:pt x="1213322" y="2594571"/>
                  <a:pt x="1220942" y="2589809"/>
                  <a:pt x="1227609" y="2583142"/>
                </a:cubicBezTo>
                <a:cubicBezTo>
                  <a:pt x="1233324" y="2577427"/>
                  <a:pt x="1239992" y="2570759"/>
                  <a:pt x="1245707" y="2563139"/>
                </a:cubicBezTo>
                <a:cubicBezTo>
                  <a:pt x="1251422" y="2558377"/>
                  <a:pt x="1259042" y="2557424"/>
                  <a:pt x="1266662" y="2555519"/>
                </a:cubicBezTo>
                <a:cubicBezTo>
                  <a:pt x="1286664" y="2552661"/>
                  <a:pt x="1309524" y="2558377"/>
                  <a:pt x="1332384" y="2563139"/>
                </a:cubicBezTo>
                <a:cubicBezTo>
                  <a:pt x="1341909" y="2565044"/>
                  <a:pt x="1349529" y="2565996"/>
                  <a:pt x="1357149" y="2565996"/>
                </a:cubicBezTo>
                <a:cubicBezTo>
                  <a:pt x="1422872" y="2556471"/>
                  <a:pt x="1494309" y="2543136"/>
                  <a:pt x="1560984" y="2576474"/>
                </a:cubicBezTo>
                <a:cubicBezTo>
                  <a:pt x="1606704" y="2604096"/>
                  <a:pt x="1566699" y="2665057"/>
                  <a:pt x="1585749" y="2703157"/>
                </a:cubicBezTo>
                <a:cubicBezTo>
                  <a:pt x="1588607" y="2708871"/>
                  <a:pt x="1593369" y="2713634"/>
                  <a:pt x="1599084" y="2718396"/>
                </a:cubicBezTo>
                <a:cubicBezTo>
                  <a:pt x="1609562" y="2726017"/>
                  <a:pt x="1626707" y="2730779"/>
                  <a:pt x="1649567" y="2728874"/>
                </a:cubicBezTo>
                <a:cubicBezTo>
                  <a:pt x="1657187" y="2728874"/>
                  <a:pt x="1664807" y="2730779"/>
                  <a:pt x="1670522" y="2730779"/>
                </a:cubicBezTo>
                <a:cubicBezTo>
                  <a:pt x="1714337" y="2728874"/>
                  <a:pt x="1757199" y="2726017"/>
                  <a:pt x="1800062" y="2726017"/>
                </a:cubicBezTo>
                <a:cubicBezTo>
                  <a:pt x="1805777" y="2726017"/>
                  <a:pt x="1813397" y="2727921"/>
                  <a:pt x="1821017" y="2726017"/>
                </a:cubicBezTo>
                <a:cubicBezTo>
                  <a:pt x="1868642" y="2726017"/>
                  <a:pt x="1915314" y="2703157"/>
                  <a:pt x="1963892" y="2690774"/>
                </a:cubicBezTo>
                <a:cubicBezTo>
                  <a:pt x="1973417" y="2686011"/>
                  <a:pt x="1981989" y="2681249"/>
                  <a:pt x="1991514" y="2677439"/>
                </a:cubicBezTo>
                <a:cubicBezTo>
                  <a:pt x="2039139" y="2652674"/>
                  <a:pt x="2081049" y="2621242"/>
                  <a:pt x="2116292" y="2581236"/>
                </a:cubicBezTo>
                <a:cubicBezTo>
                  <a:pt x="2121054" y="2576474"/>
                  <a:pt x="2125817" y="2570759"/>
                  <a:pt x="2129627" y="2564092"/>
                </a:cubicBezTo>
                <a:cubicBezTo>
                  <a:pt x="2157249" y="2528849"/>
                  <a:pt x="2182967" y="2495511"/>
                  <a:pt x="2190587" y="2454554"/>
                </a:cubicBezTo>
                <a:cubicBezTo>
                  <a:pt x="2193444" y="2446934"/>
                  <a:pt x="2195349" y="2439314"/>
                  <a:pt x="2198207" y="2431694"/>
                </a:cubicBezTo>
                <a:cubicBezTo>
                  <a:pt x="2218209" y="2367877"/>
                  <a:pt x="2238212" y="2306917"/>
                  <a:pt x="2300124" y="2278342"/>
                </a:cubicBezTo>
                <a:cubicBezTo>
                  <a:pt x="2305839" y="2273579"/>
                  <a:pt x="2312507" y="2267864"/>
                  <a:pt x="2317269" y="2263102"/>
                </a:cubicBezTo>
                <a:cubicBezTo>
                  <a:pt x="2334414" y="2245957"/>
                  <a:pt x="2349654" y="2227859"/>
                  <a:pt x="2362989" y="2204999"/>
                </a:cubicBezTo>
                <a:cubicBezTo>
                  <a:pt x="2365847" y="2200236"/>
                  <a:pt x="2370609" y="2194522"/>
                  <a:pt x="2373467" y="2187854"/>
                </a:cubicBezTo>
                <a:cubicBezTo>
                  <a:pt x="2426807" y="2131657"/>
                  <a:pt x="2452524" y="2076411"/>
                  <a:pt x="2469669" y="1996401"/>
                </a:cubicBezTo>
                <a:cubicBezTo>
                  <a:pt x="2472527" y="1988781"/>
                  <a:pt x="2477289" y="1981161"/>
                  <a:pt x="2483004" y="1973542"/>
                </a:cubicBezTo>
                <a:cubicBezTo>
                  <a:pt x="2503007" y="1945919"/>
                  <a:pt x="2530629" y="1927822"/>
                  <a:pt x="2562062" y="1919249"/>
                </a:cubicBezTo>
                <a:cubicBezTo>
                  <a:pt x="2567777" y="1917344"/>
                  <a:pt x="2575397" y="1916392"/>
                  <a:pt x="2583017" y="1914486"/>
                </a:cubicBezTo>
                <a:cubicBezTo>
                  <a:pt x="2625879" y="1904961"/>
                  <a:pt x="2668742" y="1904961"/>
                  <a:pt x="2710652" y="1906867"/>
                </a:cubicBezTo>
                <a:cubicBezTo>
                  <a:pt x="2720177" y="1906867"/>
                  <a:pt x="2727797" y="1906867"/>
                  <a:pt x="2736369" y="1906867"/>
                </a:cubicBezTo>
                <a:cubicBezTo>
                  <a:pt x="2751609" y="1909724"/>
                  <a:pt x="2766849" y="1909724"/>
                  <a:pt x="2782089" y="1908772"/>
                </a:cubicBezTo>
                <a:cubicBezTo>
                  <a:pt x="2789709" y="1906867"/>
                  <a:pt x="2797329" y="1905914"/>
                  <a:pt x="2804949" y="1904009"/>
                </a:cubicBezTo>
                <a:cubicBezTo>
                  <a:pt x="2845907" y="1888769"/>
                  <a:pt x="2878292" y="1875434"/>
                  <a:pt x="2917344" y="1860194"/>
                </a:cubicBezTo>
                <a:cubicBezTo>
                  <a:pt x="2923059" y="1856384"/>
                  <a:pt x="2924012" y="1855431"/>
                  <a:pt x="2924012" y="1853526"/>
                </a:cubicBezTo>
                <a:moveTo>
                  <a:pt x="6679719" y="3301327"/>
                </a:moveTo>
                <a:cubicBezTo>
                  <a:pt x="6661622" y="3316567"/>
                  <a:pt x="6669242" y="3342284"/>
                  <a:pt x="6670194" y="3362286"/>
                </a:cubicBezTo>
                <a:cubicBezTo>
                  <a:pt x="6673052" y="3369907"/>
                  <a:pt x="6675909" y="3375621"/>
                  <a:pt x="6680672" y="3383242"/>
                </a:cubicBezTo>
                <a:cubicBezTo>
                  <a:pt x="6739727" y="3449917"/>
                  <a:pt x="6831167" y="3423246"/>
                  <a:pt x="6911177" y="3449917"/>
                </a:cubicBezTo>
                <a:cubicBezTo>
                  <a:pt x="6786399" y="3490874"/>
                  <a:pt x="6641619" y="3449917"/>
                  <a:pt x="6570182" y="3337521"/>
                </a:cubicBezTo>
                <a:cubicBezTo>
                  <a:pt x="6565419" y="3332759"/>
                  <a:pt x="6562562" y="3327044"/>
                  <a:pt x="6557799" y="3320377"/>
                </a:cubicBezTo>
                <a:cubicBezTo>
                  <a:pt x="6539702" y="3291802"/>
                  <a:pt x="6516842" y="3261321"/>
                  <a:pt x="6486362" y="3247034"/>
                </a:cubicBezTo>
                <a:cubicBezTo>
                  <a:pt x="6483504" y="3245129"/>
                  <a:pt x="6481599" y="3244177"/>
                  <a:pt x="6478742" y="3242271"/>
                </a:cubicBezTo>
                <a:cubicBezTo>
                  <a:pt x="6458740" y="3232746"/>
                  <a:pt x="6435879" y="3228936"/>
                  <a:pt x="6417782" y="3214649"/>
                </a:cubicBezTo>
                <a:cubicBezTo>
                  <a:pt x="6415877" y="3212744"/>
                  <a:pt x="6413019" y="3211792"/>
                  <a:pt x="6412067" y="3211792"/>
                </a:cubicBezTo>
                <a:cubicBezTo>
                  <a:pt x="6409209" y="3208934"/>
                  <a:pt x="6406352" y="3206077"/>
                  <a:pt x="6402542" y="3204171"/>
                </a:cubicBezTo>
                <a:cubicBezTo>
                  <a:pt x="6396827" y="3199409"/>
                  <a:pt x="6392065" y="3193694"/>
                  <a:pt x="6387302" y="3188932"/>
                </a:cubicBezTo>
                <a:cubicBezTo>
                  <a:pt x="6385397" y="3187027"/>
                  <a:pt x="6385397" y="3186074"/>
                  <a:pt x="6384444" y="3184169"/>
                </a:cubicBezTo>
                <a:cubicBezTo>
                  <a:pt x="6378729" y="3173692"/>
                  <a:pt x="6373967" y="3163214"/>
                  <a:pt x="6372062" y="3151784"/>
                </a:cubicBezTo>
                <a:cubicBezTo>
                  <a:pt x="6372062" y="3146069"/>
                  <a:pt x="6370157" y="3139402"/>
                  <a:pt x="6370157" y="3134639"/>
                </a:cubicBezTo>
                <a:cubicBezTo>
                  <a:pt x="6373015" y="3128924"/>
                  <a:pt x="6377777" y="3122257"/>
                  <a:pt x="6380634" y="3116542"/>
                </a:cubicBezTo>
                <a:cubicBezTo>
                  <a:pt x="6458740" y="3065107"/>
                  <a:pt x="6405399" y="2989859"/>
                  <a:pt x="6391112" y="2915564"/>
                </a:cubicBezTo>
                <a:cubicBezTo>
                  <a:pt x="6385397" y="2882227"/>
                  <a:pt x="6339677" y="2887942"/>
                  <a:pt x="6313007" y="2867939"/>
                </a:cubicBezTo>
                <a:cubicBezTo>
                  <a:pt x="6305387" y="2862224"/>
                  <a:pt x="6299672" y="2855557"/>
                  <a:pt x="6293004" y="2847936"/>
                </a:cubicBezTo>
                <a:cubicBezTo>
                  <a:pt x="6288242" y="2842221"/>
                  <a:pt x="6283479" y="2834602"/>
                  <a:pt x="6279669" y="2826982"/>
                </a:cubicBezTo>
                <a:cubicBezTo>
                  <a:pt x="6256809" y="2793644"/>
                  <a:pt x="6233949" y="2760307"/>
                  <a:pt x="6211090" y="2726969"/>
                </a:cubicBezTo>
                <a:cubicBezTo>
                  <a:pt x="6206327" y="2721254"/>
                  <a:pt x="6201565" y="2713634"/>
                  <a:pt x="6197754" y="2706967"/>
                </a:cubicBezTo>
                <a:cubicBezTo>
                  <a:pt x="6161559" y="2638386"/>
                  <a:pt x="6109172" y="2605049"/>
                  <a:pt x="6035829" y="2599334"/>
                </a:cubicBezTo>
                <a:cubicBezTo>
                  <a:pt x="6028209" y="2597429"/>
                  <a:pt x="6022494" y="2597429"/>
                  <a:pt x="6014874" y="2596477"/>
                </a:cubicBezTo>
                <a:cubicBezTo>
                  <a:pt x="5990109" y="2591714"/>
                  <a:pt x="5971059" y="2579332"/>
                  <a:pt x="5948199" y="2583142"/>
                </a:cubicBezTo>
                <a:cubicBezTo>
                  <a:pt x="5940579" y="2581236"/>
                  <a:pt x="5932959" y="2580284"/>
                  <a:pt x="5925340" y="2580284"/>
                </a:cubicBezTo>
                <a:cubicBezTo>
                  <a:pt x="5894859" y="2575521"/>
                  <a:pt x="5866284" y="2572664"/>
                  <a:pt x="5835804" y="2572664"/>
                </a:cubicBezTo>
                <a:cubicBezTo>
                  <a:pt x="5826279" y="2570759"/>
                  <a:pt x="5818659" y="2570759"/>
                  <a:pt x="5810087" y="2570759"/>
                </a:cubicBezTo>
                <a:cubicBezTo>
                  <a:pt x="5749127" y="2572664"/>
                  <a:pt x="5690072" y="2585999"/>
                  <a:pt x="5642447" y="2624099"/>
                </a:cubicBezTo>
                <a:cubicBezTo>
                  <a:pt x="5636732" y="2628861"/>
                  <a:pt x="5630065" y="2634577"/>
                  <a:pt x="5624349" y="2639339"/>
                </a:cubicBezTo>
                <a:cubicBezTo>
                  <a:pt x="5618634" y="2645054"/>
                  <a:pt x="5611015" y="2652674"/>
                  <a:pt x="5604347" y="2660294"/>
                </a:cubicBezTo>
                <a:cubicBezTo>
                  <a:pt x="5578629" y="2713634"/>
                  <a:pt x="5525290" y="2741257"/>
                  <a:pt x="5492904" y="2787929"/>
                </a:cubicBezTo>
                <a:cubicBezTo>
                  <a:pt x="5475759" y="2807932"/>
                  <a:pt x="5475759" y="2833649"/>
                  <a:pt x="5475759" y="2857461"/>
                </a:cubicBezTo>
                <a:cubicBezTo>
                  <a:pt x="5475759" y="2866986"/>
                  <a:pt x="5475759" y="2874607"/>
                  <a:pt x="5473854" y="2882227"/>
                </a:cubicBezTo>
                <a:cubicBezTo>
                  <a:pt x="5471949" y="2895561"/>
                  <a:pt x="5464329" y="2909849"/>
                  <a:pt x="5458615" y="2915564"/>
                </a:cubicBezTo>
                <a:cubicBezTo>
                  <a:pt x="5452899" y="2920327"/>
                  <a:pt x="5445279" y="2925089"/>
                  <a:pt x="5438612" y="2927946"/>
                </a:cubicBezTo>
                <a:cubicBezTo>
                  <a:pt x="5432897" y="2929852"/>
                  <a:pt x="5426229" y="2930804"/>
                  <a:pt x="5421467" y="2932709"/>
                </a:cubicBezTo>
                <a:cubicBezTo>
                  <a:pt x="5413847" y="2937471"/>
                  <a:pt x="5406227" y="2940329"/>
                  <a:pt x="5398607" y="2945092"/>
                </a:cubicBezTo>
                <a:cubicBezTo>
                  <a:pt x="5390987" y="2947949"/>
                  <a:pt x="5385272" y="2950807"/>
                  <a:pt x="5377652" y="2954617"/>
                </a:cubicBezTo>
                <a:cubicBezTo>
                  <a:pt x="5339552" y="2964142"/>
                  <a:pt x="5319549" y="3005099"/>
                  <a:pt x="5327169" y="3044152"/>
                </a:cubicBezTo>
                <a:cubicBezTo>
                  <a:pt x="5329074" y="3053677"/>
                  <a:pt x="5332884" y="3062249"/>
                  <a:pt x="5337647" y="3069869"/>
                </a:cubicBezTo>
                <a:cubicBezTo>
                  <a:pt x="5363365" y="3107969"/>
                  <a:pt x="5415752" y="3135592"/>
                  <a:pt x="5393844" y="3184169"/>
                </a:cubicBezTo>
                <a:cubicBezTo>
                  <a:pt x="5391940" y="3191789"/>
                  <a:pt x="5390987" y="3197504"/>
                  <a:pt x="5389082" y="3205124"/>
                </a:cubicBezTo>
                <a:cubicBezTo>
                  <a:pt x="5384319" y="3214649"/>
                  <a:pt x="5381462" y="3223221"/>
                  <a:pt x="5378604" y="3232746"/>
                </a:cubicBezTo>
                <a:cubicBezTo>
                  <a:pt x="5369079" y="3238461"/>
                  <a:pt x="5361459" y="3245129"/>
                  <a:pt x="5353840" y="3252749"/>
                </a:cubicBezTo>
                <a:cubicBezTo>
                  <a:pt x="5346219" y="3258464"/>
                  <a:pt x="5338599" y="3265132"/>
                  <a:pt x="5332884" y="3272752"/>
                </a:cubicBezTo>
                <a:cubicBezTo>
                  <a:pt x="5304309" y="3320377"/>
                  <a:pt x="5285259" y="3380384"/>
                  <a:pt x="5299547" y="3428961"/>
                </a:cubicBezTo>
                <a:cubicBezTo>
                  <a:pt x="5302404" y="3436582"/>
                  <a:pt x="5305262" y="3446107"/>
                  <a:pt x="5310024" y="3451821"/>
                </a:cubicBezTo>
                <a:cubicBezTo>
                  <a:pt x="5312882" y="3476586"/>
                  <a:pt x="5346219" y="3476586"/>
                  <a:pt x="5346219" y="3495636"/>
                </a:cubicBezTo>
                <a:cubicBezTo>
                  <a:pt x="5346219" y="3549929"/>
                  <a:pt x="5351934" y="3597554"/>
                  <a:pt x="5370984" y="3653752"/>
                </a:cubicBezTo>
                <a:cubicBezTo>
                  <a:pt x="5373842" y="3663277"/>
                  <a:pt x="5375747" y="3671849"/>
                  <a:pt x="5378604" y="3679469"/>
                </a:cubicBezTo>
                <a:cubicBezTo>
                  <a:pt x="5380509" y="3688994"/>
                  <a:pt x="5383367" y="3697567"/>
                  <a:pt x="5384319" y="3707092"/>
                </a:cubicBezTo>
                <a:cubicBezTo>
                  <a:pt x="5386224" y="3714711"/>
                  <a:pt x="5387177" y="3724236"/>
                  <a:pt x="5389082" y="3732809"/>
                </a:cubicBezTo>
                <a:cubicBezTo>
                  <a:pt x="5391940" y="3786149"/>
                  <a:pt x="5398607" y="3839489"/>
                  <a:pt x="5378604" y="3893782"/>
                </a:cubicBezTo>
                <a:cubicBezTo>
                  <a:pt x="5375747" y="3901402"/>
                  <a:pt x="5370984" y="3907117"/>
                  <a:pt x="5366222" y="3914736"/>
                </a:cubicBezTo>
                <a:cubicBezTo>
                  <a:pt x="5340504" y="3948074"/>
                  <a:pt x="5297642" y="3970934"/>
                  <a:pt x="5322407" y="4024274"/>
                </a:cubicBezTo>
                <a:cubicBezTo>
                  <a:pt x="5325265" y="4029989"/>
                  <a:pt x="5328122" y="4034752"/>
                  <a:pt x="5332884" y="4041419"/>
                </a:cubicBezTo>
                <a:cubicBezTo>
                  <a:pt x="5343362" y="4058564"/>
                  <a:pt x="5358602" y="4073804"/>
                  <a:pt x="5363365" y="4092854"/>
                </a:cubicBezTo>
                <a:cubicBezTo>
                  <a:pt x="5365269" y="4103332"/>
                  <a:pt x="5366222" y="4113809"/>
                  <a:pt x="5365269" y="4125239"/>
                </a:cubicBezTo>
                <a:cubicBezTo>
                  <a:pt x="5365269" y="4157624"/>
                  <a:pt x="5359554" y="4190961"/>
                  <a:pt x="5347172" y="4224299"/>
                </a:cubicBezTo>
                <a:cubicBezTo>
                  <a:pt x="5330027" y="4189057"/>
                  <a:pt x="5313834" y="4154767"/>
                  <a:pt x="5295737" y="4120477"/>
                </a:cubicBezTo>
                <a:cubicBezTo>
                  <a:pt x="5292879" y="4112857"/>
                  <a:pt x="5290022" y="4107142"/>
                  <a:pt x="5285259" y="4100474"/>
                </a:cubicBezTo>
                <a:cubicBezTo>
                  <a:pt x="5272877" y="4080471"/>
                  <a:pt x="5257637" y="4062374"/>
                  <a:pt x="5244302" y="4042371"/>
                </a:cubicBezTo>
                <a:cubicBezTo>
                  <a:pt x="5239540" y="4036657"/>
                  <a:pt x="5234777" y="4029989"/>
                  <a:pt x="5230967" y="4024274"/>
                </a:cubicBezTo>
                <a:cubicBezTo>
                  <a:pt x="5225252" y="4018559"/>
                  <a:pt x="5218584" y="4010939"/>
                  <a:pt x="5213822" y="4003319"/>
                </a:cubicBezTo>
                <a:cubicBezTo>
                  <a:pt x="5208107" y="3995699"/>
                  <a:pt x="5204297" y="3988079"/>
                  <a:pt x="5201440" y="3980459"/>
                </a:cubicBezTo>
                <a:cubicBezTo>
                  <a:pt x="5198582" y="3974744"/>
                  <a:pt x="5193819" y="3965219"/>
                  <a:pt x="5190962" y="3957599"/>
                </a:cubicBezTo>
                <a:cubicBezTo>
                  <a:pt x="5188104" y="3948074"/>
                  <a:pt x="5186199" y="3940454"/>
                  <a:pt x="5189057" y="3932834"/>
                </a:cubicBezTo>
                <a:cubicBezTo>
                  <a:pt x="5262399" y="3871874"/>
                  <a:pt x="5333837" y="3785196"/>
                  <a:pt x="5242397" y="3704234"/>
                </a:cubicBezTo>
                <a:cubicBezTo>
                  <a:pt x="5234777" y="3690899"/>
                  <a:pt x="5234777" y="3668992"/>
                  <a:pt x="5232872" y="3655657"/>
                </a:cubicBezTo>
                <a:cubicBezTo>
                  <a:pt x="5232872" y="3648036"/>
                  <a:pt x="5232872" y="3642321"/>
                  <a:pt x="5230967" y="3635654"/>
                </a:cubicBezTo>
                <a:cubicBezTo>
                  <a:pt x="5229062" y="3630892"/>
                  <a:pt x="5226204" y="3626129"/>
                  <a:pt x="5221442" y="3622319"/>
                </a:cubicBezTo>
                <a:cubicBezTo>
                  <a:pt x="5155719" y="3568979"/>
                  <a:pt x="5089997" y="3441344"/>
                  <a:pt x="5152862" y="3371811"/>
                </a:cubicBezTo>
                <a:cubicBezTo>
                  <a:pt x="5157624" y="3364192"/>
                  <a:pt x="5162387" y="3356571"/>
                  <a:pt x="5165244" y="3350857"/>
                </a:cubicBezTo>
                <a:cubicBezTo>
                  <a:pt x="5203344" y="3269894"/>
                  <a:pt x="5145242" y="3159404"/>
                  <a:pt x="5081424" y="3083204"/>
                </a:cubicBezTo>
                <a:cubicBezTo>
                  <a:pt x="5073804" y="3077489"/>
                  <a:pt x="5066184" y="3070821"/>
                  <a:pt x="5058565" y="3065107"/>
                </a:cubicBezTo>
                <a:cubicBezTo>
                  <a:pt x="5017607" y="3032721"/>
                  <a:pt x="4967124" y="3010814"/>
                  <a:pt x="4924262" y="2998432"/>
                </a:cubicBezTo>
                <a:cubicBezTo>
                  <a:pt x="4916642" y="2996527"/>
                  <a:pt x="4909022" y="2995574"/>
                  <a:pt x="4903307" y="2993669"/>
                </a:cubicBezTo>
                <a:cubicBezTo>
                  <a:pt x="4868064" y="2986049"/>
                  <a:pt x="4831869" y="2978429"/>
                  <a:pt x="4802342" y="2960332"/>
                </a:cubicBezTo>
                <a:cubicBezTo>
                  <a:pt x="4797579" y="2954617"/>
                  <a:pt x="4794722" y="2949854"/>
                  <a:pt x="4789959" y="2945092"/>
                </a:cubicBezTo>
                <a:cubicBezTo>
                  <a:pt x="4769004" y="2920327"/>
                  <a:pt x="4746144" y="2899371"/>
                  <a:pt x="4723284" y="2883179"/>
                </a:cubicBezTo>
                <a:cubicBezTo>
                  <a:pt x="4715664" y="2878417"/>
                  <a:pt x="4708044" y="2873654"/>
                  <a:pt x="4700424" y="2870796"/>
                </a:cubicBezTo>
                <a:cubicBezTo>
                  <a:pt x="4610889" y="2794596"/>
                  <a:pt x="4530879" y="2835554"/>
                  <a:pt x="4462299" y="2918421"/>
                </a:cubicBezTo>
                <a:cubicBezTo>
                  <a:pt x="4457537" y="2921279"/>
                  <a:pt x="4451822" y="2926042"/>
                  <a:pt x="4447059" y="2928899"/>
                </a:cubicBezTo>
                <a:cubicBezTo>
                  <a:pt x="4437534" y="2936519"/>
                  <a:pt x="4429914" y="2946044"/>
                  <a:pt x="4421342" y="2956521"/>
                </a:cubicBezTo>
                <a:cubicBezTo>
                  <a:pt x="4413722" y="2956521"/>
                  <a:pt x="4404197" y="2956521"/>
                  <a:pt x="4396577" y="2956521"/>
                </a:cubicBezTo>
                <a:cubicBezTo>
                  <a:pt x="4364192" y="2953664"/>
                  <a:pt x="4333712" y="2941282"/>
                  <a:pt x="4305137" y="2912707"/>
                </a:cubicBezTo>
                <a:cubicBezTo>
                  <a:pt x="4299422" y="2907944"/>
                  <a:pt x="4291802" y="2902229"/>
                  <a:pt x="4284182" y="2895561"/>
                </a:cubicBezTo>
                <a:cubicBezTo>
                  <a:pt x="4270847" y="2885084"/>
                  <a:pt x="4256559" y="2872702"/>
                  <a:pt x="4244177" y="2862224"/>
                </a:cubicBezTo>
                <a:cubicBezTo>
                  <a:pt x="4234652" y="2859367"/>
                  <a:pt x="4227032" y="2856509"/>
                  <a:pt x="4216554" y="2854604"/>
                </a:cubicBezTo>
                <a:cubicBezTo>
                  <a:pt x="4210839" y="2851746"/>
                  <a:pt x="4203219" y="2848889"/>
                  <a:pt x="4196552" y="2844127"/>
                </a:cubicBezTo>
                <a:cubicBezTo>
                  <a:pt x="4168929" y="2828886"/>
                  <a:pt x="4145117" y="2806027"/>
                  <a:pt x="4120352" y="2775546"/>
                </a:cubicBezTo>
                <a:cubicBezTo>
                  <a:pt x="4110827" y="2772689"/>
                  <a:pt x="4102254" y="2769832"/>
                  <a:pt x="4094634" y="2765069"/>
                </a:cubicBezTo>
                <a:cubicBezTo>
                  <a:pt x="4033674" y="2737446"/>
                  <a:pt x="3977477" y="2703157"/>
                  <a:pt x="3925089" y="2657436"/>
                </a:cubicBezTo>
                <a:cubicBezTo>
                  <a:pt x="3990812" y="2680296"/>
                  <a:pt x="4060344" y="2715539"/>
                  <a:pt x="4128924" y="2726017"/>
                </a:cubicBezTo>
                <a:cubicBezTo>
                  <a:pt x="4134639" y="2727921"/>
                  <a:pt x="4142259" y="2727921"/>
                  <a:pt x="4149879" y="2728874"/>
                </a:cubicBezTo>
                <a:cubicBezTo>
                  <a:pt x="4230842" y="2734589"/>
                  <a:pt x="4307994" y="2789834"/>
                  <a:pt x="4384194" y="2790786"/>
                </a:cubicBezTo>
                <a:cubicBezTo>
                  <a:pt x="4393719" y="2790786"/>
                  <a:pt x="4402292" y="2790786"/>
                  <a:pt x="4409912" y="2788882"/>
                </a:cubicBezTo>
                <a:cubicBezTo>
                  <a:pt x="4443249" y="2741257"/>
                  <a:pt x="4397529" y="2653627"/>
                  <a:pt x="4483254" y="2653627"/>
                </a:cubicBezTo>
                <a:cubicBezTo>
                  <a:pt x="4562312" y="2661246"/>
                  <a:pt x="4608032" y="2735542"/>
                  <a:pt x="4676612" y="2765069"/>
                </a:cubicBezTo>
                <a:cubicBezTo>
                  <a:pt x="4684232" y="2766974"/>
                  <a:pt x="4693757" y="2767927"/>
                  <a:pt x="4701377" y="2766974"/>
                </a:cubicBezTo>
                <a:cubicBezTo>
                  <a:pt x="4718522" y="2765069"/>
                  <a:pt x="4733762" y="2757449"/>
                  <a:pt x="4745192" y="2742209"/>
                </a:cubicBezTo>
                <a:cubicBezTo>
                  <a:pt x="4752812" y="2736494"/>
                  <a:pt x="4758527" y="2732684"/>
                  <a:pt x="4765194" y="2731732"/>
                </a:cubicBezTo>
                <a:cubicBezTo>
                  <a:pt x="4795674" y="2726017"/>
                  <a:pt x="4828059" y="2757449"/>
                  <a:pt x="4862349" y="2779357"/>
                </a:cubicBezTo>
                <a:cubicBezTo>
                  <a:pt x="4869969" y="2782214"/>
                  <a:pt x="4875684" y="2786977"/>
                  <a:pt x="4883304" y="2789834"/>
                </a:cubicBezTo>
                <a:cubicBezTo>
                  <a:pt x="4892829" y="2792692"/>
                  <a:pt x="4901402" y="2794596"/>
                  <a:pt x="4909022" y="2797454"/>
                </a:cubicBezTo>
                <a:cubicBezTo>
                  <a:pt x="4954742" y="2817457"/>
                  <a:pt x="4974744" y="2864129"/>
                  <a:pt x="4988079" y="2911754"/>
                </a:cubicBezTo>
                <a:cubicBezTo>
                  <a:pt x="4993794" y="2925089"/>
                  <a:pt x="5013797" y="2931757"/>
                  <a:pt x="5028084" y="2937471"/>
                </a:cubicBezTo>
                <a:cubicBezTo>
                  <a:pt x="5037609" y="2942234"/>
                  <a:pt x="5048087" y="2937471"/>
                  <a:pt x="5056659" y="2934614"/>
                </a:cubicBezTo>
                <a:cubicBezTo>
                  <a:pt x="5125240" y="2917469"/>
                  <a:pt x="5198582" y="2998432"/>
                  <a:pt x="5264304" y="2937471"/>
                </a:cubicBezTo>
                <a:cubicBezTo>
                  <a:pt x="5264304" y="2945092"/>
                  <a:pt x="5315740" y="2864129"/>
                  <a:pt x="5330979" y="2815552"/>
                </a:cubicBezTo>
                <a:cubicBezTo>
                  <a:pt x="5332884" y="2809836"/>
                  <a:pt x="5335742" y="2802217"/>
                  <a:pt x="5336694" y="2794596"/>
                </a:cubicBezTo>
                <a:cubicBezTo>
                  <a:pt x="5346219" y="2764117"/>
                  <a:pt x="5353840" y="2735542"/>
                  <a:pt x="5367174" y="2710777"/>
                </a:cubicBezTo>
                <a:cubicBezTo>
                  <a:pt x="5372890" y="2701252"/>
                  <a:pt x="5379557" y="2695536"/>
                  <a:pt x="5387177" y="2689821"/>
                </a:cubicBezTo>
                <a:cubicBezTo>
                  <a:pt x="5390034" y="2682202"/>
                  <a:pt x="5394797" y="2674582"/>
                  <a:pt x="5397654" y="2666961"/>
                </a:cubicBezTo>
                <a:cubicBezTo>
                  <a:pt x="5417657" y="2628861"/>
                  <a:pt x="5433849" y="2590761"/>
                  <a:pt x="5458615" y="2555519"/>
                </a:cubicBezTo>
                <a:cubicBezTo>
                  <a:pt x="5463377" y="2547899"/>
                  <a:pt x="5468140" y="2542184"/>
                  <a:pt x="5473854" y="2534564"/>
                </a:cubicBezTo>
                <a:cubicBezTo>
                  <a:pt x="5525290" y="2486939"/>
                  <a:pt x="5605299" y="2526944"/>
                  <a:pt x="5644352" y="2480271"/>
                </a:cubicBezTo>
                <a:cubicBezTo>
                  <a:pt x="5703407" y="2419311"/>
                  <a:pt x="5578629" y="2385974"/>
                  <a:pt x="5545292" y="2345969"/>
                </a:cubicBezTo>
                <a:cubicBezTo>
                  <a:pt x="5539577" y="2335492"/>
                  <a:pt x="5537672" y="2323109"/>
                  <a:pt x="5540529" y="2312632"/>
                </a:cubicBezTo>
                <a:cubicBezTo>
                  <a:pt x="5543387" y="2300249"/>
                  <a:pt x="5551007" y="2289772"/>
                  <a:pt x="5563390" y="2282152"/>
                </a:cubicBezTo>
                <a:cubicBezTo>
                  <a:pt x="5591965" y="2244052"/>
                  <a:pt x="5644352" y="2230717"/>
                  <a:pt x="5690072" y="2230717"/>
                </a:cubicBezTo>
                <a:cubicBezTo>
                  <a:pt x="5690072" y="2197379"/>
                  <a:pt x="5670069" y="2164042"/>
                  <a:pt x="5634827" y="2151659"/>
                </a:cubicBezTo>
                <a:cubicBezTo>
                  <a:pt x="5625302" y="2146897"/>
                  <a:pt x="5617682" y="2142134"/>
                  <a:pt x="5609109" y="2139277"/>
                </a:cubicBezTo>
                <a:cubicBezTo>
                  <a:pt x="5569104" y="2119274"/>
                  <a:pt x="5530052" y="2099272"/>
                  <a:pt x="5507192" y="2055456"/>
                </a:cubicBezTo>
                <a:cubicBezTo>
                  <a:pt x="5502429" y="2049742"/>
                  <a:pt x="5501477" y="2042122"/>
                  <a:pt x="5501477" y="2034501"/>
                </a:cubicBezTo>
                <a:cubicBezTo>
                  <a:pt x="5499572" y="2004022"/>
                  <a:pt x="5526242" y="1972589"/>
                  <a:pt x="5526242" y="1942109"/>
                </a:cubicBezTo>
                <a:cubicBezTo>
                  <a:pt x="5526242" y="1887817"/>
                  <a:pt x="5429087" y="1894484"/>
                  <a:pt x="5401465" y="1832572"/>
                </a:cubicBezTo>
                <a:cubicBezTo>
                  <a:pt x="5398607" y="1824951"/>
                  <a:pt x="5396702" y="1817331"/>
                  <a:pt x="5393844" y="1809711"/>
                </a:cubicBezTo>
                <a:cubicBezTo>
                  <a:pt x="5390987" y="1802092"/>
                  <a:pt x="5389082" y="1796376"/>
                  <a:pt x="5384319" y="1789709"/>
                </a:cubicBezTo>
                <a:cubicBezTo>
                  <a:pt x="5381462" y="1780184"/>
                  <a:pt x="5376699" y="1774469"/>
                  <a:pt x="5371937" y="1768754"/>
                </a:cubicBezTo>
                <a:cubicBezTo>
                  <a:pt x="5315740" y="1712556"/>
                  <a:pt x="5277640" y="1779231"/>
                  <a:pt x="5245254" y="1817331"/>
                </a:cubicBezTo>
                <a:cubicBezTo>
                  <a:pt x="5240492" y="1824951"/>
                  <a:pt x="5234777" y="1832572"/>
                  <a:pt x="5228109" y="1840192"/>
                </a:cubicBezTo>
                <a:cubicBezTo>
                  <a:pt x="5222394" y="1845906"/>
                  <a:pt x="5215727" y="1853526"/>
                  <a:pt x="5208107" y="1858289"/>
                </a:cubicBezTo>
                <a:cubicBezTo>
                  <a:pt x="5202392" y="1864004"/>
                  <a:pt x="5195724" y="1870672"/>
                  <a:pt x="5190009" y="1879244"/>
                </a:cubicBezTo>
                <a:cubicBezTo>
                  <a:pt x="5185247" y="1886864"/>
                  <a:pt x="5180484" y="1896389"/>
                  <a:pt x="5177627" y="1906867"/>
                </a:cubicBezTo>
                <a:cubicBezTo>
                  <a:pt x="5175722" y="1912581"/>
                  <a:pt x="5171912" y="1917344"/>
                  <a:pt x="5164292" y="1920201"/>
                </a:cubicBezTo>
                <a:cubicBezTo>
                  <a:pt x="5158577" y="1924964"/>
                  <a:pt x="5150957" y="1927822"/>
                  <a:pt x="5143337" y="1927822"/>
                </a:cubicBezTo>
                <a:cubicBezTo>
                  <a:pt x="5126192" y="1930679"/>
                  <a:pt x="5112857" y="1927822"/>
                  <a:pt x="5112857" y="1914486"/>
                </a:cubicBezTo>
                <a:cubicBezTo>
                  <a:pt x="5112857" y="1888769"/>
                  <a:pt x="5108094" y="1868767"/>
                  <a:pt x="5099522" y="1853526"/>
                </a:cubicBezTo>
                <a:cubicBezTo>
                  <a:pt x="5096665" y="1845906"/>
                  <a:pt x="5089997" y="1838286"/>
                  <a:pt x="5086187" y="1832572"/>
                </a:cubicBezTo>
                <a:cubicBezTo>
                  <a:pt x="5073804" y="1800186"/>
                  <a:pt x="5106190" y="1759229"/>
                  <a:pt x="5088092" y="1745894"/>
                </a:cubicBezTo>
                <a:cubicBezTo>
                  <a:pt x="5034752" y="1684934"/>
                  <a:pt x="4943312" y="1692554"/>
                  <a:pt x="4892829" y="1623974"/>
                </a:cubicBezTo>
                <a:cubicBezTo>
                  <a:pt x="4888067" y="1619211"/>
                  <a:pt x="4885209" y="1614449"/>
                  <a:pt x="4880447" y="1610639"/>
                </a:cubicBezTo>
                <a:cubicBezTo>
                  <a:pt x="4874732" y="1603019"/>
                  <a:pt x="4868064" y="1597304"/>
                  <a:pt x="4862349" y="1590636"/>
                </a:cubicBezTo>
                <a:cubicBezTo>
                  <a:pt x="4807104" y="1577301"/>
                  <a:pt x="4766147" y="1547774"/>
                  <a:pt x="4746144" y="1509674"/>
                </a:cubicBezTo>
                <a:cubicBezTo>
                  <a:pt x="4743287" y="1502054"/>
                  <a:pt x="4740429" y="1494434"/>
                  <a:pt x="4736619" y="1484909"/>
                </a:cubicBezTo>
                <a:cubicBezTo>
                  <a:pt x="4704234" y="1434426"/>
                  <a:pt x="4784244" y="1401089"/>
                  <a:pt x="4736619" y="1350606"/>
                </a:cubicBezTo>
                <a:cubicBezTo>
                  <a:pt x="4730904" y="1345844"/>
                  <a:pt x="4723284" y="1342986"/>
                  <a:pt x="4716617" y="1340129"/>
                </a:cubicBezTo>
                <a:cubicBezTo>
                  <a:pt x="4637559" y="1307744"/>
                  <a:pt x="4530879" y="1360131"/>
                  <a:pt x="4440392" y="1355369"/>
                </a:cubicBezTo>
                <a:cubicBezTo>
                  <a:pt x="4434677" y="1357274"/>
                  <a:pt x="4427057" y="1358226"/>
                  <a:pt x="4420389" y="1360131"/>
                </a:cubicBezTo>
                <a:cubicBezTo>
                  <a:pt x="4408007" y="1362989"/>
                  <a:pt x="4394672" y="1364894"/>
                  <a:pt x="4380384" y="1367751"/>
                </a:cubicBezTo>
                <a:cubicBezTo>
                  <a:pt x="4372764" y="1367751"/>
                  <a:pt x="4365144" y="1369656"/>
                  <a:pt x="4355619" y="1369656"/>
                </a:cubicBezTo>
                <a:cubicBezTo>
                  <a:pt x="4276562" y="1362036"/>
                  <a:pt x="4216554" y="1348701"/>
                  <a:pt x="4155594" y="1417281"/>
                </a:cubicBezTo>
                <a:cubicBezTo>
                  <a:pt x="4147974" y="1420139"/>
                  <a:pt x="4140354" y="1422044"/>
                  <a:pt x="4132734" y="1422044"/>
                </a:cubicBezTo>
                <a:cubicBezTo>
                  <a:pt x="4109874" y="1423949"/>
                  <a:pt x="4087014" y="1416329"/>
                  <a:pt x="4071774" y="1396326"/>
                </a:cubicBezTo>
                <a:cubicBezTo>
                  <a:pt x="4039389" y="1355369"/>
                  <a:pt x="4013672" y="1307744"/>
                  <a:pt x="3951759" y="1320126"/>
                </a:cubicBezTo>
                <a:cubicBezTo>
                  <a:pt x="3946044" y="1318222"/>
                  <a:pt x="3939377" y="1315364"/>
                  <a:pt x="3934614" y="1312506"/>
                </a:cubicBezTo>
                <a:cubicBezTo>
                  <a:pt x="3928899" y="1307744"/>
                  <a:pt x="3924137" y="1302029"/>
                  <a:pt x="3921279" y="1294409"/>
                </a:cubicBezTo>
                <a:cubicBezTo>
                  <a:pt x="3901277" y="1254404"/>
                  <a:pt x="3974619" y="1227734"/>
                  <a:pt x="4007004" y="1194397"/>
                </a:cubicBezTo>
                <a:cubicBezTo>
                  <a:pt x="3996527" y="1214399"/>
                  <a:pt x="3996527" y="1229639"/>
                  <a:pt x="4002242" y="1240117"/>
                </a:cubicBezTo>
                <a:cubicBezTo>
                  <a:pt x="4005099" y="1245831"/>
                  <a:pt x="4009862" y="1250594"/>
                  <a:pt x="4015577" y="1253451"/>
                </a:cubicBezTo>
                <a:cubicBezTo>
                  <a:pt x="4036532" y="1263929"/>
                  <a:pt x="4061297" y="1271549"/>
                  <a:pt x="4084157" y="1274406"/>
                </a:cubicBezTo>
                <a:cubicBezTo>
                  <a:pt x="4091777" y="1276311"/>
                  <a:pt x="4099397" y="1276311"/>
                  <a:pt x="4107017" y="1276311"/>
                </a:cubicBezTo>
                <a:cubicBezTo>
                  <a:pt x="4162262" y="1285836"/>
                  <a:pt x="4196552" y="1259167"/>
                  <a:pt x="4227032" y="1225829"/>
                </a:cubicBezTo>
                <a:cubicBezTo>
                  <a:pt x="4232747" y="1218209"/>
                  <a:pt x="4239414" y="1212494"/>
                  <a:pt x="4247034" y="1205826"/>
                </a:cubicBezTo>
                <a:cubicBezTo>
                  <a:pt x="4321329" y="1152486"/>
                  <a:pt x="4454679" y="1226781"/>
                  <a:pt x="4434677" y="1078191"/>
                </a:cubicBezTo>
                <a:cubicBezTo>
                  <a:pt x="4427057" y="1058189"/>
                  <a:pt x="4460394" y="1058189"/>
                  <a:pt x="4475634" y="1049616"/>
                </a:cubicBezTo>
                <a:cubicBezTo>
                  <a:pt x="4481349" y="1047711"/>
                  <a:pt x="4488017" y="1046759"/>
                  <a:pt x="4493732" y="1046759"/>
                </a:cubicBezTo>
                <a:cubicBezTo>
                  <a:pt x="4503257" y="1044854"/>
                  <a:pt x="4511829" y="1043901"/>
                  <a:pt x="4521354" y="1041996"/>
                </a:cubicBezTo>
                <a:cubicBezTo>
                  <a:pt x="4530879" y="1041996"/>
                  <a:pt x="4539452" y="1040091"/>
                  <a:pt x="4548977" y="1039139"/>
                </a:cubicBezTo>
                <a:cubicBezTo>
                  <a:pt x="4573742" y="1033424"/>
                  <a:pt x="4600412" y="1044854"/>
                  <a:pt x="4627082" y="1056284"/>
                </a:cubicBezTo>
                <a:cubicBezTo>
                  <a:pt x="4636607" y="1059141"/>
                  <a:pt x="4644227" y="1061999"/>
                  <a:pt x="4652799" y="1063904"/>
                </a:cubicBezTo>
                <a:cubicBezTo>
                  <a:pt x="4669944" y="1059141"/>
                  <a:pt x="4688994" y="1056284"/>
                  <a:pt x="4708044" y="1051522"/>
                </a:cubicBezTo>
                <a:cubicBezTo>
                  <a:pt x="4717569" y="1049616"/>
                  <a:pt x="4728047" y="1046759"/>
                  <a:pt x="4736619" y="1045806"/>
                </a:cubicBezTo>
                <a:cubicBezTo>
                  <a:pt x="4746144" y="1042949"/>
                  <a:pt x="4754717" y="1040091"/>
                  <a:pt x="4764242" y="1036281"/>
                </a:cubicBezTo>
                <a:cubicBezTo>
                  <a:pt x="4774719" y="1033424"/>
                  <a:pt x="4784244" y="1030566"/>
                  <a:pt x="4794722" y="1025804"/>
                </a:cubicBezTo>
                <a:cubicBezTo>
                  <a:pt x="4842347" y="992466"/>
                  <a:pt x="4941407" y="1012469"/>
                  <a:pt x="4941407" y="951509"/>
                </a:cubicBezTo>
                <a:cubicBezTo>
                  <a:pt x="4947122" y="890549"/>
                  <a:pt x="4855682" y="878166"/>
                  <a:pt x="4804247" y="844829"/>
                </a:cubicBezTo>
                <a:cubicBezTo>
                  <a:pt x="4796627" y="840066"/>
                  <a:pt x="4789007" y="834351"/>
                  <a:pt x="4783292" y="829589"/>
                </a:cubicBezTo>
                <a:cubicBezTo>
                  <a:pt x="4770909" y="817206"/>
                  <a:pt x="4763289" y="801966"/>
                  <a:pt x="4760432" y="781011"/>
                </a:cubicBezTo>
                <a:cubicBezTo>
                  <a:pt x="4762337" y="770534"/>
                  <a:pt x="4760432" y="760056"/>
                  <a:pt x="4758527" y="750531"/>
                </a:cubicBezTo>
                <a:cubicBezTo>
                  <a:pt x="4745192" y="671474"/>
                  <a:pt x="4631844" y="684809"/>
                  <a:pt x="4580409" y="643851"/>
                </a:cubicBezTo>
                <a:cubicBezTo>
                  <a:pt x="4574694" y="639089"/>
                  <a:pt x="4568027" y="634326"/>
                  <a:pt x="4562312" y="630516"/>
                </a:cubicBezTo>
                <a:cubicBezTo>
                  <a:pt x="4545167" y="618134"/>
                  <a:pt x="4529927" y="605751"/>
                  <a:pt x="4518497" y="592416"/>
                </a:cubicBezTo>
                <a:cubicBezTo>
                  <a:pt x="4513734" y="586701"/>
                  <a:pt x="4508972" y="580034"/>
                  <a:pt x="4505162" y="574319"/>
                </a:cubicBezTo>
                <a:cubicBezTo>
                  <a:pt x="4482302" y="560984"/>
                  <a:pt x="4502304" y="534314"/>
                  <a:pt x="4514687" y="520979"/>
                </a:cubicBezTo>
                <a:cubicBezTo>
                  <a:pt x="4520402" y="518121"/>
                  <a:pt x="4527069" y="516216"/>
                  <a:pt x="4532784" y="515264"/>
                </a:cubicBezTo>
                <a:cubicBezTo>
                  <a:pt x="4613747" y="535266"/>
                  <a:pt x="4685184" y="446684"/>
                  <a:pt x="4674707" y="364769"/>
                </a:cubicBezTo>
                <a:cubicBezTo>
                  <a:pt x="4669944" y="357149"/>
                  <a:pt x="4665182" y="351434"/>
                  <a:pt x="4659467" y="343814"/>
                </a:cubicBezTo>
                <a:cubicBezTo>
                  <a:pt x="4633749" y="319049"/>
                  <a:pt x="4593744" y="298094"/>
                  <a:pt x="4555644" y="299999"/>
                </a:cubicBezTo>
                <a:cubicBezTo>
                  <a:pt x="4549929" y="298094"/>
                  <a:pt x="4543262" y="299999"/>
                  <a:pt x="4537547" y="299999"/>
                </a:cubicBezTo>
                <a:cubicBezTo>
                  <a:pt x="4524212" y="299999"/>
                  <a:pt x="4511829" y="299999"/>
                  <a:pt x="4501352" y="301904"/>
                </a:cubicBezTo>
                <a:cubicBezTo>
                  <a:pt x="4491827" y="303809"/>
                  <a:pt x="4484207" y="307619"/>
                  <a:pt x="4475634" y="311429"/>
                </a:cubicBezTo>
                <a:cubicBezTo>
                  <a:pt x="4450869" y="323811"/>
                  <a:pt x="4425152" y="340004"/>
                  <a:pt x="4401339" y="344766"/>
                </a:cubicBezTo>
                <a:cubicBezTo>
                  <a:pt x="4393719" y="347624"/>
                  <a:pt x="4386099" y="347624"/>
                  <a:pt x="4378479" y="347624"/>
                </a:cubicBezTo>
                <a:cubicBezTo>
                  <a:pt x="4365144" y="347624"/>
                  <a:pt x="4349904" y="344766"/>
                  <a:pt x="4334664" y="335241"/>
                </a:cubicBezTo>
                <a:cubicBezTo>
                  <a:pt x="4327044" y="330479"/>
                  <a:pt x="4321329" y="324764"/>
                  <a:pt x="4316567" y="317144"/>
                </a:cubicBezTo>
                <a:cubicBezTo>
                  <a:pt x="4311804" y="309524"/>
                  <a:pt x="4308947" y="301904"/>
                  <a:pt x="4306089" y="292379"/>
                </a:cubicBezTo>
                <a:cubicBezTo>
                  <a:pt x="4306089" y="292379"/>
                  <a:pt x="4311804" y="290474"/>
                  <a:pt x="4318472" y="287616"/>
                </a:cubicBezTo>
                <a:cubicBezTo>
                  <a:pt x="4324187" y="285711"/>
                  <a:pt x="4333712" y="281901"/>
                  <a:pt x="4339427" y="278091"/>
                </a:cubicBezTo>
                <a:cubicBezTo>
                  <a:pt x="4345142" y="272376"/>
                  <a:pt x="4349904" y="265709"/>
                  <a:pt x="4354667" y="259994"/>
                </a:cubicBezTo>
                <a:cubicBezTo>
                  <a:pt x="4360382" y="254279"/>
                  <a:pt x="4365144" y="246659"/>
                  <a:pt x="4369907" y="239991"/>
                </a:cubicBezTo>
                <a:cubicBezTo>
                  <a:pt x="4398482" y="191414"/>
                  <a:pt x="4438487" y="170459"/>
                  <a:pt x="4489922" y="170459"/>
                </a:cubicBezTo>
                <a:cubicBezTo>
                  <a:pt x="4535642" y="170459"/>
                  <a:pt x="4529927" y="83781"/>
                  <a:pt x="4591839" y="76161"/>
                </a:cubicBezTo>
                <a:cubicBezTo>
                  <a:pt x="4601364" y="76161"/>
                  <a:pt x="4609937" y="78066"/>
                  <a:pt x="4619462" y="79019"/>
                </a:cubicBezTo>
                <a:cubicBezTo>
                  <a:pt x="4660419" y="99021"/>
                  <a:pt x="4686137" y="130454"/>
                  <a:pt x="4712807" y="165696"/>
                </a:cubicBezTo>
                <a:cubicBezTo>
                  <a:pt x="4717569" y="171411"/>
                  <a:pt x="4722332" y="179031"/>
                  <a:pt x="4728047" y="185699"/>
                </a:cubicBezTo>
                <a:cubicBezTo>
                  <a:pt x="4732809" y="195224"/>
                  <a:pt x="4737572" y="203796"/>
                  <a:pt x="4741382" y="211416"/>
                </a:cubicBezTo>
                <a:cubicBezTo>
                  <a:pt x="4746144" y="220941"/>
                  <a:pt x="4750907" y="229514"/>
                  <a:pt x="4754717" y="239039"/>
                </a:cubicBezTo>
                <a:cubicBezTo>
                  <a:pt x="4762337" y="252374"/>
                  <a:pt x="4769957" y="266661"/>
                  <a:pt x="4779482" y="279044"/>
                </a:cubicBezTo>
                <a:cubicBezTo>
                  <a:pt x="4784244" y="284759"/>
                  <a:pt x="4789007" y="291426"/>
                  <a:pt x="4794722" y="297141"/>
                </a:cubicBezTo>
                <a:cubicBezTo>
                  <a:pt x="4850919" y="353339"/>
                  <a:pt x="4949979" y="347624"/>
                  <a:pt x="4983317" y="427634"/>
                </a:cubicBezTo>
                <a:cubicBezTo>
                  <a:pt x="4985222" y="435254"/>
                  <a:pt x="4985222" y="442874"/>
                  <a:pt x="4985222" y="448589"/>
                </a:cubicBezTo>
                <a:cubicBezTo>
                  <a:pt x="4954742" y="486689"/>
                  <a:pt x="4941407" y="527646"/>
                  <a:pt x="4944265" y="563841"/>
                </a:cubicBezTo>
                <a:cubicBezTo>
                  <a:pt x="4946169" y="571461"/>
                  <a:pt x="4946169" y="577176"/>
                  <a:pt x="4949027" y="584796"/>
                </a:cubicBezTo>
                <a:cubicBezTo>
                  <a:pt x="4944265" y="709574"/>
                  <a:pt x="5089044" y="681951"/>
                  <a:pt x="5164292" y="721956"/>
                </a:cubicBezTo>
                <a:cubicBezTo>
                  <a:pt x="5171912" y="726719"/>
                  <a:pt x="5179532" y="729576"/>
                  <a:pt x="5187152" y="732434"/>
                </a:cubicBezTo>
                <a:cubicBezTo>
                  <a:pt x="5260494" y="770534"/>
                  <a:pt x="5331932" y="823874"/>
                  <a:pt x="5402417" y="864831"/>
                </a:cubicBezTo>
                <a:cubicBezTo>
                  <a:pt x="5407179" y="869594"/>
                  <a:pt x="5411942" y="874356"/>
                  <a:pt x="5415752" y="878166"/>
                </a:cubicBezTo>
                <a:cubicBezTo>
                  <a:pt x="5428134" y="893406"/>
                  <a:pt x="5438612" y="911504"/>
                  <a:pt x="5446232" y="931506"/>
                </a:cubicBezTo>
                <a:cubicBezTo>
                  <a:pt x="5450994" y="941031"/>
                  <a:pt x="5451947" y="951509"/>
                  <a:pt x="5455757" y="960081"/>
                </a:cubicBezTo>
                <a:cubicBezTo>
                  <a:pt x="5461472" y="1031519"/>
                  <a:pt x="5440517" y="1069619"/>
                  <a:pt x="5405274" y="1092479"/>
                </a:cubicBezTo>
                <a:cubicBezTo>
                  <a:pt x="5397654" y="1097241"/>
                  <a:pt x="5390034" y="1100099"/>
                  <a:pt x="5380509" y="1102956"/>
                </a:cubicBezTo>
                <a:cubicBezTo>
                  <a:pt x="5299547" y="1127722"/>
                  <a:pt x="5212869" y="1120101"/>
                  <a:pt x="5136669" y="1130579"/>
                </a:cubicBezTo>
                <a:cubicBezTo>
                  <a:pt x="5127144" y="1132484"/>
                  <a:pt x="5116667" y="1135341"/>
                  <a:pt x="5108094" y="1136294"/>
                </a:cubicBezTo>
                <a:cubicBezTo>
                  <a:pt x="5098569" y="1139151"/>
                  <a:pt x="5090949" y="1142009"/>
                  <a:pt x="5082377" y="1146772"/>
                </a:cubicBezTo>
                <a:cubicBezTo>
                  <a:pt x="5074757" y="1151534"/>
                  <a:pt x="5067137" y="1156297"/>
                  <a:pt x="5061422" y="1162011"/>
                </a:cubicBezTo>
                <a:cubicBezTo>
                  <a:pt x="5050944" y="1171536"/>
                  <a:pt x="5043324" y="1182966"/>
                  <a:pt x="5038562" y="1197254"/>
                </a:cubicBezTo>
                <a:cubicBezTo>
                  <a:pt x="5036657" y="1202969"/>
                  <a:pt x="5033799" y="1210589"/>
                  <a:pt x="5033799" y="1218209"/>
                </a:cubicBezTo>
                <a:cubicBezTo>
                  <a:pt x="5035704" y="1223924"/>
                  <a:pt x="5038562" y="1231544"/>
                  <a:pt x="5039515" y="1239164"/>
                </a:cubicBezTo>
                <a:cubicBezTo>
                  <a:pt x="5056659" y="1301076"/>
                  <a:pt x="4950932" y="1327747"/>
                  <a:pt x="5003319" y="1362036"/>
                </a:cubicBezTo>
                <a:cubicBezTo>
                  <a:pt x="5076662" y="1409661"/>
                  <a:pt x="5148099" y="1435379"/>
                  <a:pt x="5233824" y="1436331"/>
                </a:cubicBezTo>
                <a:cubicBezTo>
                  <a:pt x="5244302" y="1438236"/>
                  <a:pt x="5253827" y="1438236"/>
                  <a:pt x="5262399" y="1438236"/>
                </a:cubicBezTo>
                <a:cubicBezTo>
                  <a:pt x="5290022" y="1440142"/>
                  <a:pt x="5315740" y="1441094"/>
                  <a:pt x="5338599" y="1442999"/>
                </a:cubicBezTo>
                <a:cubicBezTo>
                  <a:pt x="5366222" y="1448714"/>
                  <a:pt x="5437659" y="1442999"/>
                  <a:pt x="5424324" y="1499197"/>
                </a:cubicBezTo>
                <a:cubicBezTo>
                  <a:pt x="5421467" y="1504911"/>
                  <a:pt x="5418609" y="1511579"/>
                  <a:pt x="5413847" y="1517294"/>
                </a:cubicBezTo>
                <a:cubicBezTo>
                  <a:pt x="5410990" y="1523009"/>
                  <a:pt x="5408132" y="1529676"/>
                  <a:pt x="5406227" y="1537297"/>
                </a:cubicBezTo>
                <a:cubicBezTo>
                  <a:pt x="5464329" y="1557299"/>
                  <a:pt x="5530052" y="1537297"/>
                  <a:pt x="5587202" y="1539201"/>
                </a:cubicBezTo>
                <a:cubicBezTo>
                  <a:pt x="5597679" y="1539201"/>
                  <a:pt x="5607204" y="1539201"/>
                  <a:pt x="5615777" y="1539201"/>
                </a:cubicBezTo>
                <a:cubicBezTo>
                  <a:pt x="5678642" y="1542059"/>
                  <a:pt x="5735792" y="1562061"/>
                  <a:pt x="5768177" y="1621117"/>
                </a:cubicBezTo>
                <a:cubicBezTo>
                  <a:pt x="5775797" y="1636356"/>
                  <a:pt x="5781512" y="1653501"/>
                  <a:pt x="5788179" y="1671599"/>
                </a:cubicBezTo>
                <a:cubicBezTo>
                  <a:pt x="5782465" y="1712556"/>
                  <a:pt x="5730077" y="1735417"/>
                  <a:pt x="5716742" y="1760181"/>
                </a:cubicBezTo>
                <a:cubicBezTo>
                  <a:pt x="5713884" y="1765897"/>
                  <a:pt x="5711979" y="1772564"/>
                  <a:pt x="5713884" y="1778279"/>
                </a:cubicBezTo>
                <a:cubicBezTo>
                  <a:pt x="5787227" y="1860194"/>
                  <a:pt x="5898669" y="1801139"/>
                  <a:pt x="5983442" y="1854479"/>
                </a:cubicBezTo>
                <a:cubicBezTo>
                  <a:pt x="6047259" y="1895436"/>
                  <a:pt x="5993919" y="1953539"/>
                  <a:pt x="5980584" y="2006879"/>
                </a:cubicBezTo>
                <a:cubicBezTo>
                  <a:pt x="5978679" y="2014499"/>
                  <a:pt x="5977727" y="2022119"/>
                  <a:pt x="5977727" y="2029739"/>
                </a:cubicBezTo>
                <a:cubicBezTo>
                  <a:pt x="6023447" y="2057361"/>
                  <a:pt x="6017732" y="2110702"/>
                  <a:pt x="6029162" y="2157374"/>
                </a:cubicBezTo>
                <a:cubicBezTo>
                  <a:pt x="6032019" y="2164994"/>
                  <a:pt x="6034877" y="2169757"/>
                  <a:pt x="6041544" y="2174519"/>
                </a:cubicBezTo>
                <a:cubicBezTo>
                  <a:pt x="6094884" y="2192617"/>
                  <a:pt x="6102504" y="2245957"/>
                  <a:pt x="6128222" y="2286914"/>
                </a:cubicBezTo>
                <a:cubicBezTo>
                  <a:pt x="6132984" y="2294534"/>
                  <a:pt x="6135842" y="2302154"/>
                  <a:pt x="6140604" y="2309774"/>
                </a:cubicBezTo>
                <a:cubicBezTo>
                  <a:pt x="6131079" y="2342159"/>
                  <a:pt x="6130127" y="2368829"/>
                  <a:pt x="6134890" y="2391689"/>
                </a:cubicBezTo>
                <a:cubicBezTo>
                  <a:pt x="6136794" y="2401214"/>
                  <a:pt x="6137747" y="2408834"/>
                  <a:pt x="6140604" y="2416454"/>
                </a:cubicBezTo>
                <a:cubicBezTo>
                  <a:pt x="6160607" y="2454554"/>
                  <a:pt x="6193944" y="2501227"/>
                  <a:pt x="6219662" y="2536469"/>
                </a:cubicBezTo>
                <a:cubicBezTo>
                  <a:pt x="6265382" y="2589809"/>
                  <a:pt x="6265382" y="2678392"/>
                  <a:pt x="6349202" y="2696489"/>
                </a:cubicBezTo>
                <a:cubicBezTo>
                  <a:pt x="6354917" y="2701252"/>
                  <a:pt x="6362537" y="2706014"/>
                  <a:pt x="6370157" y="2709824"/>
                </a:cubicBezTo>
                <a:cubicBezTo>
                  <a:pt x="6403494" y="2734589"/>
                  <a:pt x="6429212" y="2764117"/>
                  <a:pt x="6449215" y="2808884"/>
                </a:cubicBezTo>
                <a:cubicBezTo>
                  <a:pt x="6453977" y="2814599"/>
                  <a:pt x="6458740" y="2822219"/>
                  <a:pt x="6462549" y="2828886"/>
                </a:cubicBezTo>
                <a:cubicBezTo>
                  <a:pt x="6465407" y="2833649"/>
                  <a:pt x="6470169" y="2838411"/>
                  <a:pt x="6473027" y="2842221"/>
                </a:cubicBezTo>
                <a:cubicBezTo>
                  <a:pt x="6488267" y="2886036"/>
                  <a:pt x="6541607" y="2886036"/>
                  <a:pt x="6579707" y="2906039"/>
                </a:cubicBezTo>
                <a:cubicBezTo>
                  <a:pt x="6593042" y="2913659"/>
                  <a:pt x="6607329" y="2926994"/>
                  <a:pt x="6607329" y="2939377"/>
                </a:cubicBezTo>
                <a:cubicBezTo>
                  <a:pt x="6599709" y="2987002"/>
                  <a:pt x="6561609" y="3021292"/>
                  <a:pt x="6573992" y="3073679"/>
                </a:cubicBezTo>
                <a:cubicBezTo>
                  <a:pt x="6572087" y="3081299"/>
                  <a:pt x="6572087" y="3090824"/>
                  <a:pt x="6572087" y="3098444"/>
                </a:cubicBezTo>
                <a:cubicBezTo>
                  <a:pt x="6570182" y="3130829"/>
                  <a:pt x="6577802" y="3162261"/>
                  <a:pt x="6599709" y="3192742"/>
                </a:cubicBezTo>
                <a:cubicBezTo>
                  <a:pt x="6601615" y="3194646"/>
                  <a:pt x="6602567" y="3195599"/>
                  <a:pt x="6604472" y="3197504"/>
                </a:cubicBezTo>
                <a:cubicBezTo>
                  <a:pt x="6647334" y="3225127"/>
                  <a:pt x="6744490" y="3230842"/>
                  <a:pt x="6680672" y="3297517"/>
                </a:cubicBezTo>
                <a:cubicBezTo>
                  <a:pt x="6683529" y="3297517"/>
                  <a:pt x="6681624" y="3300374"/>
                  <a:pt x="6679719" y="3301327"/>
                </a:cubicBezTo>
                <a:moveTo>
                  <a:pt x="7928447" y="4060469"/>
                </a:moveTo>
                <a:cubicBezTo>
                  <a:pt x="7930352" y="4093807"/>
                  <a:pt x="7938924" y="4121429"/>
                  <a:pt x="7954165" y="4142384"/>
                </a:cubicBezTo>
                <a:cubicBezTo>
                  <a:pt x="7958927" y="4150004"/>
                  <a:pt x="7964642" y="4155719"/>
                  <a:pt x="7971309" y="4162386"/>
                </a:cubicBezTo>
                <a:cubicBezTo>
                  <a:pt x="7977024" y="4168102"/>
                  <a:pt x="7983692" y="4174769"/>
                  <a:pt x="7991312" y="4180484"/>
                </a:cubicBezTo>
                <a:cubicBezTo>
                  <a:pt x="8029412" y="4218584"/>
                  <a:pt x="8049415" y="4272877"/>
                  <a:pt x="8108469" y="4287164"/>
                </a:cubicBezTo>
                <a:cubicBezTo>
                  <a:pt x="8049415" y="4307167"/>
                  <a:pt x="8009409" y="4251922"/>
                  <a:pt x="7974167" y="4221442"/>
                </a:cubicBezTo>
                <a:cubicBezTo>
                  <a:pt x="7964642" y="4216679"/>
                  <a:pt x="7957022" y="4213822"/>
                  <a:pt x="7949402" y="4209059"/>
                </a:cubicBezTo>
                <a:cubicBezTo>
                  <a:pt x="7943687" y="4204297"/>
                  <a:pt x="7936067" y="4198582"/>
                  <a:pt x="7929399" y="4193819"/>
                </a:cubicBezTo>
                <a:cubicBezTo>
                  <a:pt x="7918922" y="4181436"/>
                  <a:pt x="7908444" y="4168102"/>
                  <a:pt x="7900824" y="4150957"/>
                </a:cubicBezTo>
                <a:cubicBezTo>
                  <a:pt x="7896062" y="4143336"/>
                  <a:pt x="7893204" y="4135717"/>
                  <a:pt x="7890347" y="4126192"/>
                </a:cubicBezTo>
                <a:cubicBezTo>
                  <a:pt x="7887490" y="4120477"/>
                  <a:pt x="7884632" y="4113809"/>
                  <a:pt x="7880822" y="4108094"/>
                </a:cubicBezTo>
                <a:cubicBezTo>
                  <a:pt x="7868440" y="4075709"/>
                  <a:pt x="7859867" y="4039514"/>
                  <a:pt x="7852247" y="4003319"/>
                </a:cubicBezTo>
                <a:cubicBezTo>
                  <a:pt x="7838912" y="3968077"/>
                  <a:pt x="7806527" y="3955694"/>
                  <a:pt x="7791287" y="3921404"/>
                </a:cubicBezTo>
                <a:cubicBezTo>
                  <a:pt x="7786524" y="3915689"/>
                  <a:pt x="7781762" y="3909021"/>
                  <a:pt x="7777952" y="3904259"/>
                </a:cubicBezTo>
                <a:cubicBezTo>
                  <a:pt x="7752234" y="3876636"/>
                  <a:pt x="7715087" y="3853777"/>
                  <a:pt x="7669367" y="3835679"/>
                </a:cubicBezTo>
                <a:cubicBezTo>
                  <a:pt x="7663652" y="3829964"/>
                  <a:pt x="7656984" y="3822344"/>
                  <a:pt x="7651269" y="3815677"/>
                </a:cubicBezTo>
                <a:cubicBezTo>
                  <a:pt x="7645554" y="3808057"/>
                  <a:pt x="7640792" y="3800436"/>
                  <a:pt x="7636029" y="3792817"/>
                </a:cubicBezTo>
                <a:cubicBezTo>
                  <a:pt x="7587452" y="3719474"/>
                  <a:pt x="7610312" y="3642321"/>
                  <a:pt x="7595072" y="3568027"/>
                </a:cubicBezTo>
                <a:cubicBezTo>
                  <a:pt x="7593167" y="3558502"/>
                  <a:pt x="7590309" y="3550882"/>
                  <a:pt x="7587452" y="3543261"/>
                </a:cubicBezTo>
                <a:cubicBezTo>
                  <a:pt x="7584594" y="3535642"/>
                  <a:pt x="7579832" y="3526117"/>
                  <a:pt x="7575069" y="3518496"/>
                </a:cubicBezTo>
                <a:cubicBezTo>
                  <a:pt x="7572212" y="3508971"/>
                  <a:pt x="7567449" y="3501352"/>
                  <a:pt x="7564592" y="3492779"/>
                </a:cubicBezTo>
                <a:cubicBezTo>
                  <a:pt x="7534112" y="3442296"/>
                  <a:pt x="7516015" y="3395624"/>
                  <a:pt x="7500774" y="3342284"/>
                </a:cubicBezTo>
                <a:cubicBezTo>
                  <a:pt x="7498869" y="3334664"/>
                  <a:pt x="7496012" y="3327044"/>
                  <a:pt x="7495059" y="3319424"/>
                </a:cubicBezTo>
                <a:cubicBezTo>
                  <a:pt x="7472199" y="3279419"/>
                  <a:pt x="7492202" y="3227032"/>
                  <a:pt x="7444577" y="3192742"/>
                </a:cubicBezTo>
                <a:cubicBezTo>
                  <a:pt x="7386474" y="3145117"/>
                  <a:pt x="7327419" y="3192742"/>
                  <a:pt x="7316942" y="3250844"/>
                </a:cubicBezTo>
                <a:cubicBezTo>
                  <a:pt x="7314084" y="3258464"/>
                  <a:pt x="7311227" y="3266084"/>
                  <a:pt x="7307417" y="3273704"/>
                </a:cubicBezTo>
                <a:cubicBezTo>
                  <a:pt x="7301702" y="3290849"/>
                  <a:pt x="7292177" y="3307042"/>
                  <a:pt x="7281699" y="3322282"/>
                </a:cubicBezTo>
                <a:cubicBezTo>
                  <a:pt x="7278842" y="3327044"/>
                  <a:pt x="7274079" y="3331807"/>
                  <a:pt x="7271222" y="3334664"/>
                </a:cubicBezTo>
                <a:cubicBezTo>
                  <a:pt x="7235027" y="3374669"/>
                  <a:pt x="7169304" y="3340379"/>
                  <a:pt x="7143587" y="3301327"/>
                </a:cubicBezTo>
                <a:cubicBezTo>
                  <a:pt x="7189307" y="3293707"/>
                  <a:pt x="7235027" y="3280371"/>
                  <a:pt x="7252172" y="3231794"/>
                </a:cubicBezTo>
                <a:cubicBezTo>
                  <a:pt x="7255029" y="3224174"/>
                  <a:pt x="7257887" y="3216554"/>
                  <a:pt x="7259792" y="3208934"/>
                </a:cubicBezTo>
                <a:cubicBezTo>
                  <a:pt x="7261697" y="3161309"/>
                  <a:pt x="7255029" y="3096539"/>
                  <a:pt x="7284557" y="3070821"/>
                </a:cubicBezTo>
                <a:cubicBezTo>
                  <a:pt x="7289319" y="3066059"/>
                  <a:pt x="7295034" y="3063202"/>
                  <a:pt x="7302654" y="3060344"/>
                </a:cubicBezTo>
                <a:cubicBezTo>
                  <a:pt x="7348374" y="3057486"/>
                  <a:pt x="7401715" y="3052724"/>
                  <a:pt x="7449340" y="3060344"/>
                </a:cubicBezTo>
                <a:cubicBezTo>
                  <a:pt x="7458865" y="3062249"/>
                  <a:pt x="7467437" y="3063202"/>
                  <a:pt x="7476962" y="3066059"/>
                </a:cubicBezTo>
                <a:cubicBezTo>
                  <a:pt x="7565544" y="3078442"/>
                  <a:pt x="7565544" y="3180359"/>
                  <a:pt x="7588404" y="3252749"/>
                </a:cubicBezTo>
                <a:cubicBezTo>
                  <a:pt x="7591262" y="3262274"/>
                  <a:pt x="7594119" y="3270846"/>
                  <a:pt x="7597929" y="3280371"/>
                </a:cubicBezTo>
                <a:cubicBezTo>
                  <a:pt x="7625552" y="3353714"/>
                  <a:pt x="7666509" y="3420389"/>
                  <a:pt x="7698894" y="3488969"/>
                </a:cubicBezTo>
                <a:cubicBezTo>
                  <a:pt x="7700799" y="3496589"/>
                  <a:pt x="7700799" y="3502304"/>
                  <a:pt x="7701752" y="3509924"/>
                </a:cubicBezTo>
                <a:cubicBezTo>
                  <a:pt x="7701752" y="3517544"/>
                  <a:pt x="7701752" y="3523259"/>
                  <a:pt x="7701752" y="3530879"/>
                </a:cubicBezTo>
                <a:cubicBezTo>
                  <a:pt x="7699847" y="3619461"/>
                  <a:pt x="7673177" y="3713759"/>
                  <a:pt x="7756997" y="3759479"/>
                </a:cubicBezTo>
                <a:cubicBezTo>
                  <a:pt x="7764617" y="3764242"/>
                  <a:pt x="7770332" y="3767099"/>
                  <a:pt x="7777952" y="3771861"/>
                </a:cubicBezTo>
                <a:cubicBezTo>
                  <a:pt x="7783667" y="3774719"/>
                  <a:pt x="7791287" y="3777577"/>
                  <a:pt x="7797954" y="3782339"/>
                </a:cubicBezTo>
                <a:cubicBezTo>
                  <a:pt x="7866534" y="3792817"/>
                  <a:pt x="7906540" y="3838536"/>
                  <a:pt x="7919874" y="3894734"/>
                </a:cubicBezTo>
                <a:cubicBezTo>
                  <a:pt x="7921779" y="3902354"/>
                  <a:pt x="7922732" y="3909974"/>
                  <a:pt x="7924637" y="3919499"/>
                </a:cubicBezTo>
                <a:cubicBezTo>
                  <a:pt x="7937972" y="3954742"/>
                  <a:pt x="7922732" y="3989032"/>
                  <a:pt x="7924637" y="4023321"/>
                </a:cubicBezTo>
                <a:cubicBezTo>
                  <a:pt x="7924637" y="4030942"/>
                  <a:pt x="7924637" y="4036657"/>
                  <a:pt x="7927494" y="4044277"/>
                </a:cubicBezTo>
                <a:cubicBezTo>
                  <a:pt x="7925590" y="4049992"/>
                  <a:pt x="7926542" y="4056659"/>
                  <a:pt x="7928447" y="4060469"/>
                </a:cubicBezTo>
                <a:moveTo>
                  <a:pt x="6504" y="4409084"/>
                </a:moveTo>
                <a:lnTo>
                  <a:pt x="9362" y="4439564"/>
                </a:lnTo>
                <a:lnTo>
                  <a:pt x="7980834" y="4439564"/>
                </a:lnTo>
                <a:cubicBezTo>
                  <a:pt x="7986549" y="4439564"/>
                  <a:pt x="7993217" y="4439564"/>
                  <a:pt x="7997979" y="4439564"/>
                </a:cubicBezTo>
                <a:cubicBezTo>
                  <a:pt x="8017982" y="4441469"/>
                  <a:pt x="8036079" y="4441469"/>
                  <a:pt x="8056082" y="4441469"/>
                </a:cubicBezTo>
                <a:cubicBezTo>
                  <a:pt x="8061797" y="4441469"/>
                  <a:pt x="8068465" y="4441469"/>
                  <a:pt x="8074179" y="4441469"/>
                </a:cubicBezTo>
                <a:cubicBezTo>
                  <a:pt x="8121804" y="4443374"/>
                  <a:pt x="8178954" y="4454804"/>
                  <a:pt x="8198957" y="4435754"/>
                </a:cubicBezTo>
                <a:cubicBezTo>
                  <a:pt x="8292302" y="4308119"/>
                  <a:pt x="8113232" y="4247159"/>
                  <a:pt x="8044652" y="4158577"/>
                </a:cubicBezTo>
                <a:cubicBezTo>
                  <a:pt x="8039890" y="4152861"/>
                  <a:pt x="8034174" y="4146194"/>
                  <a:pt x="8029412" y="4138574"/>
                </a:cubicBezTo>
                <a:cubicBezTo>
                  <a:pt x="8023697" y="4132859"/>
                  <a:pt x="8018934" y="4125239"/>
                  <a:pt x="8014172" y="4118571"/>
                </a:cubicBezTo>
                <a:cubicBezTo>
                  <a:pt x="8008457" y="4112857"/>
                  <a:pt x="8003694" y="4106189"/>
                  <a:pt x="7998932" y="4100474"/>
                </a:cubicBezTo>
                <a:cubicBezTo>
                  <a:pt x="7986549" y="4080471"/>
                  <a:pt x="7977977" y="4057611"/>
                  <a:pt x="7971309" y="4031894"/>
                </a:cubicBezTo>
                <a:cubicBezTo>
                  <a:pt x="7969404" y="4024274"/>
                  <a:pt x="7968452" y="4014749"/>
                  <a:pt x="7968452" y="4006177"/>
                </a:cubicBezTo>
                <a:cubicBezTo>
                  <a:pt x="7966547" y="3998557"/>
                  <a:pt x="7966547" y="3992842"/>
                  <a:pt x="7966547" y="3985221"/>
                </a:cubicBezTo>
                <a:cubicBezTo>
                  <a:pt x="7966547" y="3977602"/>
                  <a:pt x="7968452" y="3968077"/>
                  <a:pt x="7971309" y="3960457"/>
                </a:cubicBezTo>
                <a:cubicBezTo>
                  <a:pt x="7974167" y="3949979"/>
                  <a:pt x="7976072" y="3940454"/>
                  <a:pt x="7976072" y="3931882"/>
                </a:cubicBezTo>
                <a:cubicBezTo>
                  <a:pt x="7986549" y="3835679"/>
                  <a:pt x="7928447" y="3760432"/>
                  <a:pt x="7828434" y="3749002"/>
                </a:cubicBezTo>
                <a:cubicBezTo>
                  <a:pt x="7820815" y="3746144"/>
                  <a:pt x="7811290" y="3743286"/>
                  <a:pt x="7803669" y="3739477"/>
                </a:cubicBezTo>
                <a:cubicBezTo>
                  <a:pt x="7788429" y="3731857"/>
                  <a:pt x="7773190" y="3724236"/>
                  <a:pt x="7757949" y="3713759"/>
                </a:cubicBezTo>
                <a:cubicBezTo>
                  <a:pt x="7752234" y="3700424"/>
                  <a:pt x="7739852" y="3686136"/>
                  <a:pt x="7739852" y="3672802"/>
                </a:cubicBezTo>
                <a:cubicBezTo>
                  <a:pt x="7735090" y="3625177"/>
                  <a:pt x="7745567" y="3578504"/>
                  <a:pt x="7750329" y="3532784"/>
                </a:cubicBezTo>
                <a:cubicBezTo>
                  <a:pt x="7752234" y="3515639"/>
                  <a:pt x="7753187" y="3500399"/>
                  <a:pt x="7752234" y="3485159"/>
                </a:cubicBezTo>
                <a:cubicBezTo>
                  <a:pt x="7752234" y="3477539"/>
                  <a:pt x="7752234" y="3469919"/>
                  <a:pt x="7750329" y="3462299"/>
                </a:cubicBezTo>
                <a:cubicBezTo>
                  <a:pt x="7748424" y="3456584"/>
                  <a:pt x="7745567" y="3448964"/>
                  <a:pt x="7744615" y="3442296"/>
                </a:cubicBezTo>
                <a:cubicBezTo>
                  <a:pt x="7700799" y="3375621"/>
                  <a:pt x="7635077" y="3322282"/>
                  <a:pt x="7637934" y="3232746"/>
                </a:cubicBezTo>
                <a:cubicBezTo>
                  <a:pt x="7636029" y="3223221"/>
                  <a:pt x="7633172" y="3214649"/>
                  <a:pt x="7630315" y="3205124"/>
                </a:cubicBezTo>
                <a:cubicBezTo>
                  <a:pt x="7627457" y="3187979"/>
                  <a:pt x="7622694" y="3172739"/>
                  <a:pt x="7619837" y="3157499"/>
                </a:cubicBezTo>
                <a:cubicBezTo>
                  <a:pt x="7616979" y="3140354"/>
                  <a:pt x="7614122" y="3125114"/>
                  <a:pt x="7610312" y="3108921"/>
                </a:cubicBezTo>
                <a:cubicBezTo>
                  <a:pt x="7620790" y="2978429"/>
                  <a:pt x="7476009" y="2964142"/>
                  <a:pt x="7386474" y="2987002"/>
                </a:cubicBezTo>
                <a:cubicBezTo>
                  <a:pt x="7378854" y="2988907"/>
                  <a:pt x="7371234" y="2989859"/>
                  <a:pt x="7363615" y="2991764"/>
                </a:cubicBezTo>
                <a:cubicBezTo>
                  <a:pt x="7310274" y="2996527"/>
                  <a:pt x="7259792" y="2966999"/>
                  <a:pt x="7214072" y="2991764"/>
                </a:cubicBezTo>
                <a:cubicBezTo>
                  <a:pt x="7140729" y="3031769"/>
                  <a:pt x="7206452" y="3119399"/>
                  <a:pt x="7196927" y="3189884"/>
                </a:cubicBezTo>
                <a:cubicBezTo>
                  <a:pt x="7192165" y="3195599"/>
                  <a:pt x="7186449" y="3200361"/>
                  <a:pt x="7181687" y="3205124"/>
                </a:cubicBezTo>
                <a:cubicBezTo>
                  <a:pt x="7128347" y="3246082"/>
                  <a:pt x="7041669" y="3237509"/>
                  <a:pt x="6980709" y="3205124"/>
                </a:cubicBezTo>
                <a:cubicBezTo>
                  <a:pt x="6973090" y="3202267"/>
                  <a:pt x="6965469" y="3199409"/>
                  <a:pt x="6957849" y="3195599"/>
                </a:cubicBezTo>
                <a:cubicBezTo>
                  <a:pt x="6930227" y="3186074"/>
                  <a:pt x="6902604" y="3182264"/>
                  <a:pt x="6871172" y="3187979"/>
                </a:cubicBezTo>
                <a:cubicBezTo>
                  <a:pt x="6865457" y="3189884"/>
                  <a:pt x="6858790" y="3190836"/>
                  <a:pt x="6851169" y="3193694"/>
                </a:cubicBezTo>
                <a:cubicBezTo>
                  <a:pt x="6773065" y="3199409"/>
                  <a:pt x="6719724" y="3146069"/>
                  <a:pt x="6647334" y="3132734"/>
                </a:cubicBezTo>
                <a:cubicBezTo>
                  <a:pt x="6641619" y="3129877"/>
                  <a:pt x="6636857" y="3122257"/>
                  <a:pt x="6633999" y="3115589"/>
                </a:cubicBezTo>
                <a:cubicBezTo>
                  <a:pt x="6629237" y="3105111"/>
                  <a:pt x="6629237" y="3085109"/>
                  <a:pt x="6629237" y="3071774"/>
                </a:cubicBezTo>
                <a:cubicBezTo>
                  <a:pt x="6629237" y="3068917"/>
                  <a:pt x="6631142" y="3066059"/>
                  <a:pt x="6631142" y="3062249"/>
                </a:cubicBezTo>
                <a:cubicBezTo>
                  <a:pt x="6641619" y="2996527"/>
                  <a:pt x="6727344" y="2970809"/>
                  <a:pt x="6707342" y="2896514"/>
                </a:cubicBezTo>
                <a:cubicBezTo>
                  <a:pt x="6687340" y="2835554"/>
                  <a:pt x="6610187" y="2822219"/>
                  <a:pt x="6552084" y="2806979"/>
                </a:cubicBezTo>
                <a:cubicBezTo>
                  <a:pt x="6544465" y="2802217"/>
                  <a:pt x="6538749" y="2797454"/>
                  <a:pt x="6532082" y="2793644"/>
                </a:cubicBezTo>
                <a:cubicBezTo>
                  <a:pt x="6514937" y="2778404"/>
                  <a:pt x="6504459" y="2760307"/>
                  <a:pt x="6507317" y="2734589"/>
                </a:cubicBezTo>
                <a:cubicBezTo>
                  <a:pt x="6507317" y="2732684"/>
                  <a:pt x="6507317" y="2731732"/>
                  <a:pt x="6505412" y="2729827"/>
                </a:cubicBezTo>
                <a:cubicBezTo>
                  <a:pt x="6490172" y="2663152"/>
                  <a:pt x="6436832" y="2632671"/>
                  <a:pt x="6391112" y="2597429"/>
                </a:cubicBezTo>
                <a:cubicBezTo>
                  <a:pt x="6385397" y="2591714"/>
                  <a:pt x="6377777" y="2586952"/>
                  <a:pt x="6371109" y="2580284"/>
                </a:cubicBezTo>
                <a:cubicBezTo>
                  <a:pt x="6325390" y="2545042"/>
                  <a:pt x="6305387" y="2491702"/>
                  <a:pt x="6285384" y="2438361"/>
                </a:cubicBezTo>
                <a:cubicBezTo>
                  <a:pt x="6280622" y="2428836"/>
                  <a:pt x="6275859" y="2420264"/>
                  <a:pt x="6273002" y="2410739"/>
                </a:cubicBezTo>
                <a:cubicBezTo>
                  <a:pt x="6252047" y="2366924"/>
                  <a:pt x="6229187" y="2325967"/>
                  <a:pt x="6209184" y="2284057"/>
                </a:cubicBezTo>
                <a:cubicBezTo>
                  <a:pt x="6204422" y="2274532"/>
                  <a:pt x="6199659" y="2266911"/>
                  <a:pt x="6195849" y="2259292"/>
                </a:cubicBezTo>
                <a:cubicBezTo>
                  <a:pt x="6172990" y="2219286"/>
                  <a:pt x="6152034" y="2178329"/>
                  <a:pt x="6142509" y="2131657"/>
                </a:cubicBezTo>
                <a:cubicBezTo>
                  <a:pt x="6140604" y="2122132"/>
                  <a:pt x="6139652" y="2113559"/>
                  <a:pt x="6137747" y="2104034"/>
                </a:cubicBezTo>
                <a:cubicBezTo>
                  <a:pt x="6132984" y="2065934"/>
                  <a:pt x="6134890" y="2026881"/>
                  <a:pt x="6127269" y="1992592"/>
                </a:cubicBezTo>
                <a:cubicBezTo>
                  <a:pt x="6125365" y="1990686"/>
                  <a:pt x="6124412" y="1989734"/>
                  <a:pt x="6124412" y="1986876"/>
                </a:cubicBezTo>
                <a:cubicBezTo>
                  <a:pt x="6107267" y="1953539"/>
                  <a:pt x="6083454" y="1932584"/>
                  <a:pt x="6103457" y="1877339"/>
                </a:cubicBezTo>
                <a:cubicBezTo>
                  <a:pt x="6109172" y="1864004"/>
                  <a:pt x="6095837" y="1844001"/>
                  <a:pt x="6086312" y="1828761"/>
                </a:cubicBezTo>
                <a:cubicBezTo>
                  <a:pt x="6080597" y="1815426"/>
                  <a:pt x="6071072" y="1803044"/>
                  <a:pt x="6063452" y="1790661"/>
                </a:cubicBezTo>
                <a:cubicBezTo>
                  <a:pt x="6008207" y="1705889"/>
                  <a:pt x="5939627" y="1622069"/>
                  <a:pt x="5949152" y="1512531"/>
                </a:cubicBezTo>
                <a:cubicBezTo>
                  <a:pt x="5947247" y="1499197"/>
                  <a:pt x="5946294" y="1484909"/>
                  <a:pt x="5944390" y="1472526"/>
                </a:cubicBezTo>
                <a:cubicBezTo>
                  <a:pt x="5936769" y="1419186"/>
                  <a:pt x="5924387" y="1370609"/>
                  <a:pt x="5892954" y="1326794"/>
                </a:cubicBezTo>
                <a:cubicBezTo>
                  <a:pt x="5883429" y="1314411"/>
                  <a:pt x="5872952" y="1302029"/>
                  <a:pt x="5860569" y="1290599"/>
                </a:cubicBezTo>
                <a:cubicBezTo>
                  <a:pt x="5851044" y="1282979"/>
                  <a:pt x="5842472" y="1275359"/>
                  <a:pt x="5832947" y="1269644"/>
                </a:cubicBezTo>
                <a:cubicBezTo>
                  <a:pt x="5846282" y="1277264"/>
                  <a:pt x="5858665" y="1277264"/>
                  <a:pt x="5872952" y="1284884"/>
                </a:cubicBezTo>
                <a:cubicBezTo>
                  <a:pt x="5862474" y="1282026"/>
                  <a:pt x="5852949" y="1279169"/>
                  <a:pt x="5842472" y="1275359"/>
                </a:cubicBezTo>
                <a:cubicBezTo>
                  <a:pt x="5753890" y="1202016"/>
                  <a:pt x="5623397" y="1156297"/>
                  <a:pt x="5554817" y="1061047"/>
                </a:cubicBezTo>
                <a:cubicBezTo>
                  <a:pt x="5549102" y="1053426"/>
                  <a:pt x="5544340" y="1045806"/>
                  <a:pt x="5539577" y="1038186"/>
                </a:cubicBezTo>
                <a:cubicBezTo>
                  <a:pt x="5557674" y="954366"/>
                  <a:pt x="5544340" y="874356"/>
                  <a:pt x="5472902" y="826731"/>
                </a:cubicBezTo>
                <a:cubicBezTo>
                  <a:pt x="5467187" y="821969"/>
                  <a:pt x="5462424" y="816254"/>
                  <a:pt x="5455757" y="809586"/>
                </a:cubicBezTo>
                <a:cubicBezTo>
                  <a:pt x="5425277" y="781964"/>
                  <a:pt x="5392892" y="755294"/>
                  <a:pt x="5350982" y="738149"/>
                </a:cubicBezTo>
                <a:cubicBezTo>
                  <a:pt x="5346219" y="735291"/>
                  <a:pt x="5340504" y="732434"/>
                  <a:pt x="5333837" y="728624"/>
                </a:cubicBezTo>
                <a:cubicBezTo>
                  <a:pt x="5318597" y="719099"/>
                  <a:pt x="5303357" y="710526"/>
                  <a:pt x="5288117" y="701001"/>
                </a:cubicBezTo>
                <a:cubicBezTo>
                  <a:pt x="5282402" y="696239"/>
                  <a:pt x="5275734" y="691476"/>
                  <a:pt x="5270019" y="688619"/>
                </a:cubicBezTo>
                <a:cubicBezTo>
                  <a:pt x="5256684" y="678141"/>
                  <a:pt x="5239540" y="668616"/>
                  <a:pt x="5221442" y="660996"/>
                </a:cubicBezTo>
                <a:cubicBezTo>
                  <a:pt x="5215727" y="658139"/>
                  <a:pt x="5209059" y="655281"/>
                  <a:pt x="5203344" y="653376"/>
                </a:cubicBezTo>
                <a:cubicBezTo>
                  <a:pt x="5195724" y="648614"/>
                  <a:pt x="5188104" y="645756"/>
                  <a:pt x="5178579" y="642899"/>
                </a:cubicBezTo>
                <a:cubicBezTo>
                  <a:pt x="5170959" y="640041"/>
                  <a:pt x="5163340" y="638136"/>
                  <a:pt x="5153815" y="635279"/>
                </a:cubicBezTo>
                <a:cubicBezTo>
                  <a:pt x="5103332" y="622896"/>
                  <a:pt x="4991890" y="629564"/>
                  <a:pt x="5009034" y="546696"/>
                </a:cubicBezTo>
                <a:cubicBezTo>
                  <a:pt x="5011892" y="539076"/>
                  <a:pt x="5016654" y="533361"/>
                  <a:pt x="5024274" y="528599"/>
                </a:cubicBezTo>
                <a:cubicBezTo>
                  <a:pt x="5033799" y="525741"/>
                  <a:pt x="5042372" y="523836"/>
                  <a:pt x="5049992" y="519074"/>
                </a:cubicBezTo>
                <a:cubicBezTo>
                  <a:pt x="5100474" y="493356"/>
                  <a:pt x="5112857" y="421919"/>
                  <a:pt x="5077615" y="386676"/>
                </a:cubicBezTo>
                <a:cubicBezTo>
                  <a:pt x="5024274" y="318096"/>
                  <a:pt x="4932834" y="325716"/>
                  <a:pt x="4876637" y="271424"/>
                </a:cubicBezTo>
                <a:cubicBezTo>
                  <a:pt x="4870922" y="266661"/>
                  <a:pt x="4864254" y="260946"/>
                  <a:pt x="4858539" y="254279"/>
                </a:cubicBezTo>
                <a:cubicBezTo>
                  <a:pt x="4835679" y="229514"/>
                  <a:pt x="4815677" y="202844"/>
                  <a:pt x="4803294" y="167601"/>
                </a:cubicBezTo>
                <a:cubicBezTo>
                  <a:pt x="4798532" y="158076"/>
                  <a:pt x="4795674" y="150456"/>
                  <a:pt x="4792817" y="141884"/>
                </a:cubicBezTo>
                <a:cubicBezTo>
                  <a:pt x="4787102" y="136169"/>
                  <a:pt x="4782339" y="129501"/>
                  <a:pt x="4775672" y="121881"/>
                </a:cubicBezTo>
                <a:cubicBezTo>
                  <a:pt x="4739477" y="83781"/>
                  <a:pt x="4696614" y="52349"/>
                  <a:pt x="4648037" y="25679"/>
                </a:cubicBezTo>
                <a:cubicBezTo>
                  <a:pt x="4640417" y="20916"/>
                  <a:pt x="4634702" y="16154"/>
                  <a:pt x="4627082" y="13296"/>
                </a:cubicBezTo>
                <a:cubicBezTo>
                  <a:pt x="4619462" y="8534"/>
                  <a:pt x="4611842" y="5676"/>
                  <a:pt x="4604222" y="2819"/>
                </a:cubicBezTo>
                <a:cubicBezTo>
                  <a:pt x="4492779" y="-18136"/>
                  <a:pt x="4401339" y="81876"/>
                  <a:pt x="4334664" y="165696"/>
                </a:cubicBezTo>
                <a:cubicBezTo>
                  <a:pt x="4328949" y="171411"/>
                  <a:pt x="4321329" y="178079"/>
                  <a:pt x="4311804" y="182841"/>
                </a:cubicBezTo>
                <a:cubicBezTo>
                  <a:pt x="4304184" y="187604"/>
                  <a:pt x="4294659" y="190461"/>
                  <a:pt x="4284182" y="192366"/>
                </a:cubicBezTo>
                <a:cubicBezTo>
                  <a:pt x="4276562" y="194271"/>
                  <a:pt x="4270847" y="197129"/>
                  <a:pt x="4264179" y="199986"/>
                </a:cubicBezTo>
                <a:cubicBezTo>
                  <a:pt x="4246082" y="207606"/>
                  <a:pt x="4228937" y="224751"/>
                  <a:pt x="4216554" y="251421"/>
                </a:cubicBezTo>
                <a:cubicBezTo>
                  <a:pt x="4211792" y="259041"/>
                  <a:pt x="4207029" y="266661"/>
                  <a:pt x="4203219" y="276186"/>
                </a:cubicBezTo>
                <a:cubicBezTo>
                  <a:pt x="4177502" y="332384"/>
                  <a:pt x="4163214" y="410489"/>
                  <a:pt x="4125114" y="454304"/>
                </a:cubicBezTo>
                <a:cubicBezTo>
                  <a:pt x="4119399" y="461924"/>
                  <a:pt x="4114637" y="469544"/>
                  <a:pt x="4107969" y="479069"/>
                </a:cubicBezTo>
                <a:cubicBezTo>
                  <a:pt x="4102254" y="488594"/>
                  <a:pt x="4095587" y="497166"/>
                  <a:pt x="4089872" y="504786"/>
                </a:cubicBezTo>
                <a:cubicBezTo>
                  <a:pt x="4057487" y="548601"/>
                  <a:pt x="4011767" y="494309"/>
                  <a:pt x="3972714" y="529551"/>
                </a:cubicBezTo>
                <a:cubicBezTo>
                  <a:pt x="3926994" y="569556"/>
                  <a:pt x="3932709" y="677189"/>
                  <a:pt x="3848889" y="669569"/>
                </a:cubicBezTo>
                <a:cubicBezTo>
                  <a:pt x="3843174" y="669569"/>
                  <a:pt x="3836507" y="667664"/>
                  <a:pt x="3831744" y="667664"/>
                </a:cubicBezTo>
                <a:cubicBezTo>
                  <a:pt x="3813647" y="664806"/>
                  <a:pt x="3798407" y="661949"/>
                  <a:pt x="3783167" y="658139"/>
                </a:cubicBezTo>
                <a:cubicBezTo>
                  <a:pt x="3773642" y="656234"/>
                  <a:pt x="3765069" y="653376"/>
                  <a:pt x="3755544" y="650519"/>
                </a:cubicBezTo>
                <a:cubicBezTo>
                  <a:pt x="3740304" y="637184"/>
                  <a:pt x="3725064" y="624801"/>
                  <a:pt x="3707919" y="614324"/>
                </a:cubicBezTo>
                <a:cubicBezTo>
                  <a:pt x="3698394" y="608609"/>
                  <a:pt x="3690774" y="603846"/>
                  <a:pt x="3683154" y="597179"/>
                </a:cubicBezTo>
                <a:cubicBezTo>
                  <a:pt x="3649817" y="561936"/>
                  <a:pt x="3683154" y="493356"/>
                  <a:pt x="3629814" y="487641"/>
                </a:cubicBezTo>
                <a:cubicBezTo>
                  <a:pt x="3558377" y="487641"/>
                  <a:pt x="3498369" y="540981"/>
                  <a:pt x="3425979" y="554316"/>
                </a:cubicBezTo>
                <a:cubicBezTo>
                  <a:pt x="3420264" y="554316"/>
                  <a:pt x="3413597" y="554316"/>
                  <a:pt x="3407882" y="552411"/>
                </a:cubicBezTo>
                <a:cubicBezTo>
                  <a:pt x="3387879" y="547649"/>
                  <a:pt x="3367877" y="537171"/>
                  <a:pt x="3349779" y="527646"/>
                </a:cubicBezTo>
                <a:cubicBezTo>
                  <a:pt x="3340254" y="521931"/>
                  <a:pt x="3331682" y="515264"/>
                  <a:pt x="3322157" y="510501"/>
                </a:cubicBezTo>
                <a:cubicBezTo>
                  <a:pt x="3312632" y="505739"/>
                  <a:pt x="3302154" y="502881"/>
                  <a:pt x="3291677" y="502881"/>
                </a:cubicBezTo>
                <a:cubicBezTo>
                  <a:pt x="3245957" y="502881"/>
                  <a:pt x="3220239" y="553364"/>
                  <a:pt x="3186902" y="650519"/>
                </a:cubicBezTo>
                <a:cubicBezTo>
                  <a:pt x="3174519" y="690524"/>
                  <a:pt x="3164042" y="721956"/>
                  <a:pt x="3154517" y="747674"/>
                </a:cubicBezTo>
                <a:cubicBezTo>
                  <a:pt x="3151659" y="753389"/>
                  <a:pt x="3149754" y="760056"/>
                  <a:pt x="3146897" y="765771"/>
                </a:cubicBezTo>
                <a:cubicBezTo>
                  <a:pt x="3129752" y="829589"/>
                  <a:pt x="3072602" y="842924"/>
                  <a:pt x="3044979" y="896264"/>
                </a:cubicBezTo>
                <a:cubicBezTo>
                  <a:pt x="3019262" y="977226"/>
                  <a:pt x="3064982" y="1092479"/>
                  <a:pt x="2986877" y="1151534"/>
                </a:cubicBezTo>
                <a:cubicBezTo>
                  <a:pt x="2981162" y="1154391"/>
                  <a:pt x="2974494" y="1157249"/>
                  <a:pt x="2968779" y="1161059"/>
                </a:cubicBezTo>
                <a:cubicBezTo>
                  <a:pt x="2963064" y="1165822"/>
                  <a:pt x="2958302" y="1168679"/>
                  <a:pt x="2953539" y="1173441"/>
                </a:cubicBezTo>
                <a:cubicBezTo>
                  <a:pt x="2945919" y="1182966"/>
                  <a:pt x="2941157" y="1191539"/>
                  <a:pt x="2936394" y="1202016"/>
                </a:cubicBezTo>
                <a:cubicBezTo>
                  <a:pt x="2913534" y="1342034"/>
                  <a:pt x="2873529" y="1475384"/>
                  <a:pt x="2896389" y="1620164"/>
                </a:cubicBezTo>
                <a:cubicBezTo>
                  <a:pt x="2896389" y="1635404"/>
                  <a:pt x="2894484" y="1652549"/>
                  <a:pt x="2893532" y="1668742"/>
                </a:cubicBezTo>
                <a:cubicBezTo>
                  <a:pt x="2893532" y="1676361"/>
                  <a:pt x="2891627" y="1685886"/>
                  <a:pt x="2891627" y="1693506"/>
                </a:cubicBezTo>
                <a:cubicBezTo>
                  <a:pt x="2889722" y="1703031"/>
                  <a:pt x="2888769" y="1710651"/>
                  <a:pt x="2886864" y="1719224"/>
                </a:cubicBezTo>
                <a:cubicBezTo>
                  <a:pt x="2873529" y="1766849"/>
                  <a:pt x="2841144" y="1805901"/>
                  <a:pt x="2797329" y="1807806"/>
                </a:cubicBezTo>
                <a:cubicBezTo>
                  <a:pt x="2789709" y="1809711"/>
                  <a:pt x="2782089" y="1809711"/>
                  <a:pt x="2772564" y="1807806"/>
                </a:cubicBezTo>
                <a:cubicBezTo>
                  <a:pt x="2764944" y="1809711"/>
                  <a:pt x="2755419" y="1809711"/>
                  <a:pt x="2746847" y="1809711"/>
                </a:cubicBezTo>
                <a:cubicBezTo>
                  <a:pt x="2710652" y="1809711"/>
                  <a:pt x="2672552" y="1803997"/>
                  <a:pt x="2638262" y="1800186"/>
                </a:cubicBezTo>
                <a:cubicBezTo>
                  <a:pt x="2628737" y="1798281"/>
                  <a:pt x="2618259" y="1797329"/>
                  <a:pt x="2607782" y="1795424"/>
                </a:cubicBezTo>
                <a:cubicBezTo>
                  <a:pt x="2559204" y="1789709"/>
                  <a:pt x="2510627" y="1789709"/>
                  <a:pt x="2470622" y="1820189"/>
                </a:cubicBezTo>
                <a:cubicBezTo>
                  <a:pt x="2464907" y="1825904"/>
                  <a:pt x="2458239" y="1830667"/>
                  <a:pt x="2452524" y="1837334"/>
                </a:cubicBezTo>
                <a:cubicBezTo>
                  <a:pt x="2434427" y="1855431"/>
                  <a:pt x="2419187" y="1878292"/>
                  <a:pt x="2403947" y="1904009"/>
                </a:cubicBezTo>
                <a:cubicBezTo>
                  <a:pt x="2399184" y="1909724"/>
                  <a:pt x="2396327" y="1917344"/>
                  <a:pt x="2391564" y="1924011"/>
                </a:cubicBezTo>
                <a:cubicBezTo>
                  <a:pt x="2385849" y="1960206"/>
                  <a:pt x="2371562" y="2001164"/>
                  <a:pt x="2350607" y="2036406"/>
                </a:cubicBezTo>
                <a:cubicBezTo>
                  <a:pt x="2345844" y="2042122"/>
                  <a:pt x="2341082" y="2049742"/>
                  <a:pt x="2337272" y="2056409"/>
                </a:cubicBezTo>
                <a:cubicBezTo>
                  <a:pt x="2316317" y="2104034"/>
                  <a:pt x="2268692" y="2138324"/>
                  <a:pt x="2225829" y="2165947"/>
                </a:cubicBezTo>
                <a:cubicBezTo>
                  <a:pt x="2218209" y="2170709"/>
                  <a:pt x="2210589" y="2176424"/>
                  <a:pt x="2202969" y="2181186"/>
                </a:cubicBezTo>
                <a:cubicBezTo>
                  <a:pt x="2147724" y="2221192"/>
                  <a:pt x="2105814" y="2262149"/>
                  <a:pt x="2122007" y="2348827"/>
                </a:cubicBezTo>
                <a:cubicBezTo>
                  <a:pt x="2120102" y="2356447"/>
                  <a:pt x="2119149" y="2364067"/>
                  <a:pt x="2117244" y="2371686"/>
                </a:cubicBezTo>
                <a:cubicBezTo>
                  <a:pt x="2048664" y="2467889"/>
                  <a:pt x="1957224" y="2578379"/>
                  <a:pt x="1847687" y="2619336"/>
                </a:cubicBezTo>
                <a:cubicBezTo>
                  <a:pt x="1838162" y="2622194"/>
                  <a:pt x="1829589" y="2625052"/>
                  <a:pt x="1820064" y="2628861"/>
                </a:cubicBezTo>
                <a:cubicBezTo>
                  <a:pt x="1806729" y="2631719"/>
                  <a:pt x="1789584" y="2636482"/>
                  <a:pt x="1774344" y="2638386"/>
                </a:cubicBezTo>
                <a:cubicBezTo>
                  <a:pt x="1766724" y="2640292"/>
                  <a:pt x="1759104" y="2641244"/>
                  <a:pt x="1751484" y="2641244"/>
                </a:cubicBezTo>
                <a:cubicBezTo>
                  <a:pt x="1730529" y="2650769"/>
                  <a:pt x="1710527" y="2644102"/>
                  <a:pt x="1696239" y="2630767"/>
                </a:cubicBezTo>
                <a:cubicBezTo>
                  <a:pt x="1688619" y="2626004"/>
                  <a:pt x="1682904" y="2620289"/>
                  <a:pt x="1678142" y="2612669"/>
                </a:cubicBezTo>
                <a:cubicBezTo>
                  <a:pt x="1650519" y="2436457"/>
                  <a:pt x="1520027" y="2428836"/>
                  <a:pt x="1390487" y="2501227"/>
                </a:cubicBezTo>
                <a:cubicBezTo>
                  <a:pt x="1380962" y="2503132"/>
                  <a:pt x="1370484" y="2503132"/>
                  <a:pt x="1361912" y="2501227"/>
                </a:cubicBezTo>
                <a:cubicBezTo>
                  <a:pt x="1296189" y="2491702"/>
                  <a:pt x="1249517" y="2417407"/>
                  <a:pt x="1197129" y="2442172"/>
                </a:cubicBezTo>
                <a:cubicBezTo>
                  <a:pt x="1176174" y="2454554"/>
                  <a:pt x="1160934" y="2470746"/>
                  <a:pt x="1148552" y="2489796"/>
                </a:cubicBezTo>
                <a:cubicBezTo>
                  <a:pt x="1142837" y="2500274"/>
                  <a:pt x="1138074" y="2509799"/>
                  <a:pt x="1133312" y="2520277"/>
                </a:cubicBezTo>
                <a:cubicBezTo>
                  <a:pt x="1130454" y="2567902"/>
                  <a:pt x="1115214" y="2601239"/>
                  <a:pt x="1093307" y="2626957"/>
                </a:cubicBezTo>
                <a:cubicBezTo>
                  <a:pt x="1088544" y="2631719"/>
                  <a:pt x="1082829" y="2636482"/>
                  <a:pt x="1078067" y="2640292"/>
                </a:cubicBezTo>
                <a:cubicBezTo>
                  <a:pt x="1072352" y="2647911"/>
                  <a:pt x="1067589" y="2655532"/>
                  <a:pt x="1062827" y="2663152"/>
                </a:cubicBezTo>
                <a:cubicBezTo>
                  <a:pt x="1058064" y="2670771"/>
                  <a:pt x="1053302" y="2678392"/>
                  <a:pt x="1049492" y="2686011"/>
                </a:cubicBezTo>
                <a:cubicBezTo>
                  <a:pt x="1047587" y="2696489"/>
                  <a:pt x="1046634" y="2704109"/>
                  <a:pt x="1041872" y="2713634"/>
                </a:cubicBezTo>
                <a:cubicBezTo>
                  <a:pt x="1039014" y="2721254"/>
                  <a:pt x="1034252" y="2726969"/>
                  <a:pt x="1029489" y="2733636"/>
                </a:cubicBezTo>
                <a:cubicBezTo>
                  <a:pt x="1004724" y="2759354"/>
                  <a:pt x="980912" y="2786977"/>
                  <a:pt x="965672" y="2815552"/>
                </a:cubicBezTo>
                <a:cubicBezTo>
                  <a:pt x="962814" y="2823171"/>
                  <a:pt x="959957" y="2830792"/>
                  <a:pt x="958052" y="2838411"/>
                </a:cubicBezTo>
                <a:cubicBezTo>
                  <a:pt x="960909" y="2896514"/>
                  <a:pt x="998057" y="2947949"/>
                  <a:pt x="991389" y="2998432"/>
                </a:cubicBezTo>
                <a:cubicBezTo>
                  <a:pt x="989484" y="3007957"/>
                  <a:pt x="986627" y="3015577"/>
                  <a:pt x="983769" y="3024149"/>
                </a:cubicBezTo>
                <a:cubicBezTo>
                  <a:pt x="960909" y="3075584"/>
                  <a:pt x="940907" y="3124161"/>
                  <a:pt x="912332" y="3173692"/>
                </a:cubicBezTo>
                <a:cubicBezTo>
                  <a:pt x="907569" y="3181311"/>
                  <a:pt x="904712" y="3190836"/>
                  <a:pt x="899949" y="3198457"/>
                </a:cubicBezTo>
                <a:cubicBezTo>
                  <a:pt x="878994" y="3254654"/>
                  <a:pt x="875184" y="3318471"/>
                  <a:pt x="886614" y="3379432"/>
                </a:cubicBezTo>
                <a:cubicBezTo>
                  <a:pt x="888519" y="3387052"/>
                  <a:pt x="889472" y="3396577"/>
                  <a:pt x="892329" y="3405149"/>
                </a:cubicBezTo>
                <a:cubicBezTo>
                  <a:pt x="915189" y="3448011"/>
                  <a:pt x="915189" y="3488969"/>
                  <a:pt x="884709" y="3522307"/>
                </a:cubicBezTo>
                <a:cubicBezTo>
                  <a:pt x="878994" y="3528021"/>
                  <a:pt x="874232" y="3532784"/>
                  <a:pt x="866612" y="3537546"/>
                </a:cubicBezTo>
                <a:cubicBezTo>
                  <a:pt x="826607" y="3563264"/>
                  <a:pt x="765647" y="3573742"/>
                  <a:pt x="717069" y="3590886"/>
                </a:cubicBezTo>
                <a:cubicBezTo>
                  <a:pt x="709449" y="3592792"/>
                  <a:pt x="701829" y="3595649"/>
                  <a:pt x="696114" y="3598507"/>
                </a:cubicBezTo>
                <a:cubicBezTo>
                  <a:pt x="673254" y="3603269"/>
                  <a:pt x="650394" y="3608032"/>
                  <a:pt x="629439" y="3613746"/>
                </a:cubicBezTo>
                <a:cubicBezTo>
                  <a:pt x="621819" y="3615652"/>
                  <a:pt x="614199" y="3616604"/>
                  <a:pt x="606579" y="3619461"/>
                </a:cubicBezTo>
                <a:cubicBezTo>
                  <a:pt x="578004" y="3637559"/>
                  <a:pt x="547524" y="3652799"/>
                  <a:pt x="517044" y="3665182"/>
                </a:cubicBezTo>
                <a:cubicBezTo>
                  <a:pt x="507519" y="3668039"/>
                  <a:pt x="499899" y="3670896"/>
                  <a:pt x="492279" y="3674707"/>
                </a:cubicBezTo>
                <a:cubicBezTo>
                  <a:pt x="429414" y="3684232"/>
                  <a:pt x="403697" y="3751859"/>
                  <a:pt x="396077" y="3811867"/>
                </a:cubicBezTo>
                <a:cubicBezTo>
                  <a:pt x="396077" y="3852824"/>
                  <a:pt x="337022" y="3847109"/>
                  <a:pt x="317972" y="3878542"/>
                </a:cubicBezTo>
                <a:cubicBezTo>
                  <a:pt x="312257" y="3886161"/>
                  <a:pt x="307494" y="3893782"/>
                  <a:pt x="302732" y="3901402"/>
                </a:cubicBezTo>
                <a:cubicBezTo>
                  <a:pt x="238914" y="4049039"/>
                  <a:pt x="178907" y="4182389"/>
                  <a:pt x="31269" y="4257637"/>
                </a:cubicBezTo>
                <a:cubicBezTo>
                  <a:pt x="26507" y="4263352"/>
                  <a:pt x="21744" y="4270019"/>
                  <a:pt x="17934" y="4277639"/>
                </a:cubicBezTo>
                <a:cubicBezTo>
                  <a:pt x="8409" y="4292879"/>
                  <a:pt x="4599" y="4310024"/>
                  <a:pt x="789" y="4329074"/>
                </a:cubicBezTo>
                <a:cubicBezTo>
                  <a:pt x="-1116" y="4346219"/>
                  <a:pt x="789" y="4362412"/>
                  <a:pt x="2694" y="4376699"/>
                </a:cubicBezTo>
                <a:cubicBezTo>
                  <a:pt x="5552" y="4391939"/>
                  <a:pt x="5552" y="4403369"/>
                  <a:pt x="6504" y="4409084"/>
                </a:cubicBezTo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8">
            <a:extLst>
              <a:ext uri="{FF2B5EF4-FFF2-40B4-BE49-F238E27FC236}">
                <a16:creationId xmlns:a16="http://schemas.microsoft.com/office/drawing/2014/main" id="{ADDD8A31-CEBF-48E5-A064-A6EC85628ECE}"/>
              </a:ext>
            </a:extLst>
          </p:cNvPr>
          <p:cNvSpPr/>
          <p:nvPr/>
        </p:nvSpPr>
        <p:spPr>
          <a:xfrm flipV="1">
            <a:off x="829770" y="3379908"/>
            <a:ext cx="2875606" cy="3011366"/>
          </a:xfrm>
          <a:custGeom>
            <a:avLst/>
            <a:gdLst>
              <a:gd name="connsiteX0" fmla="*/ 2924012 w 8225337"/>
              <a:gd name="connsiteY0" fmla="*/ 1853526 h 4446604"/>
              <a:gd name="connsiteX1" fmla="*/ 2819237 w 8225337"/>
              <a:gd name="connsiteY1" fmla="*/ 1934489 h 4446604"/>
              <a:gd name="connsiteX2" fmla="*/ 2798282 w 8225337"/>
              <a:gd name="connsiteY2" fmla="*/ 1936394 h 4446604"/>
              <a:gd name="connsiteX3" fmla="*/ 2778279 w 8225337"/>
              <a:gd name="connsiteY3" fmla="*/ 1939251 h 4446604"/>
              <a:gd name="connsiteX4" fmla="*/ 2752562 w 8225337"/>
              <a:gd name="connsiteY4" fmla="*/ 1942109 h 4446604"/>
              <a:gd name="connsiteX5" fmla="*/ 2579207 w 8225337"/>
              <a:gd name="connsiteY5" fmla="*/ 1987829 h 4446604"/>
              <a:gd name="connsiteX6" fmla="*/ 2563967 w 8225337"/>
              <a:gd name="connsiteY6" fmla="*/ 2003069 h 4446604"/>
              <a:gd name="connsiteX7" fmla="*/ 2538249 w 8225337"/>
              <a:gd name="connsiteY7" fmla="*/ 2204047 h 4446604"/>
              <a:gd name="connsiteX8" fmla="*/ 2527772 w 8225337"/>
              <a:gd name="connsiteY8" fmla="*/ 2222144 h 4446604"/>
              <a:gd name="connsiteX9" fmla="*/ 2491577 w 8225337"/>
              <a:gd name="connsiteY9" fmla="*/ 2258339 h 4446604"/>
              <a:gd name="connsiteX10" fmla="*/ 2473479 w 8225337"/>
              <a:gd name="connsiteY10" fmla="*/ 2276436 h 4446604"/>
              <a:gd name="connsiteX11" fmla="*/ 2452524 w 8225337"/>
              <a:gd name="connsiteY11" fmla="*/ 2325014 h 4446604"/>
              <a:gd name="connsiteX12" fmla="*/ 2442999 w 8225337"/>
              <a:gd name="connsiteY12" fmla="*/ 2350732 h 4446604"/>
              <a:gd name="connsiteX13" fmla="*/ 2391564 w 8225337"/>
              <a:gd name="connsiteY13" fmla="*/ 2473604 h 4446604"/>
              <a:gd name="connsiteX14" fmla="*/ 2383944 w 8225337"/>
              <a:gd name="connsiteY14" fmla="*/ 2491702 h 4446604"/>
              <a:gd name="connsiteX15" fmla="*/ 2378229 w 8225337"/>
              <a:gd name="connsiteY15" fmla="*/ 2516467 h 4446604"/>
              <a:gd name="connsiteX16" fmla="*/ 2279169 w 8225337"/>
              <a:gd name="connsiteY16" fmla="*/ 2639339 h 4446604"/>
              <a:gd name="connsiteX17" fmla="*/ 2258214 w 8225337"/>
              <a:gd name="connsiteY17" fmla="*/ 2656484 h 4446604"/>
              <a:gd name="connsiteX18" fmla="*/ 2237259 w 8225337"/>
              <a:gd name="connsiteY18" fmla="*/ 2700299 h 4446604"/>
              <a:gd name="connsiteX19" fmla="*/ 2237259 w 8225337"/>
              <a:gd name="connsiteY19" fmla="*/ 2717444 h 4446604"/>
              <a:gd name="connsiteX20" fmla="*/ 2232497 w 8225337"/>
              <a:gd name="connsiteY20" fmla="*/ 2743161 h 4446604"/>
              <a:gd name="connsiteX21" fmla="*/ 2196302 w 8225337"/>
              <a:gd name="connsiteY21" fmla="*/ 2770784 h 4446604"/>
              <a:gd name="connsiteX22" fmla="*/ 2173442 w 8225337"/>
              <a:gd name="connsiteY22" fmla="*/ 2776499 h 4446604"/>
              <a:gd name="connsiteX23" fmla="*/ 2153439 w 8225337"/>
              <a:gd name="connsiteY23" fmla="*/ 2782214 h 4446604"/>
              <a:gd name="connsiteX24" fmla="*/ 2133437 w 8225337"/>
              <a:gd name="connsiteY24" fmla="*/ 2787929 h 4446604"/>
              <a:gd name="connsiteX25" fmla="*/ 2101052 w 8225337"/>
              <a:gd name="connsiteY25" fmla="*/ 2803169 h 4446604"/>
              <a:gd name="connsiteX26" fmla="*/ 2088669 w 8225337"/>
              <a:gd name="connsiteY26" fmla="*/ 2815552 h 4446604"/>
              <a:gd name="connsiteX27" fmla="*/ 2090574 w 8225337"/>
              <a:gd name="connsiteY27" fmla="*/ 2930804 h 4446604"/>
              <a:gd name="connsiteX28" fmla="*/ 2172489 w 8225337"/>
              <a:gd name="connsiteY28" fmla="*/ 2917469 h 4446604"/>
              <a:gd name="connsiteX29" fmla="*/ 2197254 w 8225337"/>
              <a:gd name="connsiteY29" fmla="*/ 2911754 h 4446604"/>
              <a:gd name="connsiteX30" fmla="*/ 2326794 w 8225337"/>
              <a:gd name="connsiteY30" fmla="*/ 2906039 h 4446604"/>
              <a:gd name="connsiteX31" fmla="*/ 2349654 w 8225337"/>
              <a:gd name="connsiteY31" fmla="*/ 2903182 h 4446604"/>
              <a:gd name="connsiteX32" fmla="*/ 2436332 w 8225337"/>
              <a:gd name="connsiteY32" fmla="*/ 2889846 h 4446604"/>
              <a:gd name="connsiteX33" fmla="*/ 2461097 w 8225337"/>
              <a:gd name="connsiteY33" fmla="*/ 2889846 h 4446604"/>
              <a:gd name="connsiteX34" fmla="*/ 2680172 w 8225337"/>
              <a:gd name="connsiteY34" fmla="*/ 2940329 h 4446604"/>
              <a:gd name="connsiteX35" fmla="*/ 2705889 w 8225337"/>
              <a:gd name="connsiteY35" fmla="*/ 2942234 h 4446604"/>
              <a:gd name="connsiteX36" fmla="*/ 2822094 w 8225337"/>
              <a:gd name="connsiteY36" fmla="*/ 2878417 h 4446604"/>
              <a:gd name="connsiteX37" fmla="*/ 2931632 w 8225337"/>
              <a:gd name="connsiteY37" fmla="*/ 2733636 h 4446604"/>
              <a:gd name="connsiteX38" fmla="*/ 2944967 w 8225337"/>
              <a:gd name="connsiteY38" fmla="*/ 2721254 h 4446604"/>
              <a:gd name="connsiteX39" fmla="*/ 2957349 w 8225337"/>
              <a:gd name="connsiteY39" fmla="*/ 2683154 h 4446604"/>
              <a:gd name="connsiteX40" fmla="*/ 2955444 w 8225337"/>
              <a:gd name="connsiteY40" fmla="*/ 2703157 h 4446604"/>
              <a:gd name="connsiteX41" fmla="*/ 2937347 w 8225337"/>
              <a:gd name="connsiteY41" fmla="*/ 2753639 h 4446604"/>
              <a:gd name="connsiteX42" fmla="*/ 2932584 w 8225337"/>
              <a:gd name="connsiteY42" fmla="*/ 2770784 h 4446604"/>
              <a:gd name="connsiteX43" fmla="*/ 2881149 w 8225337"/>
              <a:gd name="connsiteY43" fmla="*/ 2857461 h 4446604"/>
              <a:gd name="connsiteX44" fmla="*/ 2871624 w 8225337"/>
              <a:gd name="connsiteY44" fmla="*/ 2877464 h 4446604"/>
              <a:gd name="connsiteX45" fmla="*/ 2862099 w 8225337"/>
              <a:gd name="connsiteY45" fmla="*/ 2895561 h 4446604"/>
              <a:gd name="connsiteX46" fmla="*/ 2851622 w 8225337"/>
              <a:gd name="connsiteY46" fmla="*/ 2907944 h 4446604"/>
              <a:gd name="connsiteX47" fmla="*/ 2798282 w 8225337"/>
              <a:gd name="connsiteY47" fmla="*/ 2959379 h 4446604"/>
              <a:gd name="connsiteX48" fmla="*/ 2781137 w 8225337"/>
              <a:gd name="connsiteY48" fmla="*/ 2966999 h 4446604"/>
              <a:gd name="connsiteX49" fmla="*/ 2763039 w 8225337"/>
              <a:gd name="connsiteY49" fmla="*/ 2969857 h 4446604"/>
              <a:gd name="connsiteX50" fmla="*/ 2732559 w 8225337"/>
              <a:gd name="connsiteY50" fmla="*/ 2974619 h 4446604"/>
              <a:gd name="connsiteX51" fmla="*/ 2704937 w 8225337"/>
              <a:gd name="connsiteY51" fmla="*/ 2969857 h 4446604"/>
              <a:gd name="connsiteX52" fmla="*/ 2555394 w 8225337"/>
              <a:gd name="connsiteY52" fmla="*/ 2974619 h 4446604"/>
              <a:gd name="connsiteX53" fmla="*/ 2601114 w 8225337"/>
              <a:gd name="connsiteY53" fmla="*/ 2974619 h 4446604"/>
              <a:gd name="connsiteX54" fmla="*/ 2567777 w 8225337"/>
              <a:gd name="connsiteY54" fmla="*/ 2980334 h 4446604"/>
              <a:gd name="connsiteX55" fmla="*/ 2550632 w 8225337"/>
              <a:gd name="connsiteY55" fmla="*/ 3001289 h 4446604"/>
              <a:gd name="connsiteX56" fmla="*/ 2530629 w 8225337"/>
              <a:gd name="connsiteY56" fmla="*/ 3019386 h 4446604"/>
              <a:gd name="connsiteX57" fmla="*/ 2482052 w 8225337"/>
              <a:gd name="connsiteY57" fmla="*/ 3040342 h 4446604"/>
              <a:gd name="connsiteX58" fmla="*/ 2360132 w 8225337"/>
              <a:gd name="connsiteY58" fmla="*/ 3034627 h 4446604"/>
              <a:gd name="connsiteX59" fmla="*/ 2337272 w 8225337"/>
              <a:gd name="connsiteY59" fmla="*/ 3039389 h 4446604"/>
              <a:gd name="connsiteX60" fmla="*/ 2142009 w 8225337"/>
              <a:gd name="connsiteY60" fmla="*/ 3158452 h 4446604"/>
              <a:gd name="connsiteX61" fmla="*/ 2119149 w 8225337"/>
              <a:gd name="connsiteY61" fmla="*/ 3163214 h 4446604"/>
              <a:gd name="connsiteX62" fmla="*/ 2088669 w 8225337"/>
              <a:gd name="connsiteY62" fmla="*/ 3160357 h 4446604"/>
              <a:gd name="connsiteX63" fmla="*/ 2061047 w 8225337"/>
              <a:gd name="connsiteY63" fmla="*/ 3142259 h 4446604"/>
              <a:gd name="connsiteX64" fmla="*/ 1870547 w 8225337"/>
              <a:gd name="connsiteY64" fmla="*/ 3094634 h 4446604"/>
              <a:gd name="connsiteX65" fmla="*/ 1815302 w 8225337"/>
              <a:gd name="connsiteY65" fmla="*/ 3053677 h 4446604"/>
              <a:gd name="connsiteX66" fmla="*/ 1797204 w 8225337"/>
              <a:gd name="connsiteY66" fmla="*/ 3040342 h 4446604"/>
              <a:gd name="connsiteX67" fmla="*/ 1693382 w 8225337"/>
              <a:gd name="connsiteY67" fmla="*/ 2981286 h 4446604"/>
              <a:gd name="connsiteX68" fmla="*/ 1662902 w 8225337"/>
              <a:gd name="connsiteY68" fmla="*/ 2933661 h 4446604"/>
              <a:gd name="connsiteX69" fmla="*/ 1647662 w 8225337"/>
              <a:gd name="connsiteY69" fmla="*/ 2907944 h 4446604"/>
              <a:gd name="connsiteX70" fmla="*/ 1630517 w 8225337"/>
              <a:gd name="connsiteY70" fmla="*/ 2885084 h 4446604"/>
              <a:gd name="connsiteX71" fmla="*/ 1613372 w 8225337"/>
              <a:gd name="connsiteY71" fmla="*/ 2880321 h 4446604"/>
              <a:gd name="connsiteX72" fmla="*/ 1561937 w 8225337"/>
              <a:gd name="connsiteY72" fmla="*/ 2883179 h 4446604"/>
              <a:gd name="connsiteX73" fmla="*/ 1536219 w 8225337"/>
              <a:gd name="connsiteY73" fmla="*/ 2885084 h 4446604"/>
              <a:gd name="connsiteX74" fmla="*/ 1403822 w 8225337"/>
              <a:gd name="connsiteY74" fmla="*/ 2892704 h 4446604"/>
              <a:gd name="connsiteX75" fmla="*/ 1393344 w 8225337"/>
              <a:gd name="connsiteY75" fmla="*/ 2915564 h 4446604"/>
              <a:gd name="connsiteX76" fmla="*/ 1352387 w 8225337"/>
              <a:gd name="connsiteY76" fmla="*/ 3055582 h 4446604"/>
              <a:gd name="connsiteX77" fmla="*/ 1314287 w 8225337"/>
              <a:gd name="connsiteY77" fmla="*/ 3083204 h 4446604"/>
              <a:gd name="connsiteX78" fmla="*/ 1297142 w 8225337"/>
              <a:gd name="connsiteY78" fmla="*/ 3098444 h 4446604"/>
              <a:gd name="connsiteX79" fmla="*/ 1284759 w 8225337"/>
              <a:gd name="connsiteY79" fmla="*/ 3116542 h 4446604"/>
              <a:gd name="connsiteX80" fmla="*/ 1356197 w 8225337"/>
              <a:gd name="connsiteY80" fmla="*/ 3345142 h 4446604"/>
              <a:gd name="connsiteX81" fmla="*/ 1366674 w 8225337"/>
              <a:gd name="connsiteY81" fmla="*/ 3370859 h 4446604"/>
              <a:gd name="connsiteX82" fmla="*/ 1237134 w 8225337"/>
              <a:gd name="connsiteY82" fmla="*/ 3569932 h 4446604"/>
              <a:gd name="connsiteX83" fmla="*/ 1221894 w 8225337"/>
              <a:gd name="connsiteY83" fmla="*/ 3590886 h 4446604"/>
              <a:gd name="connsiteX84" fmla="*/ 1206654 w 8225337"/>
              <a:gd name="connsiteY84" fmla="*/ 3608032 h 4446604"/>
              <a:gd name="connsiteX85" fmla="*/ 960909 w 8225337"/>
              <a:gd name="connsiteY85" fmla="*/ 3816629 h 4446604"/>
              <a:gd name="connsiteX86" fmla="*/ 939954 w 8225337"/>
              <a:gd name="connsiteY86" fmla="*/ 3826154 h 4446604"/>
              <a:gd name="connsiteX87" fmla="*/ 917094 w 8225337"/>
              <a:gd name="connsiteY87" fmla="*/ 3830917 h 4446604"/>
              <a:gd name="connsiteX88" fmla="*/ 698019 w 8225337"/>
              <a:gd name="connsiteY88" fmla="*/ 3805199 h 4446604"/>
              <a:gd name="connsiteX89" fmla="*/ 682779 w 8225337"/>
              <a:gd name="connsiteY89" fmla="*/ 3794721 h 4446604"/>
              <a:gd name="connsiteX90" fmla="*/ 635154 w 8225337"/>
              <a:gd name="connsiteY90" fmla="*/ 3761384 h 4446604"/>
              <a:gd name="connsiteX91" fmla="*/ 609437 w 8225337"/>
              <a:gd name="connsiteY91" fmla="*/ 3749002 h 4446604"/>
              <a:gd name="connsiteX92" fmla="*/ 574194 w 8225337"/>
              <a:gd name="connsiteY92" fmla="*/ 3736619 h 4446604"/>
              <a:gd name="connsiteX93" fmla="*/ 556097 w 8225337"/>
              <a:gd name="connsiteY93" fmla="*/ 3736619 h 4446604"/>
              <a:gd name="connsiteX94" fmla="*/ 537999 w 8225337"/>
              <a:gd name="connsiteY94" fmla="*/ 3738524 h 4446604"/>
              <a:gd name="connsiteX95" fmla="*/ 556097 w 8225337"/>
              <a:gd name="connsiteY95" fmla="*/ 3725189 h 4446604"/>
              <a:gd name="connsiteX96" fmla="*/ 578957 w 8225337"/>
              <a:gd name="connsiteY96" fmla="*/ 3719474 h 4446604"/>
              <a:gd name="connsiteX97" fmla="*/ 621819 w 8225337"/>
              <a:gd name="connsiteY97" fmla="*/ 3704234 h 4446604"/>
              <a:gd name="connsiteX98" fmla="*/ 646584 w 8225337"/>
              <a:gd name="connsiteY98" fmla="*/ 3702329 h 4446604"/>
              <a:gd name="connsiteX99" fmla="*/ 771362 w 8225337"/>
              <a:gd name="connsiteY99" fmla="*/ 3702329 h 4446604"/>
              <a:gd name="connsiteX100" fmla="*/ 797079 w 8225337"/>
              <a:gd name="connsiteY100" fmla="*/ 3697567 h 4446604"/>
              <a:gd name="connsiteX101" fmla="*/ 929477 w 8225337"/>
              <a:gd name="connsiteY101" fmla="*/ 3626129 h 4446604"/>
              <a:gd name="connsiteX102" fmla="*/ 949479 w 8225337"/>
              <a:gd name="connsiteY102" fmla="*/ 3605174 h 4446604"/>
              <a:gd name="connsiteX103" fmla="*/ 975197 w 8225337"/>
              <a:gd name="connsiteY103" fmla="*/ 3365144 h 4446604"/>
              <a:gd name="connsiteX104" fmla="*/ 964719 w 8225337"/>
              <a:gd name="connsiteY104" fmla="*/ 3337521 h 4446604"/>
              <a:gd name="connsiteX105" fmla="*/ 982817 w 8225337"/>
              <a:gd name="connsiteY105" fmla="*/ 3200361 h 4446604"/>
              <a:gd name="connsiteX106" fmla="*/ 996152 w 8225337"/>
              <a:gd name="connsiteY106" fmla="*/ 3179407 h 4446604"/>
              <a:gd name="connsiteX107" fmla="*/ 1061874 w 8225337"/>
              <a:gd name="connsiteY107" fmla="*/ 3029864 h 4446604"/>
              <a:gd name="connsiteX108" fmla="*/ 1063779 w 8225337"/>
              <a:gd name="connsiteY108" fmla="*/ 3004146 h 4446604"/>
              <a:gd name="connsiteX109" fmla="*/ 1069494 w 8225337"/>
              <a:gd name="connsiteY109" fmla="*/ 2823171 h 4446604"/>
              <a:gd name="connsiteX110" fmla="*/ 1077114 w 8225337"/>
              <a:gd name="connsiteY110" fmla="*/ 2800311 h 4446604"/>
              <a:gd name="connsiteX111" fmla="*/ 1081877 w 8225337"/>
              <a:gd name="connsiteY111" fmla="*/ 2775546 h 4446604"/>
              <a:gd name="connsiteX112" fmla="*/ 1087592 w 8225337"/>
              <a:gd name="connsiteY112" fmla="*/ 2752686 h 4446604"/>
              <a:gd name="connsiteX113" fmla="*/ 1118072 w 8225337"/>
              <a:gd name="connsiteY113" fmla="*/ 2724111 h 4446604"/>
              <a:gd name="connsiteX114" fmla="*/ 1139027 w 8225337"/>
              <a:gd name="connsiteY114" fmla="*/ 2711729 h 4446604"/>
              <a:gd name="connsiteX115" fmla="*/ 1152362 w 8225337"/>
              <a:gd name="connsiteY115" fmla="*/ 2699346 h 4446604"/>
              <a:gd name="connsiteX116" fmla="*/ 1207607 w 8225337"/>
              <a:gd name="connsiteY116" fmla="*/ 2600286 h 4446604"/>
              <a:gd name="connsiteX117" fmla="*/ 1227609 w 8225337"/>
              <a:gd name="connsiteY117" fmla="*/ 2583142 h 4446604"/>
              <a:gd name="connsiteX118" fmla="*/ 1245707 w 8225337"/>
              <a:gd name="connsiteY118" fmla="*/ 2563139 h 4446604"/>
              <a:gd name="connsiteX119" fmla="*/ 1266662 w 8225337"/>
              <a:gd name="connsiteY119" fmla="*/ 2555519 h 4446604"/>
              <a:gd name="connsiteX120" fmla="*/ 1332384 w 8225337"/>
              <a:gd name="connsiteY120" fmla="*/ 2563139 h 4446604"/>
              <a:gd name="connsiteX121" fmla="*/ 1357149 w 8225337"/>
              <a:gd name="connsiteY121" fmla="*/ 2565996 h 4446604"/>
              <a:gd name="connsiteX122" fmla="*/ 1560984 w 8225337"/>
              <a:gd name="connsiteY122" fmla="*/ 2576474 h 4446604"/>
              <a:gd name="connsiteX123" fmla="*/ 1585749 w 8225337"/>
              <a:gd name="connsiteY123" fmla="*/ 2703157 h 4446604"/>
              <a:gd name="connsiteX124" fmla="*/ 1599084 w 8225337"/>
              <a:gd name="connsiteY124" fmla="*/ 2718396 h 4446604"/>
              <a:gd name="connsiteX125" fmla="*/ 1649567 w 8225337"/>
              <a:gd name="connsiteY125" fmla="*/ 2728874 h 4446604"/>
              <a:gd name="connsiteX126" fmla="*/ 1670522 w 8225337"/>
              <a:gd name="connsiteY126" fmla="*/ 2730779 h 4446604"/>
              <a:gd name="connsiteX127" fmla="*/ 1800062 w 8225337"/>
              <a:gd name="connsiteY127" fmla="*/ 2726017 h 4446604"/>
              <a:gd name="connsiteX128" fmla="*/ 1821017 w 8225337"/>
              <a:gd name="connsiteY128" fmla="*/ 2726017 h 4446604"/>
              <a:gd name="connsiteX129" fmla="*/ 1963892 w 8225337"/>
              <a:gd name="connsiteY129" fmla="*/ 2690774 h 4446604"/>
              <a:gd name="connsiteX130" fmla="*/ 1991514 w 8225337"/>
              <a:gd name="connsiteY130" fmla="*/ 2677439 h 4446604"/>
              <a:gd name="connsiteX131" fmla="*/ 2116292 w 8225337"/>
              <a:gd name="connsiteY131" fmla="*/ 2581236 h 4446604"/>
              <a:gd name="connsiteX132" fmla="*/ 2129627 w 8225337"/>
              <a:gd name="connsiteY132" fmla="*/ 2564092 h 4446604"/>
              <a:gd name="connsiteX133" fmla="*/ 2190587 w 8225337"/>
              <a:gd name="connsiteY133" fmla="*/ 2454554 h 4446604"/>
              <a:gd name="connsiteX134" fmla="*/ 2198207 w 8225337"/>
              <a:gd name="connsiteY134" fmla="*/ 2431694 h 4446604"/>
              <a:gd name="connsiteX135" fmla="*/ 2300124 w 8225337"/>
              <a:gd name="connsiteY135" fmla="*/ 2278342 h 4446604"/>
              <a:gd name="connsiteX136" fmla="*/ 2317269 w 8225337"/>
              <a:gd name="connsiteY136" fmla="*/ 2263102 h 4446604"/>
              <a:gd name="connsiteX137" fmla="*/ 2362989 w 8225337"/>
              <a:gd name="connsiteY137" fmla="*/ 2204999 h 4446604"/>
              <a:gd name="connsiteX138" fmla="*/ 2373467 w 8225337"/>
              <a:gd name="connsiteY138" fmla="*/ 2187854 h 4446604"/>
              <a:gd name="connsiteX139" fmla="*/ 2469669 w 8225337"/>
              <a:gd name="connsiteY139" fmla="*/ 1996401 h 4446604"/>
              <a:gd name="connsiteX140" fmla="*/ 2483004 w 8225337"/>
              <a:gd name="connsiteY140" fmla="*/ 1973542 h 4446604"/>
              <a:gd name="connsiteX141" fmla="*/ 2562062 w 8225337"/>
              <a:gd name="connsiteY141" fmla="*/ 1919249 h 4446604"/>
              <a:gd name="connsiteX142" fmla="*/ 2583017 w 8225337"/>
              <a:gd name="connsiteY142" fmla="*/ 1914486 h 4446604"/>
              <a:gd name="connsiteX143" fmla="*/ 2710652 w 8225337"/>
              <a:gd name="connsiteY143" fmla="*/ 1906867 h 4446604"/>
              <a:gd name="connsiteX144" fmla="*/ 2736369 w 8225337"/>
              <a:gd name="connsiteY144" fmla="*/ 1906867 h 4446604"/>
              <a:gd name="connsiteX145" fmla="*/ 2782089 w 8225337"/>
              <a:gd name="connsiteY145" fmla="*/ 1908772 h 4446604"/>
              <a:gd name="connsiteX146" fmla="*/ 2804949 w 8225337"/>
              <a:gd name="connsiteY146" fmla="*/ 1904009 h 4446604"/>
              <a:gd name="connsiteX147" fmla="*/ 2917344 w 8225337"/>
              <a:gd name="connsiteY147" fmla="*/ 1860194 h 4446604"/>
              <a:gd name="connsiteX148" fmla="*/ 2924012 w 8225337"/>
              <a:gd name="connsiteY148" fmla="*/ 1853526 h 4446604"/>
              <a:gd name="connsiteX149" fmla="*/ 6679719 w 8225337"/>
              <a:gd name="connsiteY149" fmla="*/ 3301327 h 4446604"/>
              <a:gd name="connsiteX150" fmla="*/ 6670194 w 8225337"/>
              <a:gd name="connsiteY150" fmla="*/ 3362286 h 4446604"/>
              <a:gd name="connsiteX151" fmla="*/ 6680672 w 8225337"/>
              <a:gd name="connsiteY151" fmla="*/ 3383242 h 4446604"/>
              <a:gd name="connsiteX152" fmla="*/ 6911177 w 8225337"/>
              <a:gd name="connsiteY152" fmla="*/ 3449917 h 4446604"/>
              <a:gd name="connsiteX153" fmla="*/ 6570182 w 8225337"/>
              <a:gd name="connsiteY153" fmla="*/ 3337521 h 4446604"/>
              <a:gd name="connsiteX154" fmla="*/ 6557799 w 8225337"/>
              <a:gd name="connsiteY154" fmla="*/ 3320377 h 4446604"/>
              <a:gd name="connsiteX155" fmla="*/ 6486362 w 8225337"/>
              <a:gd name="connsiteY155" fmla="*/ 3247034 h 4446604"/>
              <a:gd name="connsiteX156" fmla="*/ 6478742 w 8225337"/>
              <a:gd name="connsiteY156" fmla="*/ 3242271 h 4446604"/>
              <a:gd name="connsiteX157" fmla="*/ 6417782 w 8225337"/>
              <a:gd name="connsiteY157" fmla="*/ 3214649 h 4446604"/>
              <a:gd name="connsiteX158" fmla="*/ 6412067 w 8225337"/>
              <a:gd name="connsiteY158" fmla="*/ 3211792 h 4446604"/>
              <a:gd name="connsiteX159" fmla="*/ 6402542 w 8225337"/>
              <a:gd name="connsiteY159" fmla="*/ 3204171 h 4446604"/>
              <a:gd name="connsiteX160" fmla="*/ 6387302 w 8225337"/>
              <a:gd name="connsiteY160" fmla="*/ 3188932 h 4446604"/>
              <a:gd name="connsiteX161" fmla="*/ 6384444 w 8225337"/>
              <a:gd name="connsiteY161" fmla="*/ 3184169 h 4446604"/>
              <a:gd name="connsiteX162" fmla="*/ 6372062 w 8225337"/>
              <a:gd name="connsiteY162" fmla="*/ 3151784 h 4446604"/>
              <a:gd name="connsiteX163" fmla="*/ 6370157 w 8225337"/>
              <a:gd name="connsiteY163" fmla="*/ 3134639 h 4446604"/>
              <a:gd name="connsiteX164" fmla="*/ 6380634 w 8225337"/>
              <a:gd name="connsiteY164" fmla="*/ 3116542 h 4446604"/>
              <a:gd name="connsiteX165" fmla="*/ 6391112 w 8225337"/>
              <a:gd name="connsiteY165" fmla="*/ 2915564 h 4446604"/>
              <a:gd name="connsiteX166" fmla="*/ 6313007 w 8225337"/>
              <a:gd name="connsiteY166" fmla="*/ 2867939 h 4446604"/>
              <a:gd name="connsiteX167" fmla="*/ 6293004 w 8225337"/>
              <a:gd name="connsiteY167" fmla="*/ 2847936 h 4446604"/>
              <a:gd name="connsiteX168" fmla="*/ 6279669 w 8225337"/>
              <a:gd name="connsiteY168" fmla="*/ 2826982 h 4446604"/>
              <a:gd name="connsiteX169" fmla="*/ 6211090 w 8225337"/>
              <a:gd name="connsiteY169" fmla="*/ 2726969 h 4446604"/>
              <a:gd name="connsiteX170" fmla="*/ 6197754 w 8225337"/>
              <a:gd name="connsiteY170" fmla="*/ 2706967 h 4446604"/>
              <a:gd name="connsiteX171" fmla="*/ 6035829 w 8225337"/>
              <a:gd name="connsiteY171" fmla="*/ 2599334 h 4446604"/>
              <a:gd name="connsiteX172" fmla="*/ 6014874 w 8225337"/>
              <a:gd name="connsiteY172" fmla="*/ 2596477 h 4446604"/>
              <a:gd name="connsiteX173" fmla="*/ 5948199 w 8225337"/>
              <a:gd name="connsiteY173" fmla="*/ 2583142 h 4446604"/>
              <a:gd name="connsiteX174" fmla="*/ 5925340 w 8225337"/>
              <a:gd name="connsiteY174" fmla="*/ 2580284 h 4446604"/>
              <a:gd name="connsiteX175" fmla="*/ 5835804 w 8225337"/>
              <a:gd name="connsiteY175" fmla="*/ 2572664 h 4446604"/>
              <a:gd name="connsiteX176" fmla="*/ 5810087 w 8225337"/>
              <a:gd name="connsiteY176" fmla="*/ 2570759 h 4446604"/>
              <a:gd name="connsiteX177" fmla="*/ 5642447 w 8225337"/>
              <a:gd name="connsiteY177" fmla="*/ 2624099 h 4446604"/>
              <a:gd name="connsiteX178" fmla="*/ 5624349 w 8225337"/>
              <a:gd name="connsiteY178" fmla="*/ 2639339 h 4446604"/>
              <a:gd name="connsiteX179" fmla="*/ 5604347 w 8225337"/>
              <a:gd name="connsiteY179" fmla="*/ 2660294 h 4446604"/>
              <a:gd name="connsiteX180" fmla="*/ 5492904 w 8225337"/>
              <a:gd name="connsiteY180" fmla="*/ 2787929 h 4446604"/>
              <a:gd name="connsiteX181" fmla="*/ 5475759 w 8225337"/>
              <a:gd name="connsiteY181" fmla="*/ 2857461 h 4446604"/>
              <a:gd name="connsiteX182" fmla="*/ 5473854 w 8225337"/>
              <a:gd name="connsiteY182" fmla="*/ 2882227 h 4446604"/>
              <a:gd name="connsiteX183" fmla="*/ 5458615 w 8225337"/>
              <a:gd name="connsiteY183" fmla="*/ 2915564 h 4446604"/>
              <a:gd name="connsiteX184" fmla="*/ 5438612 w 8225337"/>
              <a:gd name="connsiteY184" fmla="*/ 2927946 h 4446604"/>
              <a:gd name="connsiteX185" fmla="*/ 5421467 w 8225337"/>
              <a:gd name="connsiteY185" fmla="*/ 2932709 h 4446604"/>
              <a:gd name="connsiteX186" fmla="*/ 5398607 w 8225337"/>
              <a:gd name="connsiteY186" fmla="*/ 2945092 h 4446604"/>
              <a:gd name="connsiteX187" fmla="*/ 5377652 w 8225337"/>
              <a:gd name="connsiteY187" fmla="*/ 2954617 h 4446604"/>
              <a:gd name="connsiteX188" fmla="*/ 5327169 w 8225337"/>
              <a:gd name="connsiteY188" fmla="*/ 3044152 h 4446604"/>
              <a:gd name="connsiteX189" fmla="*/ 5337647 w 8225337"/>
              <a:gd name="connsiteY189" fmla="*/ 3069869 h 4446604"/>
              <a:gd name="connsiteX190" fmla="*/ 5393844 w 8225337"/>
              <a:gd name="connsiteY190" fmla="*/ 3184169 h 4446604"/>
              <a:gd name="connsiteX191" fmla="*/ 5389082 w 8225337"/>
              <a:gd name="connsiteY191" fmla="*/ 3205124 h 4446604"/>
              <a:gd name="connsiteX192" fmla="*/ 5378604 w 8225337"/>
              <a:gd name="connsiteY192" fmla="*/ 3232746 h 4446604"/>
              <a:gd name="connsiteX193" fmla="*/ 5353840 w 8225337"/>
              <a:gd name="connsiteY193" fmla="*/ 3252749 h 4446604"/>
              <a:gd name="connsiteX194" fmla="*/ 5332884 w 8225337"/>
              <a:gd name="connsiteY194" fmla="*/ 3272752 h 4446604"/>
              <a:gd name="connsiteX195" fmla="*/ 5299547 w 8225337"/>
              <a:gd name="connsiteY195" fmla="*/ 3428961 h 4446604"/>
              <a:gd name="connsiteX196" fmla="*/ 5310024 w 8225337"/>
              <a:gd name="connsiteY196" fmla="*/ 3451821 h 4446604"/>
              <a:gd name="connsiteX197" fmla="*/ 5346219 w 8225337"/>
              <a:gd name="connsiteY197" fmla="*/ 3495636 h 4446604"/>
              <a:gd name="connsiteX198" fmla="*/ 5370984 w 8225337"/>
              <a:gd name="connsiteY198" fmla="*/ 3653752 h 4446604"/>
              <a:gd name="connsiteX199" fmla="*/ 5378604 w 8225337"/>
              <a:gd name="connsiteY199" fmla="*/ 3679469 h 4446604"/>
              <a:gd name="connsiteX200" fmla="*/ 5384319 w 8225337"/>
              <a:gd name="connsiteY200" fmla="*/ 3707092 h 4446604"/>
              <a:gd name="connsiteX201" fmla="*/ 5389082 w 8225337"/>
              <a:gd name="connsiteY201" fmla="*/ 3732809 h 4446604"/>
              <a:gd name="connsiteX202" fmla="*/ 5378604 w 8225337"/>
              <a:gd name="connsiteY202" fmla="*/ 3893782 h 4446604"/>
              <a:gd name="connsiteX203" fmla="*/ 5366222 w 8225337"/>
              <a:gd name="connsiteY203" fmla="*/ 3914736 h 4446604"/>
              <a:gd name="connsiteX204" fmla="*/ 5322407 w 8225337"/>
              <a:gd name="connsiteY204" fmla="*/ 4024274 h 4446604"/>
              <a:gd name="connsiteX205" fmla="*/ 5332884 w 8225337"/>
              <a:gd name="connsiteY205" fmla="*/ 4041419 h 4446604"/>
              <a:gd name="connsiteX206" fmla="*/ 5363365 w 8225337"/>
              <a:gd name="connsiteY206" fmla="*/ 4092854 h 4446604"/>
              <a:gd name="connsiteX207" fmla="*/ 5365269 w 8225337"/>
              <a:gd name="connsiteY207" fmla="*/ 4125239 h 4446604"/>
              <a:gd name="connsiteX208" fmla="*/ 5347172 w 8225337"/>
              <a:gd name="connsiteY208" fmla="*/ 4224299 h 4446604"/>
              <a:gd name="connsiteX209" fmla="*/ 5295737 w 8225337"/>
              <a:gd name="connsiteY209" fmla="*/ 4120477 h 4446604"/>
              <a:gd name="connsiteX210" fmla="*/ 5285259 w 8225337"/>
              <a:gd name="connsiteY210" fmla="*/ 4100474 h 4446604"/>
              <a:gd name="connsiteX211" fmla="*/ 5244302 w 8225337"/>
              <a:gd name="connsiteY211" fmla="*/ 4042371 h 4446604"/>
              <a:gd name="connsiteX212" fmla="*/ 5230967 w 8225337"/>
              <a:gd name="connsiteY212" fmla="*/ 4024274 h 4446604"/>
              <a:gd name="connsiteX213" fmla="*/ 5213822 w 8225337"/>
              <a:gd name="connsiteY213" fmla="*/ 4003319 h 4446604"/>
              <a:gd name="connsiteX214" fmla="*/ 5201440 w 8225337"/>
              <a:gd name="connsiteY214" fmla="*/ 3980459 h 4446604"/>
              <a:gd name="connsiteX215" fmla="*/ 5190962 w 8225337"/>
              <a:gd name="connsiteY215" fmla="*/ 3957599 h 4446604"/>
              <a:gd name="connsiteX216" fmla="*/ 5189057 w 8225337"/>
              <a:gd name="connsiteY216" fmla="*/ 3932834 h 4446604"/>
              <a:gd name="connsiteX217" fmla="*/ 5242397 w 8225337"/>
              <a:gd name="connsiteY217" fmla="*/ 3704234 h 4446604"/>
              <a:gd name="connsiteX218" fmla="*/ 5232872 w 8225337"/>
              <a:gd name="connsiteY218" fmla="*/ 3655657 h 4446604"/>
              <a:gd name="connsiteX219" fmla="*/ 5230967 w 8225337"/>
              <a:gd name="connsiteY219" fmla="*/ 3635654 h 4446604"/>
              <a:gd name="connsiteX220" fmla="*/ 5221442 w 8225337"/>
              <a:gd name="connsiteY220" fmla="*/ 3622319 h 4446604"/>
              <a:gd name="connsiteX221" fmla="*/ 5152862 w 8225337"/>
              <a:gd name="connsiteY221" fmla="*/ 3371811 h 4446604"/>
              <a:gd name="connsiteX222" fmla="*/ 5165244 w 8225337"/>
              <a:gd name="connsiteY222" fmla="*/ 3350857 h 4446604"/>
              <a:gd name="connsiteX223" fmla="*/ 5081424 w 8225337"/>
              <a:gd name="connsiteY223" fmla="*/ 3083204 h 4446604"/>
              <a:gd name="connsiteX224" fmla="*/ 5058565 w 8225337"/>
              <a:gd name="connsiteY224" fmla="*/ 3065107 h 4446604"/>
              <a:gd name="connsiteX225" fmla="*/ 4924262 w 8225337"/>
              <a:gd name="connsiteY225" fmla="*/ 2998432 h 4446604"/>
              <a:gd name="connsiteX226" fmla="*/ 4903307 w 8225337"/>
              <a:gd name="connsiteY226" fmla="*/ 2993669 h 4446604"/>
              <a:gd name="connsiteX227" fmla="*/ 4802342 w 8225337"/>
              <a:gd name="connsiteY227" fmla="*/ 2960332 h 4446604"/>
              <a:gd name="connsiteX228" fmla="*/ 4789959 w 8225337"/>
              <a:gd name="connsiteY228" fmla="*/ 2945092 h 4446604"/>
              <a:gd name="connsiteX229" fmla="*/ 4723284 w 8225337"/>
              <a:gd name="connsiteY229" fmla="*/ 2883179 h 4446604"/>
              <a:gd name="connsiteX230" fmla="*/ 4700424 w 8225337"/>
              <a:gd name="connsiteY230" fmla="*/ 2870796 h 4446604"/>
              <a:gd name="connsiteX231" fmla="*/ 4462299 w 8225337"/>
              <a:gd name="connsiteY231" fmla="*/ 2918421 h 4446604"/>
              <a:gd name="connsiteX232" fmla="*/ 4447059 w 8225337"/>
              <a:gd name="connsiteY232" fmla="*/ 2928899 h 4446604"/>
              <a:gd name="connsiteX233" fmla="*/ 4421342 w 8225337"/>
              <a:gd name="connsiteY233" fmla="*/ 2956521 h 4446604"/>
              <a:gd name="connsiteX234" fmla="*/ 4396577 w 8225337"/>
              <a:gd name="connsiteY234" fmla="*/ 2956521 h 4446604"/>
              <a:gd name="connsiteX235" fmla="*/ 4305137 w 8225337"/>
              <a:gd name="connsiteY235" fmla="*/ 2912707 h 4446604"/>
              <a:gd name="connsiteX236" fmla="*/ 4284182 w 8225337"/>
              <a:gd name="connsiteY236" fmla="*/ 2895561 h 4446604"/>
              <a:gd name="connsiteX237" fmla="*/ 4244177 w 8225337"/>
              <a:gd name="connsiteY237" fmla="*/ 2862224 h 4446604"/>
              <a:gd name="connsiteX238" fmla="*/ 4216554 w 8225337"/>
              <a:gd name="connsiteY238" fmla="*/ 2854604 h 4446604"/>
              <a:gd name="connsiteX239" fmla="*/ 4196552 w 8225337"/>
              <a:gd name="connsiteY239" fmla="*/ 2844127 h 4446604"/>
              <a:gd name="connsiteX240" fmla="*/ 4120352 w 8225337"/>
              <a:gd name="connsiteY240" fmla="*/ 2775546 h 4446604"/>
              <a:gd name="connsiteX241" fmla="*/ 4094634 w 8225337"/>
              <a:gd name="connsiteY241" fmla="*/ 2765069 h 4446604"/>
              <a:gd name="connsiteX242" fmla="*/ 3925089 w 8225337"/>
              <a:gd name="connsiteY242" fmla="*/ 2657436 h 4446604"/>
              <a:gd name="connsiteX243" fmla="*/ 4128924 w 8225337"/>
              <a:gd name="connsiteY243" fmla="*/ 2726017 h 4446604"/>
              <a:gd name="connsiteX244" fmla="*/ 4149879 w 8225337"/>
              <a:gd name="connsiteY244" fmla="*/ 2728874 h 4446604"/>
              <a:gd name="connsiteX245" fmla="*/ 4384194 w 8225337"/>
              <a:gd name="connsiteY245" fmla="*/ 2790786 h 4446604"/>
              <a:gd name="connsiteX246" fmla="*/ 4409912 w 8225337"/>
              <a:gd name="connsiteY246" fmla="*/ 2788882 h 4446604"/>
              <a:gd name="connsiteX247" fmla="*/ 4483254 w 8225337"/>
              <a:gd name="connsiteY247" fmla="*/ 2653627 h 4446604"/>
              <a:gd name="connsiteX248" fmla="*/ 4676612 w 8225337"/>
              <a:gd name="connsiteY248" fmla="*/ 2765069 h 4446604"/>
              <a:gd name="connsiteX249" fmla="*/ 4701377 w 8225337"/>
              <a:gd name="connsiteY249" fmla="*/ 2766974 h 4446604"/>
              <a:gd name="connsiteX250" fmla="*/ 4745192 w 8225337"/>
              <a:gd name="connsiteY250" fmla="*/ 2742209 h 4446604"/>
              <a:gd name="connsiteX251" fmla="*/ 4765194 w 8225337"/>
              <a:gd name="connsiteY251" fmla="*/ 2731732 h 4446604"/>
              <a:gd name="connsiteX252" fmla="*/ 4862349 w 8225337"/>
              <a:gd name="connsiteY252" fmla="*/ 2779357 h 4446604"/>
              <a:gd name="connsiteX253" fmla="*/ 4883304 w 8225337"/>
              <a:gd name="connsiteY253" fmla="*/ 2789834 h 4446604"/>
              <a:gd name="connsiteX254" fmla="*/ 4909022 w 8225337"/>
              <a:gd name="connsiteY254" fmla="*/ 2797454 h 4446604"/>
              <a:gd name="connsiteX255" fmla="*/ 4988079 w 8225337"/>
              <a:gd name="connsiteY255" fmla="*/ 2911754 h 4446604"/>
              <a:gd name="connsiteX256" fmla="*/ 5028084 w 8225337"/>
              <a:gd name="connsiteY256" fmla="*/ 2937471 h 4446604"/>
              <a:gd name="connsiteX257" fmla="*/ 5056659 w 8225337"/>
              <a:gd name="connsiteY257" fmla="*/ 2934614 h 4446604"/>
              <a:gd name="connsiteX258" fmla="*/ 5264304 w 8225337"/>
              <a:gd name="connsiteY258" fmla="*/ 2937471 h 4446604"/>
              <a:gd name="connsiteX259" fmla="*/ 5330979 w 8225337"/>
              <a:gd name="connsiteY259" fmla="*/ 2815552 h 4446604"/>
              <a:gd name="connsiteX260" fmla="*/ 5336694 w 8225337"/>
              <a:gd name="connsiteY260" fmla="*/ 2794596 h 4446604"/>
              <a:gd name="connsiteX261" fmla="*/ 5367174 w 8225337"/>
              <a:gd name="connsiteY261" fmla="*/ 2710777 h 4446604"/>
              <a:gd name="connsiteX262" fmla="*/ 5387177 w 8225337"/>
              <a:gd name="connsiteY262" fmla="*/ 2689821 h 4446604"/>
              <a:gd name="connsiteX263" fmla="*/ 5397654 w 8225337"/>
              <a:gd name="connsiteY263" fmla="*/ 2666961 h 4446604"/>
              <a:gd name="connsiteX264" fmla="*/ 5458615 w 8225337"/>
              <a:gd name="connsiteY264" fmla="*/ 2555519 h 4446604"/>
              <a:gd name="connsiteX265" fmla="*/ 5473854 w 8225337"/>
              <a:gd name="connsiteY265" fmla="*/ 2534564 h 4446604"/>
              <a:gd name="connsiteX266" fmla="*/ 5644352 w 8225337"/>
              <a:gd name="connsiteY266" fmla="*/ 2480271 h 4446604"/>
              <a:gd name="connsiteX267" fmla="*/ 5545292 w 8225337"/>
              <a:gd name="connsiteY267" fmla="*/ 2345969 h 4446604"/>
              <a:gd name="connsiteX268" fmla="*/ 5540529 w 8225337"/>
              <a:gd name="connsiteY268" fmla="*/ 2312632 h 4446604"/>
              <a:gd name="connsiteX269" fmla="*/ 5563390 w 8225337"/>
              <a:gd name="connsiteY269" fmla="*/ 2282152 h 4446604"/>
              <a:gd name="connsiteX270" fmla="*/ 5690072 w 8225337"/>
              <a:gd name="connsiteY270" fmla="*/ 2230717 h 4446604"/>
              <a:gd name="connsiteX271" fmla="*/ 5634827 w 8225337"/>
              <a:gd name="connsiteY271" fmla="*/ 2151659 h 4446604"/>
              <a:gd name="connsiteX272" fmla="*/ 5609109 w 8225337"/>
              <a:gd name="connsiteY272" fmla="*/ 2139277 h 4446604"/>
              <a:gd name="connsiteX273" fmla="*/ 5507192 w 8225337"/>
              <a:gd name="connsiteY273" fmla="*/ 2055456 h 4446604"/>
              <a:gd name="connsiteX274" fmla="*/ 5501477 w 8225337"/>
              <a:gd name="connsiteY274" fmla="*/ 2034501 h 4446604"/>
              <a:gd name="connsiteX275" fmla="*/ 5526242 w 8225337"/>
              <a:gd name="connsiteY275" fmla="*/ 1942109 h 4446604"/>
              <a:gd name="connsiteX276" fmla="*/ 5401465 w 8225337"/>
              <a:gd name="connsiteY276" fmla="*/ 1832572 h 4446604"/>
              <a:gd name="connsiteX277" fmla="*/ 5393844 w 8225337"/>
              <a:gd name="connsiteY277" fmla="*/ 1809711 h 4446604"/>
              <a:gd name="connsiteX278" fmla="*/ 5384319 w 8225337"/>
              <a:gd name="connsiteY278" fmla="*/ 1789709 h 4446604"/>
              <a:gd name="connsiteX279" fmla="*/ 5371937 w 8225337"/>
              <a:gd name="connsiteY279" fmla="*/ 1768754 h 4446604"/>
              <a:gd name="connsiteX280" fmla="*/ 5245254 w 8225337"/>
              <a:gd name="connsiteY280" fmla="*/ 1817331 h 4446604"/>
              <a:gd name="connsiteX281" fmla="*/ 5228109 w 8225337"/>
              <a:gd name="connsiteY281" fmla="*/ 1840192 h 4446604"/>
              <a:gd name="connsiteX282" fmla="*/ 5208107 w 8225337"/>
              <a:gd name="connsiteY282" fmla="*/ 1858289 h 4446604"/>
              <a:gd name="connsiteX283" fmla="*/ 5190009 w 8225337"/>
              <a:gd name="connsiteY283" fmla="*/ 1879244 h 4446604"/>
              <a:gd name="connsiteX284" fmla="*/ 5177627 w 8225337"/>
              <a:gd name="connsiteY284" fmla="*/ 1906867 h 4446604"/>
              <a:gd name="connsiteX285" fmla="*/ 5164292 w 8225337"/>
              <a:gd name="connsiteY285" fmla="*/ 1920201 h 4446604"/>
              <a:gd name="connsiteX286" fmla="*/ 5143337 w 8225337"/>
              <a:gd name="connsiteY286" fmla="*/ 1927822 h 4446604"/>
              <a:gd name="connsiteX287" fmla="*/ 5112857 w 8225337"/>
              <a:gd name="connsiteY287" fmla="*/ 1914486 h 4446604"/>
              <a:gd name="connsiteX288" fmla="*/ 5099522 w 8225337"/>
              <a:gd name="connsiteY288" fmla="*/ 1853526 h 4446604"/>
              <a:gd name="connsiteX289" fmla="*/ 5086187 w 8225337"/>
              <a:gd name="connsiteY289" fmla="*/ 1832572 h 4446604"/>
              <a:gd name="connsiteX290" fmla="*/ 5088092 w 8225337"/>
              <a:gd name="connsiteY290" fmla="*/ 1745894 h 4446604"/>
              <a:gd name="connsiteX291" fmla="*/ 4892829 w 8225337"/>
              <a:gd name="connsiteY291" fmla="*/ 1623974 h 4446604"/>
              <a:gd name="connsiteX292" fmla="*/ 4880447 w 8225337"/>
              <a:gd name="connsiteY292" fmla="*/ 1610639 h 4446604"/>
              <a:gd name="connsiteX293" fmla="*/ 4862349 w 8225337"/>
              <a:gd name="connsiteY293" fmla="*/ 1590636 h 4446604"/>
              <a:gd name="connsiteX294" fmla="*/ 4746144 w 8225337"/>
              <a:gd name="connsiteY294" fmla="*/ 1509674 h 4446604"/>
              <a:gd name="connsiteX295" fmla="*/ 4736619 w 8225337"/>
              <a:gd name="connsiteY295" fmla="*/ 1484909 h 4446604"/>
              <a:gd name="connsiteX296" fmla="*/ 4736619 w 8225337"/>
              <a:gd name="connsiteY296" fmla="*/ 1350606 h 4446604"/>
              <a:gd name="connsiteX297" fmla="*/ 4716617 w 8225337"/>
              <a:gd name="connsiteY297" fmla="*/ 1340129 h 4446604"/>
              <a:gd name="connsiteX298" fmla="*/ 4440392 w 8225337"/>
              <a:gd name="connsiteY298" fmla="*/ 1355369 h 4446604"/>
              <a:gd name="connsiteX299" fmla="*/ 4420389 w 8225337"/>
              <a:gd name="connsiteY299" fmla="*/ 1360131 h 4446604"/>
              <a:gd name="connsiteX300" fmla="*/ 4380384 w 8225337"/>
              <a:gd name="connsiteY300" fmla="*/ 1367751 h 4446604"/>
              <a:gd name="connsiteX301" fmla="*/ 4355619 w 8225337"/>
              <a:gd name="connsiteY301" fmla="*/ 1369656 h 4446604"/>
              <a:gd name="connsiteX302" fmla="*/ 4155594 w 8225337"/>
              <a:gd name="connsiteY302" fmla="*/ 1417281 h 4446604"/>
              <a:gd name="connsiteX303" fmla="*/ 4132734 w 8225337"/>
              <a:gd name="connsiteY303" fmla="*/ 1422044 h 4446604"/>
              <a:gd name="connsiteX304" fmla="*/ 4071774 w 8225337"/>
              <a:gd name="connsiteY304" fmla="*/ 1396326 h 4446604"/>
              <a:gd name="connsiteX305" fmla="*/ 3951759 w 8225337"/>
              <a:gd name="connsiteY305" fmla="*/ 1320126 h 4446604"/>
              <a:gd name="connsiteX306" fmla="*/ 3934614 w 8225337"/>
              <a:gd name="connsiteY306" fmla="*/ 1312506 h 4446604"/>
              <a:gd name="connsiteX307" fmla="*/ 3921279 w 8225337"/>
              <a:gd name="connsiteY307" fmla="*/ 1294409 h 4446604"/>
              <a:gd name="connsiteX308" fmla="*/ 4007004 w 8225337"/>
              <a:gd name="connsiteY308" fmla="*/ 1194397 h 4446604"/>
              <a:gd name="connsiteX309" fmla="*/ 4002242 w 8225337"/>
              <a:gd name="connsiteY309" fmla="*/ 1240117 h 4446604"/>
              <a:gd name="connsiteX310" fmla="*/ 4015577 w 8225337"/>
              <a:gd name="connsiteY310" fmla="*/ 1253451 h 4446604"/>
              <a:gd name="connsiteX311" fmla="*/ 4084157 w 8225337"/>
              <a:gd name="connsiteY311" fmla="*/ 1274406 h 4446604"/>
              <a:gd name="connsiteX312" fmla="*/ 4107017 w 8225337"/>
              <a:gd name="connsiteY312" fmla="*/ 1276311 h 4446604"/>
              <a:gd name="connsiteX313" fmla="*/ 4227032 w 8225337"/>
              <a:gd name="connsiteY313" fmla="*/ 1225829 h 4446604"/>
              <a:gd name="connsiteX314" fmla="*/ 4247034 w 8225337"/>
              <a:gd name="connsiteY314" fmla="*/ 1205826 h 4446604"/>
              <a:gd name="connsiteX315" fmla="*/ 4434677 w 8225337"/>
              <a:gd name="connsiteY315" fmla="*/ 1078191 h 4446604"/>
              <a:gd name="connsiteX316" fmla="*/ 4475634 w 8225337"/>
              <a:gd name="connsiteY316" fmla="*/ 1049616 h 4446604"/>
              <a:gd name="connsiteX317" fmla="*/ 4493732 w 8225337"/>
              <a:gd name="connsiteY317" fmla="*/ 1046759 h 4446604"/>
              <a:gd name="connsiteX318" fmla="*/ 4521354 w 8225337"/>
              <a:gd name="connsiteY318" fmla="*/ 1041996 h 4446604"/>
              <a:gd name="connsiteX319" fmla="*/ 4548977 w 8225337"/>
              <a:gd name="connsiteY319" fmla="*/ 1039139 h 4446604"/>
              <a:gd name="connsiteX320" fmla="*/ 4627082 w 8225337"/>
              <a:gd name="connsiteY320" fmla="*/ 1056284 h 4446604"/>
              <a:gd name="connsiteX321" fmla="*/ 4652799 w 8225337"/>
              <a:gd name="connsiteY321" fmla="*/ 1063904 h 4446604"/>
              <a:gd name="connsiteX322" fmla="*/ 4708044 w 8225337"/>
              <a:gd name="connsiteY322" fmla="*/ 1051522 h 4446604"/>
              <a:gd name="connsiteX323" fmla="*/ 4736619 w 8225337"/>
              <a:gd name="connsiteY323" fmla="*/ 1045806 h 4446604"/>
              <a:gd name="connsiteX324" fmla="*/ 4764242 w 8225337"/>
              <a:gd name="connsiteY324" fmla="*/ 1036281 h 4446604"/>
              <a:gd name="connsiteX325" fmla="*/ 4794722 w 8225337"/>
              <a:gd name="connsiteY325" fmla="*/ 1025804 h 4446604"/>
              <a:gd name="connsiteX326" fmla="*/ 4941407 w 8225337"/>
              <a:gd name="connsiteY326" fmla="*/ 951509 h 4446604"/>
              <a:gd name="connsiteX327" fmla="*/ 4804247 w 8225337"/>
              <a:gd name="connsiteY327" fmla="*/ 844829 h 4446604"/>
              <a:gd name="connsiteX328" fmla="*/ 4783292 w 8225337"/>
              <a:gd name="connsiteY328" fmla="*/ 829589 h 4446604"/>
              <a:gd name="connsiteX329" fmla="*/ 4760432 w 8225337"/>
              <a:gd name="connsiteY329" fmla="*/ 781011 h 4446604"/>
              <a:gd name="connsiteX330" fmla="*/ 4758527 w 8225337"/>
              <a:gd name="connsiteY330" fmla="*/ 750531 h 4446604"/>
              <a:gd name="connsiteX331" fmla="*/ 4580409 w 8225337"/>
              <a:gd name="connsiteY331" fmla="*/ 643851 h 4446604"/>
              <a:gd name="connsiteX332" fmla="*/ 4562312 w 8225337"/>
              <a:gd name="connsiteY332" fmla="*/ 630516 h 4446604"/>
              <a:gd name="connsiteX333" fmla="*/ 4518497 w 8225337"/>
              <a:gd name="connsiteY333" fmla="*/ 592416 h 4446604"/>
              <a:gd name="connsiteX334" fmla="*/ 4505162 w 8225337"/>
              <a:gd name="connsiteY334" fmla="*/ 574319 h 4446604"/>
              <a:gd name="connsiteX335" fmla="*/ 4514687 w 8225337"/>
              <a:gd name="connsiteY335" fmla="*/ 520979 h 4446604"/>
              <a:gd name="connsiteX336" fmla="*/ 4532784 w 8225337"/>
              <a:gd name="connsiteY336" fmla="*/ 515264 h 4446604"/>
              <a:gd name="connsiteX337" fmla="*/ 4674707 w 8225337"/>
              <a:gd name="connsiteY337" fmla="*/ 364769 h 4446604"/>
              <a:gd name="connsiteX338" fmla="*/ 4659467 w 8225337"/>
              <a:gd name="connsiteY338" fmla="*/ 343814 h 4446604"/>
              <a:gd name="connsiteX339" fmla="*/ 4555644 w 8225337"/>
              <a:gd name="connsiteY339" fmla="*/ 299999 h 4446604"/>
              <a:gd name="connsiteX340" fmla="*/ 4537547 w 8225337"/>
              <a:gd name="connsiteY340" fmla="*/ 299999 h 4446604"/>
              <a:gd name="connsiteX341" fmla="*/ 4501352 w 8225337"/>
              <a:gd name="connsiteY341" fmla="*/ 301904 h 4446604"/>
              <a:gd name="connsiteX342" fmla="*/ 4475634 w 8225337"/>
              <a:gd name="connsiteY342" fmla="*/ 311429 h 4446604"/>
              <a:gd name="connsiteX343" fmla="*/ 4401339 w 8225337"/>
              <a:gd name="connsiteY343" fmla="*/ 344766 h 4446604"/>
              <a:gd name="connsiteX344" fmla="*/ 4378479 w 8225337"/>
              <a:gd name="connsiteY344" fmla="*/ 347624 h 4446604"/>
              <a:gd name="connsiteX345" fmla="*/ 4334664 w 8225337"/>
              <a:gd name="connsiteY345" fmla="*/ 335241 h 4446604"/>
              <a:gd name="connsiteX346" fmla="*/ 4316567 w 8225337"/>
              <a:gd name="connsiteY346" fmla="*/ 317144 h 4446604"/>
              <a:gd name="connsiteX347" fmla="*/ 4306089 w 8225337"/>
              <a:gd name="connsiteY347" fmla="*/ 292379 h 4446604"/>
              <a:gd name="connsiteX348" fmla="*/ 4318472 w 8225337"/>
              <a:gd name="connsiteY348" fmla="*/ 287616 h 4446604"/>
              <a:gd name="connsiteX349" fmla="*/ 4339427 w 8225337"/>
              <a:gd name="connsiteY349" fmla="*/ 278091 h 4446604"/>
              <a:gd name="connsiteX350" fmla="*/ 4354667 w 8225337"/>
              <a:gd name="connsiteY350" fmla="*/ 259994 h 4446604"/>
              <a:gd name="connsiteX351" fmla="*/ 4369907 w 8225337"/>
              <a:gd name="connsiteY351" fmla="*/ 239991 h 4446604"/>
              <a:gd name="connsiteX352" fmla="*/ 4489922 w 8225337"/>
              <a:gd name="connsiteY352" fmla="*/ 170459 h 4446604"/>
              <a:gd name="connsiteX353" fmla="*/ 4591839 w 8225337"/>
              <a:gd name="connsiteY353" fmla="*/ 76161 h 4446604"/>
              <a:gd name="connsiteX354" fmla="*/ 4619462 w 8225337"/>
              <a:gd name="connsiteY354" fmla="*/ 79019 h 4446604"/>
              <a:gd name="connsiteX355" fmla="*/ 4712807 w 8225337"/>
              <a:gd name="connsiteY355" fmla="*/ 165696 h 4446604"/>
              <a:gd name="connsiteX356" fmla="*/ 4728047 w 8225337"/>
              <a:gd name="connsiteY356" fmla="*/ 185699 h 4446604"/>
              <a:gd name="connsiteX357" fmla="*/ 4741382 w 8225337"/>
              <a:gd name="connsiteY357" fmla="*/ 211416 h 4446604"/>
              <a:gd name="connsiteX358" fmla="*/ 4754717 w 8225337"/>
              <a:gd name="connsiteY358" fmla="*/ 239039 h 4446604"/>
              <a:gd name="connsiteX359" fmla="*/ 4779482 w 8225337"/>
              <a:gd name="connsiteY359" fmla="*/ 279044 h 4446604"/>
              <a:gd name="connsiteX360" fmla="*/ 4794722 w 8225337"/>
              <a:gd name="connsiteY360" fmla="*/ 297141 h 4446604"/>
              <a:gd name="connsiteX361" fmla="*/ 4983317 w 8225337"/>
              <a:gd name="connsiteY361" fmla="*/ 427634 h 4446604"/>
              <a:gd name="connsiteX362" fmla="*/ 4985222 w 8225337"/>
              <a:gd name="connsiteY362" fmla="*/ 448589 h 4446604"/>
              <a:gd name="connsiteX363" fmla="*/ 4944265 w 8225337"/>
              <a:gd name="connsiteY363" fmla="*/ 563841 h 4446604"/>
              <a:gd name="connsiteX364" fmla="*/ 4949027 w 8225337"/>
              <a:gd name="connsiteY364" fmla="*/ 584796 h 4446604"/>
              <a:gd name="connsiteX365" fmla="*/ 5164292 w 8225337"/>
              <a:gd name="connsiteY365" fmla="*/ 721956 h 4446604"/>
              <a:gd name="connsiteX366" fmla="*/ 5187152 w 8225337"/>
              <a:gd name="connsiteY366" fmla="*/ 732434 h 4446604"/>
              <a:gd name="connsiteX367" fmla="*/ 5402417 w 8225337"/>
              <a:gd name="connsiteY367" fmla="*/ 864831 h 4446604"/>
              <a:gd name="connsiteX368" fmla="*/ 5415752 w 8225337"/>
              <a:gd name="connsiteY368" fmla="*/ 878166 h 4446604"/>
              <a:gd name="connsiteX369" fmla="*/ 5446232 w 8225337"/>
              <a:gd name="connsiteY369" fmla="*/ 931506 h 4446604"/>
              <a:gd name="connsiteX370" fmla="*/ 5455757 w 8225337"/>
              <a:gd name="connsiteY370" fmla="*/ 960081 h 4446604"/>
              <a:gd name="connsiteX371" fmla="*/ 5405274 w 8225337"/>
              <a:gd name="connsiteY371" fmla="*/ 1092479 h 4446604"/>
              <a:gd name="connsiteX372" fmla="*/ 5380509 w 8225337"/>
              <a:gd name="connsiteY372" fmla="*/ 1102956 h 4446604"/>
              <a:gd name="connsiteX373" fmla="*/ 5136669 w 8225337"/>
              <a:gd name="connsiteY373" fmla="*/ 1130579 h 4446604"/>
              <a:gd name="connsiteX374" fmla="*/ 5108094 w 8225337"/>
              <a:gd name="connsiteY374" fmla="*/ 1136294 h 4446604"/>
              <a:gd name="connsiteX375" fmla="*/ 5082377 w 8225337"/>
              <a:gd name="connsiteY375" fmla="*/ 1146772 h 4446604"/>
              <a:gd name="connsiteX376" fmla="*/ 5061422 w 8225337"/>
              <a:gd name="connsiteY376" fmla="*/ 1162011 h 4446604"/>
              <a:gd name="connsiteX377" fmla="*/ 5038562 w 8225337"/>
              <a:gd name="connsiteY377" fmla="*/ 1197254 h 4446604"/>
              <a:gd name="connsiteX378" fmla="*/ 5033799 w 8225337"/>
              <a:gd name="connsiteY378" fmla="*/ 1218209 h 4446604"/>
              <a:gd name="connsiteX379" fmla="*/ 5039515 w 8225337"/>
              <a:gd name="connsiteY379" fmla="*/ 1239164 h 4446604"/>
              <a:gd name="connsiteX380" fmla="*/ 5003319 w 8225337"/>
              <a:gd name="connsiteY380" fmla="*/ 1362036 h 4446604"/>
              <a:gd name="connsiteX381" fmla="*/ 5233824 w 8225337"/>
              <a:gd name="connsiteY381" fmla="*/ 1436331 h 4446604"/>
              <a:gd name="connsiteX382" fmla="*/ 5262399 w 8225337"/>
              <a:gd name="connsiteY382" fmla="*/ 1438236 h 4446604"/>
              <a:gd name="connsiteX383" fmla="*/ 5338599 w 8225337"/>
              <a:gd name="connsiteY383" fmla="*/ 1442999 h 4446604"/>
              <a:gd name="connsiteX384" fmla="*/ 5424324 w 8225337"/>
              <a:gd name="connsiteY384" fmla="*/ 1499197 h 4446604"/>
              <a:gd name="connsiteX385" fmla="*/ 5413847 w 8225337"/>
              <a:gd name="connsiteY385" fmla="*/ 1517294 h 4446604"/>
              <a:gd name="connsiteX386" fmla="*/ 5406227 w 8225337"/>
              <a:gd name="connsiteY386" fmla="*/ 1537297 h 4446604"/>
              <a:gd name="connsiteX387" fmla="*/ 5587202 w 8225337"/>
              <a:gd name="connsiteY387" fmla="*/ 1539201 h 4446604"/>
              <a:gd name="connsiteX388" fmla="*/ 5615777 w 8225337"/>
              <a:gd name="connsiteY388" fmla="*/ 1539201 h 4446604"/>
              <a:gd name="connsiteX389" fmla="*/ 5768177 w 8225337"/>
              <a:gd name="connsiteY389" fmla="*/ 1621117 h 4446604"/>
              <a:gd name="connsiteX390" fmla="*/ 5788179 w 8225337"/>
              <a:gd name="connsiteY390" fmla="*/ 1671599 h 4446604"/>
              <a:gd name="connsiteX391" fmla="*/ 5716742 w 8225337"/>
              <a:gd name="connsiteY391" fmla="*/ 1760181 h 4446604"/>
              <a:gd name="connsiteX392" fmla="*/ 5713884 w 8225337"/>
              <a:gd name="connsiteY392" fmla="*/ 1778279 h 4446604"/>
              <a:gd name="connsiteX393" fmla="*/ 5983442 w 8225337"/>
              <a:gd name="connsiteY393" fmla="*/ 1854479 h 4446604"/>
              <a:gd name="connsiteX394" fmla="*/ 5980584 w 8225337"/>
              <a:gd name="connsiteY394" fmla="*/ 2006879 h 4446604"/>
              <a:gd name="connsiteX395" fmla="*/ 5977727 w 8225337"/>
              <a:gd name="connsiteY395" fmla="*/ 2029739 h 4446604"/>
              <a:gd name="connsiteX396" fmla="*/ 6029162 w 8225337"/>
              <a:gd name="connsiteY396" fmla="*/ 2157374 h 4446604"/>
              <a:gd name="connsiteX397" fmla="*/ 6041544 w 8225337"/>
              <a:gd name="connsiteY397" fmla="*/ 2174519 h 4446604"/>
              <a:gd name="connsiteX398" fmla="*/ 6128222 w 8225337"/>
              <a:gd name="connsiteY398" fmla="*/ 2286914 h 4446604"/>
              <a:gd name="connsiteX399" fmla="*/ 6140604 w 8225337"/>
              <a:gd name="connsiteY399" fmla="*/ 2309774 h 4446604"/>
              <a:gd name="connsiteX400" fmla="*/ 6134890 w 8225337"/>
              <a:gd name="connsiteY400" fmla="*/ 2391689 h 4446604"/>
              <a:gd name="connsiteX401" fmla="*/ 6140604 w 8225337"/>
              <a:gd name="connsiteY401" fmla="*/ 2416454 h 4446604"/>
              <a:gd name="connsiteX402" fmla="*/ 6219662 w 8225337"/>
              <a:gd name="connsiteY402" fmla="*/ 2536469 h 4446604"/>
              <a:gd name="connsiteX403" fmla="*/ 6349202 w 8225337"/>
              <a:gd name="connsiteY403" fmla="*/ 2696489 h 4446604"/>
              <a:gd name="connsiteX404" fmla="*/ 6370157 w 8225337"/>
              <a:gd name="connsiteY404" fmla="*/ 2709824 h 4446604"/>
              <a:gd name="connsiteX405" fmla="*/ 6449215 w 8225337"/>
              <a:gd name="connsiteY405" fmla="*/ 2808884 h 4446604"/>
              <a:gd name="connsiteX406" fmla="*/ 6462549 w 8225337"/>
              <a:gd name="connsiteY406" fmla="*/ 2828886 h 4446604"/>
              <a:gd name="connsiteX407" fmla="*/ 6473027 w 8225337"/>
              <a:gd name="connsiteY407" fmla="*/ 2842221 h 4446604"/>
              <a:gd name="connsiteX408" fmla="*/ 6579707 w 8225337"/>
              <a:gd name="connsiteY408" fmla="*/ 2906039 h 4446604"/>
              <a:gd name="connsiteX409" fmla="*/ 6607329 w 8225337"/>
              <a:gd name="connsiteY409" fmla="*/ 2939377 h 4446604"/>
              <a:gd name="connsiteX410" fmla="*/ 6573992 w 8225337"/>
              <a:gd name="connsiteY410" fmla="*/ 3073679 h 4446604"/>
              <a:gd name="connsiteX411" fmla="*/ 6572087 w 8225337"/>
              <a:gd name="connsiteY411" fmla="*/ 3098444 h 4446604"/>
              <a:gd name="connsiteX412" fmla="*/ 6599709 w 8225337"/>
              <a:gd name="connsiteY412" fmla="*/ 3192742 h 4446604"/>
              <a:gd name="connsiteX413" fmla="*/ 6604472 w 8225337"/>
              <a:gd name="connsiteY413" fmla="*/ 3197504 h 4446604"/>
              <a:gd name="connsiteX414" fmla="*/ 6680672 w 8225337"/>
              <a:gd name="connsiteY414" fmla="*/ 3297517 h 4446604"/>
              <a:gd name="connsiteX415" fmla="*/ 6679719 w 8225337"/>
              <a:gd name="connsiteY415" fmla="*/ 3301327 h 4446604"/>
              <a:gd name="connsiteX416" fmla="*/ 7928447 w 8225337"/>
              <a:gd name="connsiteY416" fmla="*/ 4060469 h 4446604"/>
              <a:gd name="connsiteX417" fmla="*/ 7954165 w 8225337"/>
              <a:gd name="connsiteY417" fmla="*/ 4142384 h 4446604"/>
              <a:gd name="connsiteX418" fmla="*/ 7971309 w 8225337"/>
              <a:gd name="connsiteY418" fmla="*/ 4162386 h 4446604"/>
              <a:gd name="connsiteX419" fmla="*/ 7991312 w 8225337"/>
              <a:gd name="connsiteY419" fmla="*/ 4180484 h 4446604"/>
              <a:gd name="connsiteX420" fmla="*/ 8108469 w 8225337"/>
              <a:gd name="connsiteY420" fmla="*/ 4287164 h 4446604"/>
              <a:gd name="connsiteX421" fmla="*/ 7974167 w 8225337"/>
              <a:gd name="connsiteY421" fmla="*/ 4221442 h 4446604"/>
              <a:gd name="connsiteX422" fmla="*/ 7949402 w 8225337"/>
              <a:gd name="connsiteY422" fmla="*/ 4209059 h 4446604"/>
              <a:gd name="connsiteX423" fmla="*/ 7929399 w 8225337"/>
              <a:gd name="connsiteY423" fmla="*/ 4193819 h 4446604"/>
              <a:gd name="connsiteX424" fmla="*/ 7900824 w 8225337"/>
              <a:gd name="connsiteY424" fmla="*/ 4150957 h 4446604"/>
              <a:gd name="connsiteX425" fmla="*/ 7890347 w 8225337"/>
              <a:gd name="connsiteY425" fmla="*/ 4126192 h 4446604"/>
              <a:gd name="connsiteX426" fmla="*/ 7880822 w 8225337"/>
              <a:gd name="connsiteY426" fmla="*/ 4108094 h 4446604"/>
              <a:gd name="connsiteX427" fmla="*/ 7852247 w 8225337"/>
              <a:gd name="connsiteY427" fmla="*/ 4003319 h 4446604"/>
              <a:gd name="connsiteX428" fmla="*/ 7791287 w 8225337"/>
              <a:gd name="connsiteY428" fmla="*/ 3921404 h 4446604"/>
              <a:gd name="connsiteX429" fmla="*/ 7777952 w 8225337"/>
              <a:gd name="connsiteY429" fmla="*/ 3904259 h 4446604"/>
              <a:gd name="connsiteX430" fmla="*/ 7669367 w 8225337"/>
              <a:gd name="connsiteY430" fmla="*/ 3835679 h 4446604"/>
              <a:gd name="connsiteX431" fmla="*/ 7651269 w 8225337"/>
              <a:gd name="connsiteY431" fmla="*/ 3815677 h 4446604"/>
              <a:gd name="connsiteX432" fmla="*/ 7636029 w 8225337"/>
              <a:gd name="connsiteY432" fmla="*/ 3792817 h 4446604"/>
              <a:gd name="connsiteX433" fmla="*/ 7595072 w 8225337"/>
              <a:gd name="connsiteY433" fmla="*/ 3568027 h 4446604"/>
              <a:gd name="connsiteX434" fmla="*/ 7587452 w 8225337"/>
              <a:gd name="connsiteY434" fmla="*/ 3543261 h 4446604"/>
              <a:gd name="connsiteX435" fmla="*/ 7575069 w 8225337"/>
              <a:gd name="connsiteY435" fmla="*/ 3518496 h 4446604"/>
              <a:gd name="connsiteX436" fmla="*/ 7564592 w 8225337"/>
              <a:gd name="connsiteY436" fmla="*/ 3492779 h 4446604"/>
              <a:gd name="connsiteX437" fmla="*/ 7500774 w 8225337"/>
              <a:gd name="connsiteY437" fmla="*/ 3342284 h 4446604"/>
              <a:gd name="connsiteX438" fmla="*/ 7495059 w 8225337"/>
              <a:gd name="connsiteY438" fmla="*/ 3319424 h 4446604"/>
              <a:gd name="connsiteX439" fmla="*/ 7444577 w 8225337"/>
              <a:gd name="connsiteY439" fmla="*/ 3192742 h 4446604"/>
              <a:gd name="connsiteX440" fmla="*/ 7316942 w 8225337"/>
              <a:gd name="connsiteY440" fmla="*/ 3250844 h 4446604"/>
              <a:gd name="connsiteX441" fmla="*/ 7307417 w 8225337"/>
              <a:gd name="connsiteY441" fmla="*/ 3273704 h 4446604"/>
              <a:gd name="connsiteX442" fmla="*/ 7281699 w 8225337"/>
              <a:gd name="connsiteY442" fmla="*/ 3322282 h 4446604"/>
              <a:gd name="connsiteX443" fmla="*/ 7271222 w 8225337"/>
              <a:gd name="connsiteY443" fmla="*/ 3334664 h 4446604"/>
              <a:gd name="connsiteX444" fmla="*/ 7143587 w 8225337"/>
              <a:gd name="connsiteY444" fmla="*/ 3301327 h 4446604"/>
              <a:gd name="connsiteX445" fmla="*/ 7252172 w 8225337"/>
              <a:gd name="connsiteY445" fmla="*/ 3231794 h 4446604"/>
              <a:gd name="connsiteX446" fmla="*/ 7259792 w 8225337"/>
              <a:gd name="connsiteY446" fmla="*/ 3208934 h 4446604"/>
              <a:gd name="connsiteX447" fmla="*/ 7284557 w 8225337"/>
              <a:gd name="connsiteY447" fmla="*/ 3070821 h 4446604"/>
              <a:gd name="connsiteX448" fmla="*/ 7302654 w 8225337"/>
              <a:gd name="connsiteY448" fmla="*/ 3060344 h 4446604"/>
              <a:gd name="connsiteX449" fmla="*/ 7449340 w 8225337"/>
              <a:gd name="connsiteY449" fmla="*/ 3060344 h 4446604"/>
              <a:gd name="connsiteX450" fmla="*/ 7476962 w 8225337"/>
              <a:gd name="connsiteY450" fmla="*/ 3066059 h 4446604"/>
              <a:gd name="connsiteX451" fmla="*/ 7588404 w 8225337"/>
              <a:gd name="connsiteY451" fmla="*/ 3252749 h 4446604"/>
              <a:gd name="connsiteX452" fmla="*/ 7597929 w 8225337"/>
              <a:gd name="connsiteY452" fmla="*/ 3280371 h 4446604"/>
              <a:gd name="connsiteX453" fmla="*/ 7698894 w 8225337"/>
              <a:gd name="connsiteY453" fmla="*/ 3488969 h 4446604"/>
              <a:gd name="connsiteX454" fmla="*/ 7701752 w 8225337"/>
              <a:gd name="connsiteY454" fmla="*/ 3509924 h 4446604"/>
              <a:gd name="connsiteX455" fmla="*/ 7701752 w 8225337"/>
              <a:gd name="connsiteY455" fmla="*/ 3530879 h 4446604"/>
              <a:gd name="connsiteX456" fmla="*/ 7756997 w 8225337"/>
              <a:gd name="connsiteY456" fmla="*/ 3759479 h 4446604"/>
              <a:gd name="connsiteX457" fmla="*/ 7777952 w 8225337"/>
              <a:gd name="connsiteY457" fmla="*/ 3771861 h 4446604"/>
              <a:gd name="connsiteX458" fmla="*/ 7797954 w 8225337"/>
              <a:gd name="connsiteY458" fmla="*/ 3782339 h 4446604"/>
              <a:gd name="connsiteX459" fmla="*/ 7919874 w 8225337"/>
              <a:gd name="connsiteY459" fmla="*/ 3894734 h 4446604"/>
              <a:gd name="connsiteX460" fmla="*/ 7924637 w 8225337"/>
              <a:gd name="connsiteY460" fmla="*/ 3919499 h 4446604"/>
              <a:gd name="connsiteX461" fmla="*/ 7924637 w 8225337"/>
              <a:gd name="connsiteY461" fmla="*/ 4023321 h 4446604"/>
              <a:gd name="connsiteX462" fmla="*/ 7927494 w 8225337"/>
              <a:gd name="connsiteY462" fmla="*/ 4044277 h 4446604"/>
              <a:gd name="connsiteX463" fmla="*/ 7928447 w 8225337"/>
              <a:gd name="connsiteY463" fmla="*/ 4060469 h 4446604"/>
              <a:gd name="connsiteX464" fmla="*/ 6504 w 8225337"/>
              <a:gd name="connsiteY464" fmla="*/ 4409084 h 4446604"/>
              <a:gd name="connsiteX465" fmla="*/ 9362 w 8225337"/>
              <a:gd name="connsiteY465" fmla="*/ 4439564 h 4446604"/>
              <a:gd name="connsiteX466" fmla="*/ 7980834 w 8225337"/>
              <a:gd name="connsiteY466" fmla="*/ 4439564 h 4446604"/>
              <a:gd name="connsiteX467" fmla="*/ 7997979 w 8225337"/>
              <a:gd name="connsiteY467" fmla="*/ 4439564 h 4446604"/>
              <a:gd name="connsiteX468" fmla="*/ 8056082 w 8225337"/>
              <a:gd name="connsiteY468" fmla="*/ 4441469 h 4446604"/>
              <a:gd name="connsiteX469" fmla="*/ 8074179 w 8225337"/>
              <a:gd name="connsiteY469" fmla="*/ 4441469 h 4446604"/>
              <a:gd name="connsiteX470" fmla="*/ 8198957 w 8225337"/>
              <a:gd name="connsiteY470" fmla="*/ 4435754 h 4446604"/>
              <a:gd name="connsiteX471" fmla="*/ 8044652 w 8225337"/>
              <a:gd name="connsiteY471" fmla="*/ 4158577 h 4446604"/>
              <a:gd name="connsiteX472" fmla="*/ 8029412 w 8225337"/>
              <a:gd name="connsiteY472" fmla="*/ 4138574 h 4446604"/>
              <a:gd name="connsiteX473" fmla="*/ 8014172 w 8225337"/>
              <a:gd name="connsiteY473" fmla="*/ 4118571 h 4446604"/>
              <a:gd name="connsiteX474" fmla="*/ 7998932 w 8225337"/>
              <a:gd name="connsiteY474" fmla="*/ 4100474 h 4446604"/>
              <a:gd name="connsiteX475" fmla="*/ 7971309 w 8225337"/>
              <a:gd name="connsiteY475" fmla="*/ 4031894 h 4446604"/>
              <a:gd name="connsiteX476" fmla="*/ 7968452 w 8225337"/>
              <a:gd name="connsiteY476" fmla="*/ 4006177 h 4446604"/>
              <a:gd name="connsiteX477" fmla="*/ 7966547 w 8225337"/>
              <a:gd name="connsiteY477" fmla="*/ 3985221 h 4446604"/>
              <a:gd name="connsiteX478" fmla="*/ 7971309 w 8225337"/>
              <a:gd name="connsiteY478" fmla="*/ 3960457 h 4446604"/>
              <a:gd name="connsiteX479" fmla="*/ 7976072 w 8225337"/>
              <a:gd name="connsiteY479" fmla="*/ 3931882 h 4446604"/>
              <a:gd name="connsiteX480" fmla="*/ 7828434 w 8225337"/>
              <a:gd name="connsiteY480" fmla="*/ 3749002 h 4446604"/>
              <a:gd name="connsiteX481" fmla="*/ 7803669 w 8225337"/>
              <a:gd name="connsiteY481" fmla="*/ 3739477 h 4446604"/>
              <a:gd name="connsiteX482" fmla="*/ 7757949 w 8225337"/>
              <a:gd name="connsiteY482" fmla="*/ 3713759 h 4446604"/>
              <a:gd name="connsiteX483" fmla="*/ 7739852 w 8225337"/>
              <a:gd name="connsiteY483" fmla="*/ 3672802 h 4446604"/>
              <a:gd name="connsiteX484" fmla="*/ 7750329 w 8225337"/>
              <a:gd name="connsiteY484" fmla="*/ 3532784 h 4446604"/>
              <a:gd name="connsiteX485" fmla="*/ 7752234 w 8225337"/>
              <a:gd name="connsiteY485" fmla="*/ 3485159 h 4446604"/>
              <a:gd name="connsiteX486" fmla="*/ 7750329 w 8225337"/>
              <a:gd name="connsiteY486" fmla="*/ 3462299 h 4446604"/>
              <a:gd name="connsiteX487" fmla="*/ 7744615 w 8225337"/>
              <a:gd name="connsiteY487" fmla="*/ 3442296 h 4446604"/>
              <a:gd name="connsiteX488" fmla="*/ 7637934 w 8225337"/>
              <a:gd name="connsiteY488" fmla="*/ 3232746 h 4446604"/>
              <a:gd name="connsiteX489" fmla="*/ 7630315 w 8225337"/>
              <a:gd name="connsiteY489" fmla="*/ 3205124 h 4446604"/>
              <a:gd name="connsiteX490" fmla="*/ 7619837 w 8225337"/>
              <a:gd name="connsiteY490" fmla="*/ 3157499 h 4446604"/>
              <a:gd name="connsiteX491" fmla="*/ 7610312 w 8225337"/>
              <a:gd name="connsiteY491" fmla="*/ 3108921 h 4446604"/>
              <a:gd name="connsiteX492" fmla="*/ 7386474 w 8225337"/>
              <a:gd name="connsiteY492" fmla="*/ 2987002 h 4446604"/>
              <a:gd name="connsiteX493" fmla="*/ 7363615 w 8225337"/>
              <a:gd name="connsiteY493" fmla="*/ 2991764 h 4446604"/>
              <a:gd name="connsiteX494" fmla="*/ 7214072 w 8225337"/>
              <a:gd name="connsiteY494" fmla="*/ 2991764 h 4446604"/>
              <a:gd name="connsiteX495" fmla="*/ 7196927 w 8225337"/>
              <a:gd name="connsiteY495" fmla="*/ 3189884 h 4446604"/>
              <a:gd name="connsiteX496" fmla="*/ 7181687 w 8225337"/>
              <a:gd name="connsiteY496" fmla="*/ 3205124 h 4446604"/>
              <a:gd name="connsiteX497" fmla="*/ 6980709 w 8225337"/>
              <a:gd name="connsiteY497" fmla="*/ 3205124 h 4446604"/>
              <a:gd name="connsiteX498" fmla="*/ 6957849 w 8225337"/>
              <a:gd name="connsiteY498" fmla="*/ 3195599 h 4446604"/>
              <a:gd name="connsiteX499" fmla="*/ 6871172 w 8225337"/>
              <a:gd name="connsiteY499" fmla="*/ 3187979 h 4446604"/>
              <a:gd name="connsiteX500" fmla="*/ 6851169 w 8225337"/>
              <a:gd name="connsiteY500" fmla="*/ 3193694 h 4446604"/>
              <a:gd name="connsiteX501" fmla="*/ 6647334 w 8225337"/>
              <a:gd name="connsiteY501" fmla="*/ 3132734 h 4446604"/>
              <a:gd name="connsiteX502" fmla="*/ 6633999 w 8225337"/>
              <a:gd name="connsiteY502" fmla="*/ 3115589 h 4446604"/>
              <a:gd name="connsiteX503" fmla="*/ 6629237 w 8225337"/>
              <a:gd name="connsiteY503" fmla="*/ 3071774 h 4446604"/>
              <a:gd name="connsiteX504" fmla="*/ 6631142 w 8225337"/>
              <a:gd name="connsiteY504" fmla="*/ 3062249 h 4446604"/>
              <a:gd name="connsiteX505" fmla="*/ 6707342 w 8225337"/>
              <a:gd name="connsiteY505" fmla="*/ 2896514 h 4446604"/>
              <a:gd name="connsiteX506" fmla="*/ 6552084 w 8225337"/>
              <a:gd name="connsiteY506" fmla="*/ 2806979 h 4446604"/>
              <a:gd name="connsiteX507" fmla="*/ 6532082 w 8225337"/>
              <a:gd name="connsiteY507" fmla="*/ 2793644 h 4446604"/>
              <a:gd name="connsiteX508" fmla="*/ 6507317 w 8225337"/>
              <a:gd name="connsiteY508" fmla="*/ 2734589 h 4446604"/>
              <a:gd name="connsiteX509" fmla="*/ 6505412 w 8225337"/>
              <a:gd name="connsiteY509" fmla="*/ 2729827 h 4446604"/>
              <a:gd name="connsiteX510" fmla="*/ 6391112 w 8225337"/>
              <a:gd name="connsiteY510" fmla="*/ 2597429 h 4446604"/>
              <a:gd name="connsiteX511" fmla="*/ 6371109 w 8225337"/>
              <a:gd name="connsiteY511" fmla="*/ 2580284 h 4446604"/>
              <a:gd name="connsiteX512" fmla="*/ 6285384 w 8225337"/>
              <a:gd name="connsiteY512" fmla="*/ 2438361 h 4446604"/>
              <a:gd name="connsiteX513" fmla="*/ 6273002 w 8225337"/>
              <a:gd name="connsiteY513" fmla="*/ 2410739 h 4446604"/>
              <a:gd name="connsiteX514" fmla="*/ 6209184 w 8225337"/>
              <a:gd name="connsiteY514" fmla="*/ 2284057 h 4446604"/>
              <a:gd name="connsiteX515" fmla="*/ 6195849 w 8225337"/>
              <a:gd name="connsiteY515" fmla="*/ 2259292 h 4446604"/>
              <a:gd name="connsiteX516" fmla="*/ 6142509 w 8225337"/>
              <a:gd name="connsiteY516" fmla="*/ 2131657 h 4446604"/>
              <a:gd name="connsiteX517" fmla="*/ 6137747 w 8225337"/>
              <a:gd name="connsiteY517" fmla="*/ 2104034 h 4446604"/>
              <a:gd name="connsiteX518" fmla="*/ 6127269 w 8225337"/>
              <a:gd name="connsiteY518" fmla="*/ 1992592 h 4446604"/>
              <a:gd name="connsiteX519" fmla="*/ 6124412 w 8225337"/>
              <a:gd name="connsiteY519" fmla="*/ 1986876 h 4446604"/>
              <a:gd name="connsiteX520" fmla="*/ 6103457 w 8225337"/>
              <a:gd name="connsiteY520" fmla="*/ 1877339 h 4446604"/>
              <a:gd name="connsiteX521" fmla="*/ 6086312 w 8225337"/>
              <a:gd name="connsiteY521" fmla="*/ 1828761 h 4446604"/>
              <a:gd name="connsiteX522" fmla="*/ 6063452 w 8225337"/>
              <a:gd name="connsiteY522" fmla="*/ 1790661 h 4446604"/>
              <a:gd name="connsiteX523" fmla="*/ 5949152 w 8225337"/>
              <a:gd name="connsiteY523" fmla="*/ 1512531 h 4446604"/>
              <a:gd name="connsiteX524" fmla="*/ 5944390 w 8225337"/>
              <a:gd name="connsiteY524" fmla="*/ 1472526 h 4446604"/>
              <a:gd name="connsiteX525" fmla="*/ 5892954 w 8225337"/>
              <a:gd name="connsiteY525" fmla="*/ 1326794 h 4446604"/>
              <a:gd name="connsiteX526" fmla="*/ 5860569 w 8225337"/>
              <a:gd name="connsiteY526" fmla="*/ 1290599 h 4446604"/>
              <a:gd name="connsiteX527" fmla="*/ 5832947 w 8225337"/>
              <a:gd name="connsiteY527" fmla="*/ 1269644 h 4446604"/>
              <a:gd name="connsiteX528" fmla="*/ 5872952 w 8225337"/>
              <a:gd name="connsiteY528" fmla="*/ 1284884 h 4446604"/>
              <a:gd name="connsiteX529" fmla="*/ 5842472 w 8225337"/>
              <a:gd name="connsiteY529" fmla="*/ 1275359 h 4446604"/>
              <a:gd name="connsiteX530" fmla="*/ 5554817 w 8225337"/>
              <a:gd name="connsiteY530" fmla="*/ 1061047 h 4446604"/>
              <a:gd name="connsiteX531" fmla="*/ 5539577 w 8225337"/>
              <a:gd name="connsiteY531" fmla="*/ 1038186 h 4446604"/>
              <a:gd name="connsiteX532" fmla="*/ 5472902 w 8225337"/>
              <a:gd name="connsiteY532" fmla="*/ 826731 h 4446604"/>
              <a:gd name="connsiteX533" fmla="*/ 5455757 w 8225337"/>
              <a:gd name="connsiteY533" fmla="*/ 809586 h 4446604"/>
              <a:gd name="connsiteX534" fmla="*/ 5350982 w 8225337"/>
              <a:gd name="connsiteY534" fmla="*/ 738149 h 4446604"/>
              <a:gd name="connsiteX535" fmla="*/ 5333837 w 8225337"/>
              <a:gd name="connsiteY535" fmla="*/ 728624 h 4446604"/>
              <a:gd name="connsiteX536" fmla="*/ 5288117 w 8225337"/>
              <a:gd name="connsiteY536" fmla="*/ 701001 h 4446604"/>
              <a:gd name="connsiteX537" fmla="*/ 5270019 w 8225337"/>
              <a:gd name="connsiteY537" fmla="*/ 688619 h 4446604"/>
              <a:gd name="connsiteX538" fmla="*/ 5221442 w 8225337"/>
              <a:gd name="connsiteY538" fmla="*/ 660996 h 4446604"/>
              <a:gd name="connsiteX539" fmla="*/ 5203344 w 8225337"/>
              <a:gd name="connsiteY539" fmla="*/ 653376 h 4446604"/>
              <a:gd name="connsiteX540" fmla="*/ 5178579 w 8225337"/>
              <a:gd name="connsiteY540" fmla="*/ 642899 h 4446604"/>
              <a:gd name="connsiteX541" fmla="*/ 5153815 w 8225337"/>
              <a:gd name="connsiteY541" fmla="*/ 635279 h 4446604"/>
              <a:gd name="connsiteX542" fmla="*/ 5009034 w 8225337"/>
              <a:gd name="connsiteY542" fmla="*/ 546696 h 4446604"/>
              <a:gd name="connsiteX543" fmla="*/ 5024274 w 8225337"/>
              <a:gd name="connsiteY543" fmla="*/ 528599 h 4446604"/>
              <a:gd name="connsiteX544" fmla="*/ 5049992 w 8225337"/>
              <a:gd name="connsiteY544" fmla="*/ 519074 h 4446604"/>
              <a:gd name="connsiteX545" fmla="*/ 5077615 w 8225337"/>
              <a:gd name="connsiteY545" fmla="*/ 386676 h 4446604"/>
              <a:gd name="connsiteX546" fmla="*/ 4876637 w 8225337"/>
              <a:gd name="connsiteY546" fmla="*/ 271424 h 4446604"/>
              <a:gd name="connsiteX547" fmla="*/ 4858539 w 8225337"/>
              <a:gd name="connsiteY547" fmla="*/ 254279 h 4446604"/>
              <a:gd name="connsiteX548" fmla="*/ 4803294 w 8225337"/>
              <a:gd name="connsiteY548" fmla="*/ 167601 h 4446604"/>
              <a:gd name="connsiteX549" fmla="*/ 4792817 w 8225337"/>
              <a:gd name="connsiteY549" fmla="*/ 141884 h 4446604"/>
              <a:gd name="connsiteX550" fmla="*/ 4775672 w 8225337"/>
              <a:gd name="connsiteY550" fmla="*/ 121881 h 4446604"/>
              <a:gd name="connsiteX551" fmla="*/ 4648037 w 8225337"/>
              <a:gd name="connsiteY551" fmla="*/ 25679 h 4446604"/>
              <a:gd name="connsiteX552" fmla="*/ 4627082 w 8225337"/>
              <a:gd name="connsiteY552" fmla="*/ 13296 h 4446604"/>
              <a:gd name="connsiteX553" fmla="*/ 4604222 w 8225337"/>
              <a:gd name="connsiteY553" fmla="*/ 2819 h 4446604"/>
              <a:gd name="connsiteX554" fmla="*/ 4334664 w 8225337"/>
              <a:gd name="connsiteY554" fmla="*/ 165696 h 4446604"/>
              <a:gd name="connsiteX555" fmla="*/ 4311804 w 8225337"/>
              <a:gd name="connsiteY555" fmla="*/ 182841 h 4446604"/>
              <a:gd name="connsiteX556" fmla="*/ 4284182 w 8225337"/>
              <a:gd name="connsiteY556" fmla="*/ 192366 h 4446604"/>
              <a:gd name="connsiteX557" fmla="*/ 4264179 w 8225337"/>
              <a:gd name="connsiteY557" fmla="*/ 199986 h 4446604"/>
              <a:gd name="connsiteX558" fmla="*/ 4216554 w 8225337"/>
              <a:gd name="connsiteY558" fmla="*/ 251421 h 4446604"/>
              <a:gd name="connsiteX559" fmla="*/ 4203219 w 8225337"/>
              <a:gd name="connsiteY559" fmla="*/ 276186 h 4446604"/>
              <a:gd name="connsiteX560" fmla="*/ 4125114 w 8225337"/>
              <a:gd name="connsiteY560" fmla="*/ 454304 h 4446604"/>
              <a:gd name="connsiteX561" fmla="*/ 4107969 w 8225337"/>
              <a:gd name="connsiteY561" fmla="*/ 479069 h 4446604"/>
              <a:gd name="connsiteX562" fmla="*/ 4089872 w 8225337"/>
              <a:gd name="connsiteY562" fmla="*/ 504786 h 4446604"/>
              <a:gd name="connsiteX563" fmla="*/ 3972714 w 8225337"/>
              <a:gd name="connsiteY563" fmla="*/ 529551 h 4446604"/>
              <a:gd name="connsiteX564" fmla="*/ 3848889 w 8225337"/>
              <a:gd name="connsiteY564" fmla="*/ 669569 h 4446604"/>
              <a:gd name="connsiteX565" fmla="*/ 3831744 w 8225337"/>
              <a:gd name="connsiteY565" fmla="*/ 667664 h 4446604"/>
              <a:gd name="connsiteX566" fmla="*/ 3783167 w 8225337"/>
              <a:gd name="connsiteY566" fmla="*/ 658139 h 4446604"/>
              <a:gd name="connsiteX567" fmla="*/ 3755544 w 8225337"/>
              <a:gd name="connsiteY567" fmla="*/ 650519 h 4446604"/>
              <a:gd name="connsiteX568" fmla="*/ 3707919 w 8225337"/>
              <a:gd name="connsiteY568" fmla="*/ 614324 h 4446604"/>
              <a:gd name="connsiteX569" fmla="*/ 3683154 w 8225337"/>
              <a:gd name="connsiteY569" fmla="*/ 597179 h 4446604"/>
              <a:gd name="connsiteX570" fmla="*/ 3629814 w 8225337"/>
              <a:gd name="connsiteY570" fmla="*/ 487641 h 4446604"/>
              <a:gd name="connsiteX571" fmla="*/ 3425979 w 8225337"/>
              <a:gd name="connsiteY571" fmla="*/ 554316 h 4446604"/>
              <a:gd name="connsiteX572" fmla="*/ 3407882 w 8225337"/>
              <a:gd name="connsiteY572" fmla="*/ 552411 h 4446604"/>
              <a:gd name="connsiteX573" fmla="*/ 3349779 w 8225337"/>
              <a:gd name="connsiteY573" fmla="*/ 527646 h 4446604"/>
              <a:gd name="connsiteX574" fmla="*/ 3322157 w 8225337"/>
              <a:gd name="connsiteY574" fmla="*/ 510501 h 4446604"/>
              <a:gd name="connsiteX575" fmla="*/ 3291677 w 8225337"/>
              <a:gd name="connsiteY575" fmla="*/ 502881 h 4446604"/>
              <a:gd name="connsiteX576" fmla="*/ 3186902 w 8225337"/>
              <a:gd name="connsiteY576" fmla="*/ 650519 h 4446604"/>
              <a:gd name="connsiteX577" fmla="*/ 3154517 w 8225337"/>
              <a:gd name="connsiteY577" fmla="*/ 747674 h 4446604"/>
              <a:gd name="connsiteX578" fmla="*/ 3146897 w 8225337"/>
              <a:gd name="connsiteY578" fmla="*/ 765771 h 4446604"/>
              <a:gd name="connsiteX579" fmla="*/ 3044979 w 8225337"/>
              <a:gd name="connsiteY579" fmla="*/ 896264 h 4446604"/>
              <a:gd name="connsiteX580" fmla="*/ 2986877 w 8225337"/>
              <a:gd name="connsiteY580" fmla="*/ 1151534 h 4446604"/>
              <a:gd name="connsiteX581" fmla="*/ 2968779 w 8225337"/>
              <a:gd name="connsiteY581" fmla="*/ 1161059 h 4446604"/>
              <a:gd name="connsiteX582" fmla="*/ 2953539 w 8225337"/>
              <a:gd name="connsiteY582" fmla="*/ 1173441 h 4446604"/>
              <a:gd name="connsiteX583" fmla="*/ 2936394 w 8225337"/>
              <a:gd name="connsiteY583" fmla="*/ 1202016 h 4446604"/>
              <a:gd name="connsiteX584" fmla="*/ 2896389 w 8225337"/>
              <a:gd name="connsiteY584" fmla="*/ 1620164 h 4446604"/>
              <a:gd name="connsiteX585" fmla="*/ 2893532 w 8225337"/>
              <a:gd name="connsiteY585" fmla="*/ 1668742 h 4446604"/>
              <a:gd name="connsiteX586" fmla="*/ 2891627 w 8225337"/>
              <a:gd name="connsiteY586" fmla="*/ 1693506 h 4446604"/>
              <a:gd name="connsiteX587" fmla="*/ 2886864 w 8225337"/>
              <a:gd name="connsiteY587" fmla="*/ 1719224 h 4446604"/>
              <a:gd name="connsiteX588" fmla="*/ 2797329 w 8225337"/>
              <a:gd name="connsiteY588" fmla="*/ 1807806 h 4446604"/>
              <a:gd name="connsiteX589" fmla="*/ 2772564 w 8225337"/>
              <a:gd name="connsiteY589" fmla="*/ 1807806 h 4446604"/>
              <a:gd name="connsiteX590" fmla="*/ 2746847 w 8225337"/>
              <a:gd name="connsiteY590" fmla="*/ 1809711 h 4446604"/>
              <a:gd name="connsiteX591" fmla="*/ 2638262 w 8225337"/>
              <a:gd name="connsiteY591" fmla="*/ 1800186 h 4446604"/>
              <a:gd name="connsiteX592" fmla="*/ 2607782 w 8225337"/>
              <a:gd name="connsiteY592" fmla="*/ 1795424 h 4446604"/>
              <a:gd name="connsiteX593" fmla="*/ 2470622 w 8225337"/>
              <a:gd name="connsiteY593" fmla="*/ 1820189 h 4446604"/>
              <a:gd name="connsiteX594" fmla="*/ 2452524 w 8225337"/>
              <a:gd name="connsiteY594" fmla="*/ 1837334 h 4446604"/>
              <a:gd name="connsiteX595" fmla="*/ 2403947 w 8225337"/>
              <a:gd name="connsiteY595" fmla="*/ 1904009 h 4446604"/>
              <a:gd name="connsiteX596" fmla="*/ 2391564 w 8225337"/>
              <a:gd name="connsiteY596" fmla="*/ 1924011 h 4446604"/>
              <a:gd name="connsiteX597" fmla="*/ 2350607 w 8225337"/>
              <a:gd name="connsiteY597" fmla="*/ 2036406 h 4446604"/>
              <a:gd name="connsiteX598" fmla="*/ 2337272 w 8225337"/>
              <a:gd name="connsiteY598" fmla="*/ 2056409 h 4446604"/>
              <a:gd name="connsiteX599" fmla="*/ 2225829 w 8225337"/>
              <a:gd name="connsiteY599" fmla="*/ 2165947 h 4446604"/>
              <a:gd name="connsiteX600" fmla="*/ 2202969 w 8225337"/>
              <a:gd name="connsiteY600" fmla="*/ 2181186 h 4446604"/>
              <a:gd name="connsiteX601" fmla="*/ 2122007 w 8225337"/>
              <a:gd name="connsiteY601" fmla="*/ 2348827 h 4446604"/>
              <a:gd name="connsiteX602" fmla="*/ 2117244 w 8225337"/>
              <a:gd name="connsiteY602" fmla="*/ 2371686 h 4446604"/>
              <a:gd name="connsiteX603" fmla="*/ 1847687 w 8225337"/>
              <a:gd name="connsiteY603" fmla="*/ 2619336 h 4446604"/>
              <a:gd name="connsiteX604" fmla="*/ 1820064 w 8225337"/>
              <a:gd name="connsiteY604" fmla="*/ 2628861 h 4446604"/>
              <a:gd name="connsiteX605" fmla="*/ 1774344 w 8225337"/>
              <a:gd name="connsiteY605" fmla="*/ 2638386 h 4446604"/>
              <a:gd name="connsiteX606" fmla="*/ 1751484 w 8225337"/>
              <a:gd name="connsiteY606" fmla="*/ 2641244 h 4446604"/>
              <a:gd name="connsiteX607" fmla="*/ 1696239 w 8225337"/>
              <a:gd name="connsiteY607" fmla="*/ 2630767 h 4446604"/>
              <a:gd name="connsiteX608" fmla="*/ 1678142 w 8225337"/>
              <a:gd name="connsiteY608" fmla="*/ 2612669 h 4446604"/>
              <a:gd name="connsiteX609" fmla="*/ 1390487 w 8225337"/>
              <a:gd name="connsiteY609" fmla="*/ 2501227 h 4446604"/>
              <a:gd name="connsiteX610" fmla="*/ 1361912 w 8225337"/>
              <a:gd name="connsiteY610" fmla="*/ 2501227 h 4446604"/>
              <a:gd name="connsiteX611" fmla="*/ 1197129 w 8225337"/>
              <a:gd name="connsiteY611" fmla="*/ 2442172 h 4446604"/>
              <a:gd name="connsiteX612" fmla="*/ 1148552 w 8225337"/>
              <a:gd name="connsiteY612" fmla="*/ 2489796 h 4446604"/>
              <a:gd name="connsiteX613" fmla="*/ 1133312 w 8225337"/>
              <a:gd name="connsiteY613" fmla="*/ 2520277 h 4446604"/>
              <a:gd name="connsiteX614" fmla="*/ 1093307 w 8225337"/>
              <a:gd name="connsiteY614" fmla="*/ 2626957 h 4446604"/>
              <a:gd name="connsiteX615" fmla="*/ 1078067 w 8225337"/>
              <a:gd name="connsiteY615" fmla="*/ 2640292 h 4446604"/>
              <a:gd name="connsiteX616" fmla="*/ 1062827 w 8225337"/>
              <a:gd name="connsiteY616" fmla="*/ 2663152 h 4446604"/>
              <a:gd name="connsiteX617" fmla="*/ 1049492 w 8225337"/>
              <a:gd name="connsiteY617" fmla="*/ 2686011 h 4446604"/>
              <a:gd name="connsiteX618" fmla="*/ 1041872 w 8225337"/>
              <a:gd name="connsiteY618" fmla="*/ 2713634 h 4446604"/>
              <a:gd name="connsiteX619" fmla="*/ 1029489 w 8225337"/>
              <a:gd name="connsiteY619" fmla="*/ 2733636 h 4446604"/>
              <a:gd name="connsiteX620" fmla="*/ 965672 w 8225337"/>
              <a:gd name="connsiteY620" fmla="*/ 2815552 h 4446604"/>
              <a:gd name="connsiteX621" fmla="*/ 958052 w 8225337"/>
              <a:gd name="connsiteY621" fmla="*/ 2838411 h 4446604"/>
              <a:gd name="connsiteX622" fmla="*/ 991389 w 8225337"/>
              <a:gd name="connsiteY622" fmla="*/ 2998432 h 4446604"/>
              <a:gd name="connsiteX623" fmla="*/ 983769 w 8225337"/>
              <a:gd name="connsiteY623" fmla="*/ 3024149 h 4446604"/>
              <a:gd name="connsiteX624" fmla="*/ 912332 w 8225337"/>
              <a:gd name="connsiteY624" fmla="*/ 3173692 h 4446604"/>
              <a:gd name="connsiteX625" fmla="*/ 899949 w 8225337"/>
              <a:gd name="connsiteY625" fmla="*/ 3198457 h 4446604"/>
              <a:gd name="connsiteX626" fmla="*/ 886614 w 8225337"/>
              <a:gd name="connsiteY626" fmla="*/ 3379432 h 4446604"/>
              <a:gd name="connsiteX627" fmla="*/ 892329 w 8225337"/>
              <a:gd name="connsiteY627" fmla="*/ 3405149 h 4446604"/>
              <a:gd name="connsiteX628" fmla="*/ 884709 w 8225337"/>
              <a:gd name="connsiteY628" fmla="*/ 3522307 h 4446604"/>
              <a:gd name="connsiteX629" fmla="*/ 866612 w 8225337"/>
              <a:gd name="connsiteY629" fmla="*/ 3537546 h 4446604"/>
              <a:gd name="connsiteX630" fmla="*/ 717069 w 8225337"/>
              <a:gd name="connsiteY630" fmla="*/ 3590886 h 4446604"/>
              <a:gd name="connsiteX631" fmla="*/ 696114 w 8225337"/>
              <a:gd name="connsiteY631" fmla="*/ 3598507 h 4446604"/>
              <a:gd name="connsiteX632" fmla="*/ 629439 w 8225337"/>
              <a:gd name="connsiteY632" fmla="*/ 3613746 h 4446604"/>
              <a:gd name="connsiteX633" fmla="*/ 606579 w 8225337"/>
              <a:gd name="connsiteY633" fmla="*/ 3619461 h 4446604"/>
              <a:gd name="connsiteX634" fmla="*/ 517044 w 8225337"/>
              <a:gd name="connsiteY634" fmla="*/ 3665182 h 4446604"/>
              <a:gd name="connsiteX635" fmla="*/ 492279 w 8225337"/>
              <a:gd name="connsiteY635" fmla="*/ 3674707 h 4446604"/>
              <a:gd name="connsiteX636" fmla="*/ 396077 w 8225337"/>
              <a:gd name="connsiteY636" fmla="*/ 3811867 h 4446604"/>
              <a:gd name="connsiteX637" fmla="*/ 317972 w 8225337"/>
              <a:gd name="connsiteY637" fmla="*/ 3878542 h 4446604"/>
              <a:gd name="connsiteX638" fmla="*/ 302732 w 8225337"/>
              <a:gd name="connsiteY638" fmla="*/ 3901402 h 4446604"/>
              <a:gd name="connsiteX639" fmla="*/ 31269 w 8225337"/>
              <a:gd name="connsiteY639" fmla="*/ 4257637 h 4446604"/>
              <a:gd name="connsiteX640" fmla="*/ 17934 w 8225337"/>
              <a:gd name="connsiteY640" fmla="*/ 4277639 h 4446604"/>
              <a:gd name="connsiteX641" fmla="*/ 789 w 8225337"/>
              <a:gd name="connsiteY641" fmla="*/ 4329074 h 4446604"/>
              <a:gd name="connsiteX642" fmla="*/ 2694 w 8225337"/>
              <a:gd name="connsiteY642" fmla="*/ 4376699 h 4446604"/>
              <a:gd name="connsiteX643" fmla="*/ 6504 w 8225337"/>
              <a:gd name="connsiteY643" fmla="*/ 4409084 h 444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</a:cxnLst>
            <a:rect l="l" t="t" r="r" b="b"/>
            <a:pathLst>
              <a:path w="8225337" h="4446604">
                <a:moveTo>
                  <a:pt x="2924012" y="1853526"/>
                </a:moveTo>
                <a:cubicBezTo>
                  <a:pt x="2914487" y="1906867"/>
                  <a:pt x="2863052" y="1927822"/>
                  <a:pt x="2819237" y="1934489"/>
                </a:cubicBezTo>
                <a:cubicBezTo>
                  <a:pt x="2811617" y="1934489"/>
                  <a:pt x="2805902" y="1936394"/>
                  <a:pt x="2798282" y="1936394"/>
                </a:cubicBezTo>
                <a:cubicBezTo>
                  <a:pt x="2792567" y="1938299"/>
                  <a:pt x="2784947" y="1938299"/>
                  <a:pt x="2778279" y="1939251"/>
                </a:cubicBezTo>
                <a:cubicBezTo>
                  <a:pt x="2768754" y="1941156"/>
                  <a:pt x="2761134" y="1941156"/>
                  <a:pt x="2752562" y="1942109"/>
                </a:cubicBezTo>
                <a:cubicBezTo>
                  <a:pt x="2694459" y="1947824"/>
                  <a:pt x="2635404" y="1964969"/>
                  <a:pt x="2579207" y="1987829"/>
                </a:cubicBezTo>
                <a:cubicBezTo>
                  <a:pt x="2573492" y="1990686"/>
                  <a:pt x="2568729" y="1997354"/>
                  <a:pt x="2563967" y="2003069"/>
                </a:cubicBezTo>
                <a:cubicBezTo>
                  <a:pt x="2535392" y="2066886"/>
                  <a:pt x="2563967" y="2148802"/>
                  <a:pt x="2538249" y="2204047"/>
                </a:cubicBezTo>
                <a:cubicBezTo>
                  <a:pt x="2535392" y="2209761"/>
                  <a:pt x="2532534" y="2216429"/>
                  <a:pt x="2527772" y="2222144"/>
                </a:cubicBezTo>
                <a:cubicBezTo>
                  <a:pt x="2515389" y="2234527"/>
                  <a:pt x="2503007" y="2246909"/>
                  <a:pt x="2491577" y="2258339"/>
                </a:cubicBezTo>
                <a:cubicBezTo>
                  <a:pt x="2485862" y="2264054"/>
                  <a:pt x="2479194" y="2270722"/>
                  <a:pt x="2473479" y="2276436"/>
                </a:cubicBezTo>
                <a:cubicBezTo>
                  <a:pt x="2463954" y="2291677"/>
                  <a:pt x="2458239" y="2308822"/>
                  <a:pt x="2452524" y="2325014"/>
                </a:cubicBezTo>
                <a:cubicBezTo>
                  <a:pt x="2447762" y="2334539"/>
                  <a:pt x="2444904" y="2342159"/>
                  <a:pt x="2442999" y="2350732"/>
                </a:cubicBezTo>
                <a:cubicBezTo>
                  <a:pt x="2424902" y="2393594"/>
                  <a:pt x="2404899" y="2432647"/>
                  <a:pt x="2391564" y="2473604"/>
                </a:cubicBezTo>
                <a:cubicBezTo>
                  <a:pt x="2388707" y="2478367"/>
                  <a:pt x="2385849" y="2485986"/>
                  <a:pt x="2383944" y="2491702"/>
                </a:cubicBezTo>
                <a:cubicBezTo>
                  <a:pt x="2381087" y="2499321"/>
                  <a:pt x="2379182" y="2506942"/>
                  <a:pt x="2378229" y="2516467"/>
                </a:cubicBezTo>
                <a:cubicBezTo>
                  <a:pt x="2367752" y="2575521"/>
                  <a:pt x="2324889" y="2608859"/>
                  <a:pt x="2279169" y="2639339"/>
                </a:cubicBezTo>
                <a:cubicBezTo>
                  <a:pt x="2271549" y="2645054"/>
                  <a:pt x="2265834" y="2649817"/>
                  <a:pt x="2258214" y="2656484"/>
                </a:cubicBezTo>
                <a:cubicBezTo>
                  <a:pt x="2240117" y="2666009"/>
                  <a:pt x="2237259" y="2682202"/>
                  <a:pt x="2237259" y="2700299"/>
                </a:cubicBezTo>
                <a:cubicBezTo>
                  <a:pt x="2237259" y="2706014"/>
                  <a:pt x="2237259" y="2712682"/>
                  <a:pt x="2237259" y="2717444"/>
                </a:cubicBezTo>
                <a:cubicBezTo>
                  <a:pt x="2237259" y="2727921"/>
                  <a:pt x="2235354" y="2735542"/>
                  <a:pt x="2232497" y="2743161"/>
                </a:cubicBezTo>
                <a:cubicBezTo>
                  <a:pt x="2222019" y="2748877"/>
                  <a:pt x="2207732" y="2763164"/>
                  <a:pt x="2196302" y="2770784"/>
                </a:cubicBezTo>
                <a:cubicBezTo>
                  <a:pt x="2188682" y="2773642"/>
                  <a:pt x="2181062" y="2775546"/>
                  <a:pt x="2173442" y="2776499"/>
                </a:cubicBezTo>
                <a:cubicBezTo>
                  <a:pt x="2167727" y="2778404"/>
                  <a:pt x="2161059" y="2779357"/>
                  <a:pt x="2153439" y="2782214"/>
                </a:cubicBezTo>
                <a:cubicBezTo>
                  <a:pt x="2147724" y="2784119"/>
                  <a:pt x="2140104" y="2785071"/>
                  <a:pt x="2133437" y="2787929"/>
                </a:cubicBezTo>
                <a:cubicBezTo>
                  <a:pt x="2121054" y="2789834"/>
                  <a:pt x="2110577" y="2795549"/>
                  <a:pt x="2101052" y="2803169"/>
                </a:cubicBezTo>
                <a:cubicBezTo>
                  <a:pt x="2096289" y="2807932"/>
                  <a:pt x="2093432" y="2810789"/>
                  <a:pt x="2088669" y="2815552"/>
                </a:cubicBezTo>
                <a:cubicBezTo>
                  <a:pt x="2050569" y="2843174"/>
                  <a:pt x="2062952" y="2897467"/>
                  <a:pt x="2090574" y="2930804"/>
                </a:cubicBezTo>
                <a:cubicBezTo>
                  <a:pt x="2122959" y="2958427"/>
                  <a:pt x="2148677" y="2917469"/>
                  <a:pt x="2172489" y="2917469"/>
                </a:cubicBezTo>
                <a:cubicBezTo>
                  <a:pt x="2180109" y="2914611"/>
                  <a:pt x="2187729" y="2912707"/>
                  <a:pt x="2197254" y="2911754"/>
                </a:cubicBezTo>
                <a:cubicBezTo>
                  <a:pt x="2238212" y="2901277"/>
                  <a:pt x="2281074" y="2901277"/>
                  <a:pt x="2326794" y="2906039"/>
                </a:cubicBezTo>
                <a:cubicBezTo>
                  <a:pt x="2334414" y="2906039"/>
                  <a:pt x="2342034" y="2904134"/>
                  <a:pt x="2349654" y="2903182"/>
                </a:cubicBezTo>
                <a:cubicBezTo>
                  <a:pt x="2378229" y="2900324"/>
                  <a:pt x="2407757" y="2893657"/>
                  <a:pt x="2436332" y="2889846"/>
                </a:cubicBezTo>
                <a:cubicBezTo>
                  <a:pt x="2443952" y="2889846"/>
                  <a:pt x="2453477" y="2889846"/>
                  <a:pt x="2461097" y="2889846"/>
                </a:cubicBezTo>
                <a:cubicBezTo>
                  <a:pt x="2535392" y="2891752"/>
                  <a:pt x="2603019" y="2933661"/>
                  <a:pt x="2680172" y="2940329"/>
                </a:cubicBezTo>
                <a:cubicBezTo>
                  <a:pt x="2689697" y="2942234"/>
                  <a:pt x="2697317" y="2942234"/>
                  <a:pt x="2705889" y="2942234"/>
                </a:cubicBezTo>
                <a:cubicBezTo>
                  <a:pt x="2748752" y="2939377"/>
                  <a:pt x="2787804" y="2922232"/>
                  <a:pt x="2822094" y="2878417"/>
                </a:cubicBezTo>
                <a:cubicBezTo>
                  <a:pt x="2858289" y="2830792"/>
                  <a:pt x="2890674" y="2776499"/>
                  <a:pt x="2931632" y="2733636"/>
                </a:cubicBezTo>
                <a:cubicBezTo>
                  <a:pt x="2936394" y="2728874"/>
                  <a:pt x="2941157" y="2726017"/>
                  <a:pt x="2944967" y="2721254"/>
                </a:cubicBezTo>
                <a:cubicBezTo>
                  <a:pt x="2950682" y="2710777"/>
                  <a:pt x="2957349" y="2696489"/>
                  <a:pt x="2957349" y="2683154"/>
                </a:cubicBezTo>
                <a:cubicBezTo>
                  <a:pt x="2957349" y="2688869"/>
                  <a:pt x="2957349" y="2696489"/>
                  <a:pt x="2955444" y="2703157"/>
                </a:cubicBezTo>
                <a:cubicBezTo>
                  <a:pt x="2949729" y="2720302"/>
                  <a:pt x="2943062" y="2736494"/>
                  <a:pt x="2937347" y="2753639"/>
                </a:cubicBezTo>
                <a:cubicBezTo>
                  <a:pt x="2935442" y="2759354"/>
                  <a:pt x="2934489" y="2764117"/>
                  <a:pt x="2932584" y="2770784"/>
                </a:cubicBezTo>
                <a:cubicBezTo>
                  <a:pt x="2917344" y="2806027"/>
                  <a:pt x="2891627" y="2825077"/>
                  <a:pt x="2881149" y="2857461"/>
                </a:cubicBezTo>
                <a:cubicBezTo>
                  <a:pt x="2878292" y="2863177"/>
                  <a:pt x="2875434" y="2870796"/>
                  <a:pt x="2871624" y="2877464"/>
                </a:cubicBezTo>
                <a:cubicBezTo>
                  <a:pt x="2868767" y="2885084"/>
                  <a:pt x="2865909" y="2890799"/>
                  <a:pt x="2862099" y="2895561"/>
                </a:cubicBezTo>
                <a:cubicBezTo>
                  <a:pt x="2859242" y="2900324"/>
                  <a:pt x="2854479" y="2903182"/>
                  <a:pt x="2851622" y="2907944"/>
                </a:cubicBezTo>
                <a:cubicBezTo>
                  <a:pt x="2831619" y="2927946"/>
                  <a:pt x="2818284" y="2940329"/>
                  <a:pt x="2798282" y="2959379"/>
                </a:cubicBezTo>
                <a:cubicBezTo>
                  <a:pt x="2792567" y="2962236"/>
                  <a:pt x="2787804" y="2964142"/>
                  <a:pt x="2781137" y="2966999"/>
                </a:cubicBezTo>
                <a:cubicBezTo>
                  <a:pt x="2776374" y="2968904"/>
                  <a:pt x="2770659" y="2969857"/>
                  <a:pt x="2763039" y="2969857"/>
                </a:cubicBezTo>
                <a:cubicBezTo>
                  <a:pt x="2753514" y="2969857"/>
                  <a:pt x="2743037" y="2971761"/>
                  <a:pt x="2732559" y="2974619"/>
                </a:cubicBezTo>
                <a:cubicBezTo>
                  <a:pt x="2723034" y="2972714"/>
                  <a:pt x="2714462" y="2971761"/>
                  <a:pt x="2704937" y="2969857"/>
                </a:cubicBezTo>
                <a:cubicBezTo>
                  <a:pt x="2654454" y="2966999"/>
                  <a:pt x="2607782" y="2966999"/>
                  <a:pt x="2555394" y="2974619"/>
                </a:cubicBezTo>
                <a:cubicBezTo>
                  <a:pt x="2567777" y="2987002"/>
                  <a:pt x="2587779" y="2974619"/>
                  <a:pt x="2601114" y="2974619"/>
                </a:cubicBezTo>
                <a:cubicBezTo>
                  <a:pt x="2587779" y="2974619"/>
                  <a:pt x="2575397" y="2974619"/>
                  <a:pt x="2567777" y="2980334"/>
                </a:cubicBezTo>
                <a:cubicBezTo>
                  <a:pt x="2563014" y="2987954"/>
                  <a:pt x="2557299" y="2995574"/>
                  <a:pt x="2550632" y="3001289"/>
                </a:cubicBezTo>
                <a:cubicBezTo>
                  <a:pt x="2544917" y="3008909"/>
                  <a:pt x="2538249" y="3013671"/>
                  <a:pt x="2530629" y="3019386"/>
                </a:cubicBezTo>
                <a:cubicBezTo>
                  <a:pt x="2515389" y="3032721"/>
                  <a:pt x="2502054" y="3040342"/>
                  <a:pt x="2482052" y="3040342"/>
                </a:cubicBezTo>
                <a:cubicBezTo>
                  <a:pt x="2439189" y="3032721"/>
                  <a:pt x="2398232" y="3027959"/>
                  <a:pt x="2360132" y="3034627"/>
                </a:cubicBezTo>
                <a:cubicBezTo>
                  <a:pt x="2352512" y="3034627"/>
                  <a:pt x="2344892" y="3036532"/>
                  <a:pt x="2337272" y="3039389"/>
                </a:cubicBezTo>
                <a:cubicBezTo>
                  <a:pt x="2251547" y="3041294"/>
                  <a:pt x="2205827" y="3128924"/>
                  <a:pt x="2142009" y="3158452"/>
                </a:cubicBezTo>
                <a:cubicBezTo>
                  <a:pt x="2134389" y="3161309"/>
                  <a:pt x="2126769" y="3161309"/>
                  <a:pt x="2119149" y="3163214"/>
                </a:cubicBezTo>
                <a:cubicBezTo>
                  <a:pt x="2108672" y="3163214"/>
                  <a:pt x="2098194" y="3163214"/>
                  <a:pt x="2088669" y="3160357"/>
                </a:cubicBezTo>
                <a:cubicBezTo>
                  <a:pt x="2079144" y="3157499"/>
                  <a:pt x="2070572" y="3150832"/>
                  <a:pt x="2061047" y="3142259"/>
                </a:cubicBezTo>
                <a:cubicBezTo>
                  <a:pt x="2009612" y="3088919"/>
                  <a:pt x="1943889" y="3081299"/>
                  <a:pt x="1870547" y="3094634"/>
                </a:cubicBezTo>
                <a:cubicBezTo>
                  <a:pt x="1844829" y="3094634"/>
                  <a:pt x="1838162" y="3068917"/>
                  <a:pt x="1815302" y="3053677"/>
                </a:cubicBezTo>
                <a:cubicBezTo>
                  <a:pt x="1809587" y="3048914"/>
                  <a:pt x="1802919" y="3044152"/>
                  <a:pt x="1797204" y="3040342"/>
                </a:cubicBezTo>
                <a:cubicBezTo>
                  <a:pt x="1764819" y="3017482"/>
                  <a:pt x="1730529" y="3002242"/>
                  <a:pt x="1693382" y="2981286"/>
                </a:cubicBezTo>
                <a:cubicBezTo>
                  <a:pt x="1673379" y="2967952"/>
                  <a:pt x="1667664" y="2953664"/>
                  <a:pt x="1662902" y="2933661"/>
                </a:cubicBezTo>
                <a:cubicBezTo>
                  <a:pt x="1658139" y="2926042"/>
                  <a:pt x="1653377" y="2916517"/>
                  <a:pt x="1647662" y="2907944"/>
                </a:cubicBezTo>
                <a:cubicBezTo>
                  <a:pt x="1642899" y="2900324"/>
                  <a:pt x="1637184" y="2892704"/>
                  <a:pt x="1630517" y="2885084"/>
                </a:cubicBezTo>
                <a:cubicBezTo>
                  <a:pt x="1625754" y="2882227"/>
                  <a:pt x="1620039" y="2880321"/>
                  <a:pt x="1613372" y="2880321"/>
                </a:cubicBezTo>
                <a:cubicBezTo>
                  <a:pt x="1596227" y="2880321"/>
                  <a:pt x="1578129" y="2882227"/>
                  <a:pt x="1561937" y="2883179"/>
                </a:cubicBezTo>
                <a:cubicBezTo>
                  <a:pt x="1552412" y="2885084"/>
                  <a:pt x="1544792" y="2885084"/>
                  <a:pt x="1536219" y="2885084"/>
                </a:cubicBezTo>
                <a:cubicBezTo>
                  <a:pt x="1488594" y="2880321"/>
                  <a:pt x="1429539" y="2833649"/>
                  <a:pt x="1403822" y="2892704"/>
                </a:cubicBezTo>
                <a:cubicBezTo>
                  <a:pt x="1399059" y="2898419"/>
                  <a:pt x="1396202" y="2906039"/>
                  <a:pt x="1393344" y="2915564"/>
                </a:cubicBezTo>
                <a:cubicBezTo>
                  <a:pt x="1378104" y="2958427"/>
                  <a:pt x="1376199" y="3012719"/>
                  <a:pt x="1352387" y="3055582"/>
                </a:cubicBezTo>
                <a:cubicBezTo>
                  <a:pt x="1339052" y="3068917"/>
                  <a:pt x="1324764" y="3075584"/>
                  <a:pt x="1314287" y="3083204"/>
                </a:cubicBezTo>
                <a:cubicBezTo>
                  <a:pt x="1308572" y="3087967"/>
                  <a:pt x="1301904" y="3092729"/>
                  <a:pt x="1297142" y="3098444"/>
                </a:cubicBezTo>
                <a:cubicBezTo>
                  <a:pt x="1291427" y="3103207"/>
                  <a:pt x="1287617" y="3108921"/>
                  <a:pt x="1284759" y="3116542"/>
                </a:cubicBezTo>
                <a:cubicBezTo>
                  <a:pt x="1266662" y="3197504"/>
                  <a:pt x="1312382" y="3277514"/>
                  <a:pt x="1356197" y="3345142"/>
                </a:cubicBezTo>
                <a:cubicBezTo>
                  <a:pt x="1360959" y="3354667"/>
                  <a:pt x="1365722" y="3363239"/>
                  <a:pt x="1366674" y="3370859"/>
                </a:cubicBezTo>
                <a:cubicBezTo>
                  <a:pt x="1383819" y="3448011"/>
                  <a:pt x="1298094" y="3520402"/>
                  <a:pt x="1237134" y="3569932"/>
                </a:cubicBezTo>
                <a:cubicBezTo>
                  <a:pt x="1231419" y="3575646"/>
                  <a:pt x="1226657" y="3583267"/>
                  <a:pt x="1221894" y="3590886"/>
                </a:cubicBezTo>
                <a:cubicBezTo>
                  <a:pt x="1217132" y="3596602"/>
                  <a:pt x="1212369" y="3604221"/>
                  <a:pt x="1206654" y="3608032"/>
                </a:cubicBezTo>
                <a:cubicBezTo>
                  <a:pt x="1081877" y="3621367"/>
                  <a:pt x="1036157" y="3735667"/>
                  <a:pt x="960909" y="3816629"/>
                </a:cubicBezTo>
                <a:cubicBezTo>
                  <a:pt x="955194" y="3819486"/>
                  <a:pt x="947574" y="3824249"/>
                  <a:pt x="939954" y="3826154"/>
                </a:cubicBezTo>
                <a:cubicBezTo>
                  <a:pt x="932334" y="3829011"/>
                  <a:pt x="924714" y="3830917"/>
                  <a:pt x="917094" y="3830917"/>
                </a:cubicBezTo>
                <a:cubicBezTo>
                  <a:pt x="845657" y="3830917"/>
                  <a:pt x="752312" y="3871874"/>
                  <a:pt x="698019" y="3805199"/>
                </a:cubicBezTo>
                <a:cubicBezTo>
                  <a:pt x="693257" y="3802342"/>
                  <a:pt x="688494" y="3797579"/>
                  <a:pt x="682779" y="3794721"/>
                </a:cubicBezTo>
                <a:cubicBezTo>
                  <a:pt x="667539" y="3782339"/>
                  <a:pt x="652299" y="3769957"/>
                  <a:pt x="635154" y="3761384"/>
                </a:cubicBezTo>
                <a:cubicBezTo>
                  <a:pt x="625629" y="3756621"/>
                  <a:pt x="618009" y="3751859"/>
                  <a:pt x="609437" y="3749002"/>
                </a:cubicBezTo>
                <a:cubicBezTo>
                  <a:pt x="598959" y="3739477"/>
                  <a:pt x="586577" y="3736619"/>
                  <a:pt x="574194" y="3736619"/>
                </a:cubicBezTo>
                <a:cubicBezTo>
                  <a:pt x="568479" y="3734714"/>
                  <a:pt x="561812" y="3736619"/>
                  <a:pt x="556097" y="3736619"/>
                </a:cubicBezTo>
                <a:cubicBezTo>
                  <a:pt x="550382" y="3736619"/>
                  <a:pt x="543714" y="3738524"/>
                  <a:pt x="537999" y="3738524"/>
                </a:cubicBezTo>
                <a:cubicBezTo>
                  <a:pt x="542762" y="3732809"/>
                  <a:pt x="550382" y="3728999"/>
                  <a:pt x="556097" y="3725189"/>
                </a:cubicBezTo>
                <a:cubicBezTo>
                  <a:pt x="563717" y="3722332"/>
                  <a:pt x="571337" y="3720427"/>
                  <a:pt x="578957" y="3719474"/>
                </a:cubicBezTo>
                <a:cubicBezTo>
                  <a:pt x="594197" y="3714711"/>
                  <a:pt x="607532" y="3711854"/>
                  <a:pt x="621819" y="3704234"/>
                </a:cubicBezTo>
                <a:cubicBezTo>
                  <a:pt x="629439" y="3704234"/>
                  <a:pt x="638964" y="3704234"/>
                  <a:pt x="646584" y="3702329"/>
                </a:cubicBezTo>
                <a:cubicBezTo>
                  <a:pt x="687542" y="3702329"/>
                  <a:pt x="730404" y="3707092"/>
                  <a:pt x="771362" y="3702329"/>
                </a:cubicBezTo>
                <a:cubicBezTo>
                  <a:pt x="780887" y="3700424"/>
                  <a:pt x="788507" y="3699471"/>
                  <a:pt x="797079" y="3697567"/>
                </a:cubicBezTo>
                <a:cubicBezTo>
                  <a:pt x="847562" y="3684232"/>
                  <a:pt x="891377" y="3661371"/>
                  <a:pt x="929477" y="3626129"/>
                </a:cubicBezTo>
                <a:cubicBezTo>
                  <a:pt x="935192" y="3618509"/>
                  <a:pt x="942812" y="3612794"/>
                  <a:pt x="949479" y="3605174"/>
                </a:cubicBezTo>
                <a:cubicBezTo>
                  <a:pt x="1022822" y="3543261"/>
                  <a:pt x="1056159" y="3434677"/>
                  <a:pt x="975197" y="3365144"/>
                </a:cubicBezTo>
                <a:cubicBezTo>
                  <a:pt x="970434" y="3355619"/>
                  <a:pt x="967577" y="3347046"/>
                  <a:pt x="964719" y="3337521"/>
                </a:cubicBezTo>
                <a:cubicBezTo>
                  <a:pt x="951384" y="3291802"/>
                  <a:pt x="959004" y="3241319"/>
                  <a:pt x="982817" y="3200361"/>
                </a:cubicBezTo>
                <a:cubicBezTo>
                  <a:pt x="987579" y="3194646"/>
                  <a:pt x="992342" y="3187027"/>
                  <a:pt x="996152" y="3179407"/>
                </a:cubicBezTo>
                <a:cubicBezTo>
                  <a:pt x="1026632" y="3136544"/>
                  <a:pt x="1049492" y="3090824"/>
                  <a:pt x="1061874" y="3029864"/>
                </a:cubicBezTo>
                <a:cubicBezTo>
                  <a:pt x="1061874" y="3022244"/>
                  <a:pt x="1063779" y="3012719"/>
                  <a:pt x="1063779" y="3004146"/>
                </a:cubicBezTo>
                <a:cubicBezTo>
                  <a:pt x="1065684" y="2945092"/>
                  <a:pt x="1058064" y="2881274"/>
                  <a:pt x="1069494" y="2823171"/>
                </a:cubicBezTo>
                <a:cubicBezTo>
                  <a:pt x="1072352" y="2815552"/>
                  <a:pt x="1075209" y="2807932"/>
                  <a:pt x="1077114" y="2800311"/>
                </a:cubicBezTo>
                <a:cubicBezTo>
                  <a:pt x="1079019" y="2792692"/>
                  <a:pt x="1079972" y="2783167"/>
                  <a:pt x="1081877" y="2775546"/>
                </a:cubicBezTo>
                <a:cubicBezTo>
                  <a:pt x="1083782" y="2767927"/>
                  <a:pt x="1084734" y="2760307"/>
                  <a:pt x="1087592" y="2752686"/>
                </a:cubicBezTo>
                <a:cubicBezTo>
                  <a:pt x="1093307" y="2740304"/>
                  <a:pt x="1107594" y="2732684"/>
                  <a:pt x="1118072" y="2724111"/>
                </a:cubicBezTo>
                <a:cubicBezTo>
                  <a:pt x="1125692" y="2719349"/>
                  <a:pt x="1131407" y="2716492"/>
                  <a:pt x="1139027" y="2711729"/>
                </a:cubicBezTo>
                <a:cubicBezTo>
                  <a:pt x="1144742" y="2706967"/>
                  <a:pt x="1149504" y="2702204"/>
                  <a:pt x="1152362" y="2699346"/>
                </a:cubicBezTo>
                <a:cubicBezTo>
                  <a:pt x="1172364" y="2666009"/>
                  <a:pt x="1178079" y="2625052"/>
                  <a:pt x="1207607" y="2600286"/>
                </a:cubicBezTo>
                <a:cubicBezTo>
                  <a:pt x="1213322" y="2594571"/>
                  <a:pt x="1220942" y="2589809"/>
                  <a:pt x="1227609" y="2583142"/>
                </a:cubicBezTo>
                <a:cubicBezTo>
                  <a:pt x="1233324" y="2577427"/>
                  <a:pt x="1239992" y="2570759"/>
                  <a:pt x="1245707" y="2563139"/>
                </a:cubicBezTo>
                <a:cubicBezTo>
                  <a:pt x="1251422" y="2558377"/>
                  <a:pt x="1259042" y="2557424"/>
                  <a:pt x="1266662" y="2555519"/>
                </a:cubicBezTo>
                <a:cubicBezTo>
                  <a:pt x="1286664" y="2552661"/>
                  <a:pt x="1309524" y="2558377"/>
                  <a:pt x="1332384" y="2563139"/>
                </a:cubicBezTo>
                <a:cubicBezTo>
                  <a:pt x="1341909" y="2565044"/>
                  <a:pt x="1349529" y="2565996"/>
                  <a:pt x="1357149" y="2565996"/>
                </a:cubicBezTo>
                <a:cubicBezTo>
                  <a:pt x="1422872" y="2556471"/>
                  <a:pt x="1494309" y="2543136"/>
                  <a:pt x="1560984" y="2576474"/>
                </a:cubicBezTo>
                <a:cubicBezTo>
                  <a:pt x="1606704" y="2604096"/>
                  <a:pt x="1566699" y="2665057"/>
                  <a:pt x="1585749" y="2703157"/>
                </a:cubicBezTo>
                <a:cubicBezTo>
                  <a:pt x="1588607" y="2708871"/>
                  <a:pt x="1593369" y="2713634"/>
                  <a:pt x="1599084" y="2718396"/>
                </a:cubicBezTo>
                <a:cubicBezTo>
                  <a:pt x="1609562" y="2726017"/>
                  <a:pt x="1626707" y="2730779"/>
                  <a:pt x="1649567" y="2728874"/>
                </a:cubicBezTo>
                <a:cubicBezTo>
                  <a:pt x="1657187" y="2728874"/>
                  <a:pt x="1664807" y="2730779"/>
                  <a:pt x="1670522" y="2730779"/>
                </a:cubicBezTo>
                <a:cubicBezTo>
                  <a:pt x="1714337" y="2728874"/>
                  <a:pt x="1757199" y="2726017"/>
                  <a:pt x="1800062" y="2726017"/>
                </a:cubicBezTo>
                <a:cubicBezTo>
                  <a:pt x="1805777" y="2726017"/>
                  <a:pt x="1813397" y="2727921"/>
                  <a:pt x="1821017" y="2726017"/>
                </a:cubicBezTo>
                <a:cubicBezTo>
                  <a:pt x="1868642" y="2726017"/>
                  <a:pt x="1915314" y="2703157"/>
                  <a:pt x="1963892" y="2690774"/>
                </a:cubicBezTo>
                <a:cubicBezTo>
                  <a:pt x="1973417" y="2686011"/>
                  <a:pt x="1981989" y="2681249"/>
                  <a:pt x="1991514" y="2677439"/>
                </a:cubicBezTo>
                <a:cubicBezTo>
                  <a:pt x="2039139" y="2652674"/>
                  <a:pt x="2081049" y="2621242"/>
                  <a:pt x="2116292" y="2581236"/>
                </a:cubicBezTo>
                <a:cubicBezTo>
                  <a:pt x="2121054" y="2576474"/>
                  <a:pt x="2125817" y="2570759"/>
                  <a:pt x="2129627" y="2564092"/>
                </a:cubicBezTo>
                <a:cubicBezTo>
                  <a:pt x="2157249" y="2528849"/>
                  <a:pt x="2182967" y="2495511"/>
                  <a:pt x="2190587" y="2454554"/>
                </a:cubicBezTo>
                <a:cubicBezTo>
                  <a:pt x="2193444" y="2446934"/>
                  <a:pt x="2195349" y="2439314"/>
                  <a:pt x="2198207" y="2431694"/>
                </a:cubicBezTo>
                <a:cubicBezTo>
                  <a:pt x="2218209" y="2367877"/>
                  <a:pt x="2238212" y="2306917"/>
                  <a:pt x="2300124" y="2278342"/>
                </a:cubicBezTo>
                <a:cubicBezTo>
                  <a:pt x="2305839" y="2273579"/>
                  <a:pt x="2312507" y="2267864"/>
                  <a:pt x="2317269" y="2263102"/>
                </a:cubicBezTo>
                <a:cubicBezTo>
                  <a:pt x="2334414" y="2245957"/>
                  <a:pt x="2349654" y="2227859"/>
                  <a:pt x="2362989" y="2204999"/>
                </a:cubicBezTo>
                <a:cubicBezTo>
                  <a:pt x="2365847" y="2200236"/>
                  <a:pt x="2370609" y="2194522"/>
                  <a:pt x="2373467" y="2187854"/>
                </a:cubicBezTo>
                <a:cubicBezTo>
                  <a:pt x="2426807" y="2131657"/>
                  <a:pt x="2452524" y="2076411"/>
                  <a:pt x="2469669" y="1996401"/>
                </a:cubicBezTo>
                <a:cubicBezTo>
                  <a:pt x="2472527" y="1988781"/>
                  <a:pt x="2477289" y="1981161"/>
                  <a:pt x="2483004" y="1973542"/>
                </a:cubicBezTo>
                <a:cubicBezTo>
                  <a:pt x="2503007" y="1945919"/>
                  <a:pt x="2530629" y="1927822"/>
                  <a:pt x="2562062" y="1919249"/>
                </a:cubicBezTo>
                <a:cubicBezTo>
                  <a:pt x="2567777" y="1917344"/>
                  <a:pt x="2575397" y="1916392"/>
                  <a:pt x="2583017" y="1914486"/>
                </a:cubicBezTo>
                <a:cubicBezTo>
                  <a:pt x="2625879" y="1904961"/>
                  <a:pt x="2668742" y="1904961"/>
                  <a:pt x="2710652" y="1906867"/>
                </a:cubicBezTo>
                <a:cubicBezTo>
                  <a:pt x="2720177" y="1906867"/>
                  <a:pt x="2727797" y="1906867"/>
                  <a:pt x="2736369" y="1906867"/>
                </a:cubicBezTo>
                <a:cubicBezTo>
                  <a:pt x="2751609" y="1909724"/>
                  <a:pt x="2766849" y="1909724"/>
                  <a:pt x="2782089" y="1908772"/>
                </a:cubicBezTo>
                <a:cubicBezTo>
                  <a:pt x="2789709" y="1906867"/>
                  <a:pt x="2797329" y="1905914"/>
                  <a:pt x="2804949" y="1904009"/>
                </a:cubicBezTo>
                <a:cubicBezTo>
                  <a:pt x="2845907" y="1888769"/>
                  <a:pt x="2878292" y="1875434"/>
                  <a:pt x="2917344" y="1860194"/>
                </a:cubicBezTo>
                <a:cubicBezTo>
                  <a:pt x="2923059" y="1856384"/>
                  <a:pt x="2924012" y="1855431"/>
                  <a:pt x="2924012" y="1853526"/>
                </a:cubicBezTo>
                <a:moveTo>
                  <a:pt x="6679719" y="3301327"/>
                </a:moveTo>
                <a:cubicBezTo>
                  <a:pt x="6661622" y="3316567"/>
                  <a:pt x="6669242" y="3342284"/>
                  <a:pt x="6670194" y="3362286"/>
                </a:cubicBezTo>
                <a:cubicBezTo>
                  <a:pt x="6673052" y="3369907"/>
                  <a:pt x="6675909" y="3375621"/>
                  <a:pt x="6680672" y="3383242"/>
                </a:cubicBezTo>
                <a:cubicBezTo>
                  <a:pt x="6739727" y="3449917"/>
                  <a:pt x="6831167" y="3423246"/>
                  <a:pt x="6911177" y="3449917"/>
                </a:cubicBezTo>
                <a:cubicBezTo>
                  <a:pt x="6786399" y="3490874"/>
                  <a:pt x="6641619" y="3449917"/>
                  <a:pt x="6570182" y="3337521"/>
                </a:cubicBezTo>
                <a:cubicBezTo>
                  <a:pt x="6565419" y="3332759"/>
                  <a:pt x="6562562" y="3327044"/>
                  <a:pt x="6557799" y="3320377"/>
                </a:cubicBezTo>
                <a:cubicBezTo>
                  <a:pt x="6539702" y="3291802"/>
                  <a:pt x="6516842" y="3261321"/>
                  <a:pt x="6486362" y="3247034"/>
                </a:cubicBezTo>
                <a:cubicBezTo>
                  <a:pt x="6483504" y="3245129"/>
                  <a:pt x="6481599" y="3244177"/>
                  <a:pt x="6478742" y="3242271"/>
                </a:cubicBezTo>
                <a:cubicBezTo>
                  <a:pt x="6458740" y="3232746"/>
                  <a:pt x="6435879" y="3228936"/>
                  <a:pt x="6417782" y="3214649"/>
                </a:cubicBezTo>
                <a:cubicBezTo>
                  <a:pt x="6415877" y="3212744"/>
                  <a:pt x="6413019" y="3211792"/>
                  <a:pt x="6412067" y="3211792"/>
                </a:cubicBezTo>
                <a:cubicBezTo>
                  <a:pt x="6409209" y="3208934"/>
                  <a:pt x="6406352" y="3206077"/>
                  <a:pt x="6402542" y="3204171"/>
                </a:cubicBezTo>
                <a:cubicBezTo>
                  <a:pt x="6396827" y="3199409"/>
                  <a:pt x="6392065" y="3193694"/>
                  <a:pt x="6387302" y="3188932"/>
                </a:cubicBezTo>
                <a:cubicBezTo>
                  <a:pt x="6385397" y="3187027"/>
                  <a:pt x="6385397" y="3186074"/>
                  <a:pt x="6384444" y="3184169"/>
                </a:cubicBezTo>
                <a:cubicBezTo>
                  <a:pt x="6378729" y="3173692"/>
                  <a:pt x="6373967" y="3163214"/>
                  <a:pt x="6372062" y="3151784"/>
                </a:cubicBezTo>
                <a:cubicBezTo>
                  <a:pt x="6372062" y="3146069"/>
                  <a:pt x="6370157" y="3139402"/>
                  <a:pt x="6370157" y="3134639"/>
                </a:cubicBezTo>
                <a:cubicBezTo>
                  <a:pt x="6373015" y="3128924"/>
                  <a:pt x="6377777" y="3122257"/>
                  <a:pt x="6380634" y="3116542"/>
                </a:cubicBezTo>
                <a:cubicBezTo>
                  <a:pt x="6458740" y="3065107"/>
                  <a:pt x="6405399" y="2989859"/>
                  <a:pt x="6391112" y="2915564"/>
                </a:cubicBezTo>
                <a:cubicBezTo>
                  <a:pt x="6385397" y="2882227"/>
                  <a:pt x="6339677" y="2887942"/>
                  <a:pt x="6313007" y="2867939"/>
                </a:cubicBezTo>
                <a:cubicBezTo>
                  <a:pt x="6305387" y="2862224"/>
                  <a:pt x="6299672" y="2855557"/>
                  <a:pt x="6293004" y="2847936"/>
                </a:cubicBezTo>
                <a:cubicBezTo>
                  <a:pt x="6288242" y="2842221"/>
                  <a:pt x="6283479" y="2834602"/>
                  <a:pt x="6279669" y="2826982"/>
                </a:cubicBezTo>
                <a:cubicBezTo>
                  <a:pt x="6256809" y="2793644"/>
                  <a:pt x="6233949" y="2760307"/>
                  <a:pt x="6211090" y="2726969"/>
                </a:cubicBezTo>
                <a:cubicBezTo>
                  <a:pt x="6206327" y="2721254"/>
                  <a:pt x="6201565" y="2713634"/>
                  <a:pt x="6197754" y="2706967"/>
                </a:cubicBezTo>
                <a:cubicBezTo>
                  <a:pt x="6161559" y="2638386"/>
                  <a:pt x="6109172" y="2605049"/>
                  <a:pt x="6035829" y="2599334"/>
                </a:cubicBezTo>
                <a:cubicBezTo>
                  <a:pt x="6028209" y="2597429"/>
                  <a:pt x="6022494" y="2597429"/>
                  <a:pt x="6014874" y="2596477"/>
                </a:cubicBezTo>
                <a:cubicBezTo>
                  <a:pt x="5990109" y="2591714"/>
                  <a:pt x="5971059" y="2579332"/>
                  <a:pt x="5948199" y="2583142"/>
                </a:cubicBezTo>
                <a:cubicBezTo>
                  <a:pt x="5940579" y="2581236"/>
                  <a:pt x="5932959" y="2580284"/>
                  <a:pt x="5925340" y="2580284"/>
                </a:cubicBezTo>
                <a:cubicBezTo>
                  <a:pt x="5894859" y="2575521"/>
                  <a:pt x="5866284" y="2572664"/>
                  <a:pt x="5835804" y="2572664"/>
                </a:cubicBezTo>
                <a:cubicBezTo>
                  <a:pt x="5826279" y="2570759"/>
                  <a:pt x="5818659" y="2570759"/>
                  <a:pt x="5810087" y="2570759"/>
                </a:cubicBezTo>
                <a:cubicBezTo>
                  <a:pt x="5749127" y="2572664"/>
                  <a:pt x="5690072" y="2585999"/>
                  <a:pt x="5642447" y="2624099"/>
                </a:cubicBezTo>
                <a:cubicBezTo>
                  <a:pt x="5636732" y="2628861"/>
                  <a:pt x="5630065" y="2634577"/>
                  <a:pt x="5624349" y="2639339"/>
                </a:cubicBezTo>
                <a:cubicBezTo>
                  <a:pt x="5618634" y="2645054"/>
                  <a:pt x="5611015" y="2652674"/>
                  <a:pt x="5604347" y="2660294"/>
                </a:cubicBezTo>
                <a:cubicBezTo>
                  <a:pt x="5578629" y="2713634"/>
                  <a:pt x="5525290" y="2741257"/>
                  <a:pt x="5492904" y="2787929"/>
                </a:cubicBezTo>
                <a:cubicBezTo>
                  <a:pt x="5475759" y="2807932"/>
                  <a:pt x="5475759" y="2833649"/>
                  <a:pt x="5475759" y="2857461"/>
                </a:cubicBezTo>
                <a:cubicBezTo>
                  <a:pt x="5475759" y="2866986"/>
                  <a:pt x="5475759" y="2874607"/>
                  <a:pt x="5473854" y="2882227"/>
                </a:cubicBezTo>
                <a:cubicBezTo>
                  <a:pt x="5471949" y="2895561"/>
                  <a:pt x="5464329" y="2909849"/>
                  <a:pt x="5458615" y="2915564"/>
                </a:cubicBezTo>
                <a:cubicBezTo>
                  <a:pt x="5452899" y="2920327"/>
                  <a:pt x="5445279" y="2925089"/>
                  <a:pt x="5438612" y="2927946"/>
                </a:cubicBezTo>
                <a:cubicBezTo>
                  <a:pt x="5432897" y="2929852"/>
                  <a:pt x="5426229" y="2930804"/>
                  <a:pt x="5421467" y="2932709"/>
                </a:cubicBezTo>
                <a:cubicBezTo>
                  <a:pt x="5413847" y="2937471"/>
                  <a:pt x="5406227" y="2940329"/>
                  <a:pt x="5398607" y="2945092"/>
                </a:cubicBezTo>
                <a:cubicBezTo>
                  <a:pt x="5390987" y="2947949"/>
                  <a:pt x="5385272" y="2950807"/>
                  <a:pt x="5377652" y="2954617"/>
                </a:cubicBezTo>
                <a:cubicBezTo>
                  <a:pt x="5339552" y="2964142"/>
                  <a:pt x="5319549" y="3005099"/>
                  <a:pt x="5327169" y="3044152"/>
                </a:cubicBezTo>
                <a:cubicBezTo>
                  <a:pt x="5329074" y="3053677"/>
                  <a:pt x="5332884" y="3062249"/>
                  <a:pt x="5337647" y="3069869"/>
                </a:cubicBezTo>
                <a:cubicBezTo>
                  <a:pt x="5363365" y="3107969"/>
                  <a:pt x="5415752" y="3135592"/>
                  <a:pt x="5393844" y="3184169"/>
                </a:cubicBezTo>
                <a:cubicBezTo>
                  <a:pt x="5391940" y="3191789"/>
                  <a:pt x="5390987" y="3197504"/>
                  <a:pt x="5389082" y="3205124"/>
                </a:cubicBezTo>
                <a:cubicBezTo>
                  <a:pt x="5384319" y="3214649"/>
                  <a:pt x="5381462" y="3223221"/>
                  <a:pt x="5378604" y="3232746"/>
                </a:cubicBezTo>
                <a:cubicBezTo>
                  <a:pt x="5369079" y="3238461"/>
                  <a:pt x="5361459" y="3245129"/>
                  <a:pt x="5353840" y="3252749"/>
                </a:cubicBezTo>
                <a:cubicBezTo>
                  <a:pt x="5346219" y="3258464"/>
                  <a:pt x="5338599" y="3265132"/>
                  <a:pt x="5332884" y="3272752"/>
                </a:cubicBezTo>
                <a:cubicBezTo>
                  <a:pt x="5304309" y="3320377"/>
                  <a:pt x="5285259" y="3380384"/>
                  <a:pt x="5299547" y="3428961"/>
                </a:cubicBezTo>
                <a:cubicBezTo>
                  <a:pt x="5302404" y="3436582"/>
                  <a:pt x="5305262" y="3446107"/>
                  <a:pt x="5310024" y="3451821"/>
                </a:cubicBezTo>
                <a:cubicBezTo>
                  <a:pt x="5312882" y="3476586"/>
                  <a:pt x="5346219" y="3476586"/>
                  <a:pt x="5346219" y="3495636"/>
                </a:cubicBezTo>
                <a:cubicBezTo>
                  <a:pt x="5346219" y="3549929"/>
                  <a:pt x="5351934" y="3597554"/>
                  <a:pt x="5370984" y="3653752"/>
                </a:cubicBezTo>
                <a:cubicBezTo>
                  <a:pt x="5373842" y="3663277"/>
                  <a:pt x="5375747" y="3671849"/>
                  <a:pt x="5378604" y="3679469"/>
                </a:cubicBezTo>
                <a:cubicBezTo>
                  <a:pt x="5380509" y="3688994"/>
                  <a:pt x="5383367" y="3697567"/>
                  <a:pt x="5384319" y="3707092"/>
                </a:cubicBezTo>
                <a:cubicBezTo>
                  <a:pt x="5386224" y="3714711"/>
                  <a:pt x="5387177" y="3724236"/>
                  <a:pt x="5389082" y="3732809"/>
                </a:cubicBezTo>
                <a:cubicBezTo>
                  <a:pt x="5391940" y="3786149"/>
                  <a:pt x="5398607" y="3839489"/>
                  <a:pt x="5378604" y="3893782"/>
                </a:cubicBezTo>
                <a:cubicBezTo>
                  <a:pt x="5375747" y="3901402"/>
                  <a:pt x="5370984" y="3907117"/>
                  <a:pt x="5366222" y="3914736"/>
                </a:cubicBezTo>
                <a:cubicBezTo>
                  <a:pt x="5340504" y="3948074"/>
                  <a:pt x="5297642" y="3970934"/>
                  <a:pt x="5322407" y="4024274"/>
                </a:cubicBezTo>
                <a:cubicBezTo>
                  <a:pt x="5325265" y="4029989"/>
                  <a:pt x="5328122" y="4034752"/>
                  <a:pt x="5332884" y="4041419"/>
                </a:cubicBezTo>
                <a:cubicBezTo>
                  <a:pt x="5343362" y="4058564"/>
                  <a:pt x="5358602" y="4073804"/>
                  <a:pt x="5363365" y="4092854"/>
                </a:cubicBezTo>
                <a:cubicBezTo>
                  <a:pt x="5365269" y="4103332"/>
                  <a:pt x="5366222" y="4113809"/>
                  <a:pt x="5365269" y="4125239"/>
                </a:cubicBezTo>
                <a:cubicBezTo>
                  <a:pt x="5365269" y="4157624"/>
                  <a:pt x="5359554" y="4190961"/>
                  <a:pt x="5347172" y="4224299"/>
                </a:cubicBezTo>
                <a:cubicBezTo>
                  <a:pt x="5330027" y="4189057"/>
                  <a:pt x="5313834" y="4154767"/>
                  <a:pt x="5295737" y="4120477"/>
                </a:cubicBezTo>
                <a:cubicBezTo>
                  <a:pt x="5292879" y="4112857"/>
                  <a:pt x="5290022" y="4107142"/>
                  <a:pt x="5285259" y="4100474"/>
                </a:cubicBezTo>
                <a:cubicBezTo>
                  <a:pt x="5272877" y="4080471"/>
                  <a:pt x="5257637" y="4062374"/>
                  <a:pt x="5244302" y="4042371"/>
                </a:cubicBezTo>
                <a:cubicBezTo>
                  <a:pt x="5239540" y="4036657"/>
                  <a:pt x="5234777" y="4029989"/>
                  <a:pt x="5230967" y="4024274"/>
                </a:cubicBezTo>
                <a:cubicBezTo>
                  <a:pt x="5225252" y="4018559"/>
                  <a:pt x="5218584" y="4010939"/>
                  <a:pt x="5213822" y="4003319"/>
                </a:cubicBezTo>
                <a:cubicBezTo>
                  <a:pt x="5208107" y="3995699"/>
                  <a:pt x="5204297" y="3988079"/>
                  <a:pt x="5201440" y="3980459"/>
                </a:cubicBezTo>
                <a:cubicBezTo>
                  <a:pt x="5198582" y="3974744"/>
                  <a:pt x="5193819" y="3965219"/>
                  <a:pt x="5190962" y="3957599"/>
                </a:cubicBezTo>
                <a:cubicBezTo>
                  <a:pt x="5188104" y="3948074"/>
                  <a:pt x="5186199" y="3940454"/>
                  <a:pt x="5189057" y="3932834"/>
                </a:cubicBezTo>
                <a:cubicBezTo>
                  <a:pt x="5262399" y="3871874"/>
                  <a:pt x="5333837" y="3785196"/>
                  <a:pt x="5242397" y="3704234"/>
                </a:cubicBezTo>
                <a:cubicBezTo>
                  <a:pt x="5234777" y="3690899"/>
                  <a:pt x="5234777" y="3668992"/>
                  <a:pt x="5232872" y="3655657"/>
                </a:cubicBezTo>
                <a:cubicBezTo>
                  <a:pt x="5232872" y="3648036"/>
                  <a:pt x="5232872" y="3642321"/>
                  <a:pt x="5230967" y="3635654"/>
                </a:cubicBezTo>
                <a:cubicBezTo>
                  <a:pt x="5229062" y="3630892"/>
                  <a:pt x="5226204" y="3626129"/>
                  <a:pt x="5221442" y="3622319"/>
                </a:cubicBezTo>
                <a:cubicBezTo>
                  <a:pt x="5155719" y="3568979"/>
                  <a:pt x="5089997" y="3441344"/>
                  <a:pt x="5152862" y="3371811"/>
                </a:cubicBezTo>
                <a:cubicBezTo>
                  <a:pt x="5157624" y="3364192"/>
                  <a:pt x="5162387" y="3356571"/>
                  <a:pt x="5165244" y="3350857"/>
                </a:cubicBezTo>
                <a:cubicBezTo>
                  <a:pt x="5203344" y="3269894"/>
                  <a:pt x="5145242" y="3159404"/>
                  <a:pt x="5081424" y="3083204"/>
                </a:cubicBezTo>
                <a:cubicBezTo>
                  <a:pt x="5073804" y="3077489"/>
                  <a:pt x="5066184" y="3070821"/>
                  <a:pt x="5058565" y="3065107"/>
                </a:cubicBezTo>
                <a:cubicBezTo>
                  <a:pt x="5017607" y="3032721"/>
                  <a:pt x="4967124" y="3010814"/>
                  <a:pt x="4924262" y="2998432"/>
                </a:cubicBezTo>
                <a:cubicBezTo>
                  <a:pt x="4916642" y="2996527"/>
                  <a:pt x="4909022" y="2995574"/>
                  <a:pt x="4903307" y="2993669"/>
                </a:cubicBezTo>
                <a:cubicBezTo>
                  <a:pt x="4868064" y="2986049"/>
                  <a:pt x="4831869" y="2978429"/>
                  <a:pt x="4802342" y="2960332"/>
                </a:cubicBezTo>
                <a:cubicBezTo>
                  <a:pt x="4797579" y="2954617"/>
                  <a:pt x="4794722" y="2949854"/>
                  <a:pt x="4789959" y="2945092"/>
                </a:cubicBezTo>
                <a:cubicBezTo>
                  <a:pt x="4769004" y="2920327"/>
                  <a:pt x="4746144" y="2899371"/>
                  <a:pt x="4723284" y="2883179"/>
                </a:cubicBezTo>
                <a:cubicBezTo>
                  <a:pt x="4715664" y="2878417"/>
                  <a:pt x="4708044" y="2873654"/>
                  <a:pt x="4700424" y="2870796"/>
                </a:cubicBezTo>
                <a:cubicBezTo>
                  <a:pt x="4610889" y="2794596"/>
                  <a:pt x="4530879" y="2835554"/>
                  <a:pt x="4462299" y="2918421"/>
                </a:cubicBezTo>
                <a:cubicBezTo>
                  <a:pt x="4457537" y="2921279"/>
                  <a:pt x="4451822" y="2926042"/>
                  <a:pt x="4447059" y="2928899"/>
                </a:cubicBezTo>
                <a:cubicBezTo>
                  <a:pt x="4437534" y="2936519"/>
                  <a:pt x="4429914" y="2946044"/>
                  <a:pt x="4421342" y="2956521"/>
                </a:cubicBezTo>
                <a:cubicBezTo>
                  <a:pt x="4413722" y="2956521"/>
                  <a:pt x="4404197" y="2956521"/>
                  <a:pt x="4396577" y="2956521"/>
                </a:cubicBezTo>
                <a:cubicBezTo>
                  <a:pt x="4364192" y="2953664"/>
                  <a:pt x="4333712" y="2941282"/>
                  <a:pt x="4305137" y="2912707"/>
                </a:cubicBezTo>
                <a:cubicBezTo>
                  <a:pt x="4299422" y="2907944"/>
                  <a:pt x="4291802" y="2902229"/>
                  <a:pt x="4284182" y="2895561"/>
                </a:cubicBezTo>
                <a:cubicBezTo>
                  <a:pt x="4270847" y="2885084"/>
                  <a:pt x="4256559" y="2872702"/>
                  <a:pt x="4244177" y="2862224"/>
                </a:cubicBezTo>
                <a:cubicBezTo>
                  <a:pt x="4234652" y="2859367"/>
                  <a:pt x="4227032" y="2856509"/>
                  <a:pt x="4216554" y="2854604"/>
                </a:cubicBezTo>
                <a:cubicBezTo>
                  <a:pt x="4210839" y="2851746"/>
                  <a:pt x="4203219" y="2848889"/>
                  <a:pt x="4196552" y="2844127"/>
                </a:cubicBezTo>
                <a:cubicBezTo>
                  <a:pt x="4168929" y="2828886"/>
                  <a:pt x="4145117" y="2806027"/>
                  <a:pt x="4120352" y="2775546"/>
                </a:cubicBezTo>
                <a:cubicBezTo>
                  <a:pt x="4110827" y="2772689"/>
                  <a:pt x="4102254" y="2769832"/>
                  <a:pt x="4094634" y="2765069"/>
                </a:cubicBezTo>
                <a:cubicBezTo>
                  <a:pt x="4033674" y="2737446"/>
                  <a:pt x="3977477" y="2703157"/>
                  <a:pt x="3925089" y="2657436"/>
                </a:cubicBezTo>
                <a:cubicBezTo>
                  <a:pt x="3990812" y="2680296"/>
                  <a:pt x="4060344" y="2715539"/>
                  <a:pt x="4128924" y="2726017"/>
                </a:cubicBezTo>
                <a:cubicBezTo>
                  <a:pt x="4134639" y="2727921"/>
                  <a:pt x="4142259" y="2727921"/>
                  <a:pt x="4149879" y="2728874"/>
                </a:cubicBezTo>
                <a:cubicBezTo>
                  <a:pt x="4230842" y="2734589"/>
                  <a:pt x="4307994" y="2789834"/>
                  <a:pt x="4384194" y="2790786"/>
                </a:cubicBezTo>
                <a:cubicBezTo>
                  <a:pt x="4393719" y="2790786"/>
                  <a:pt x="4402292" y="2790786"/>
                  <a:pt x="4409912" y="2788882"/>
                </a:cubicBezTo>
                <a:cubicBezTo>
                  <a:pt x="4443249" y="2741257"/>
                  <a:pt x="4397529" y="2653627"/>
                  <a:pt x="4483254" y="2653627"/>
                </a:cubicBezTo>
                <a:cubicBezTo>
                  <a:pt x="4562312" y="2661246"/>
                  <a:pt x="4608032" y="2735542"/>
                  <a:pt x="4676612" y="2765069"/>
                </a:cubicBezTo>
                <a:cubicBezTo>
                  <a:pt x="4684232" y="2766974"/>
                  <a:pt x="4693757" y="2767927"/>
                  <a:pt x="4701377" y="2766974"/>
                </a:cubicBezTo>
                <a:cubicBezTo>
                  <a:pt x="4718522" y="2765069"/>
                  <a:pt x="4733762" y="2757449"/>
                  <a:pt x="4745192" y="2742209"/>
                </a:cubicBezTo>
                <a:cubicBezTo>
                  <a:pt x="4752812" y="2736494"/>
                  <a:pt x="4758527" y="2732684"/>
                  <a:pt x="4765194" y="2731732"/>
                </a:cubicBezTo>
                <a:cubicBezTo>
                  <a:pt x="4795674" y="2726017"/>
                  <a:pt x="4828059" y="2757449"/>
                  <a:pt x="4862349" y="2779357"/>
                </a:cubicBezTo>
                <a:cubicBezTo>
                  <a:pt x="4869969" y="2782214"/>
                  <a:pt x="4875684" y="2786977"/>
                  <a:pt x="4883304" y="2789834"/>
                </a:cubicBezTo>
                <a:cubicBezTo>
                  <a:pt x="4892829" y="2792692"/>
                  <a:pt x="4901402" y="2794596"/>
                  <a:pt x="4909022" y="2797454"/>
                </a:cubicBezTo>
                <a:cubicBezTo>
                  <a:pt x="4954742" y="2817457"/>
                  <a:pt x="4974744" y="2864129"/>
                  <a:pt x="4988079" y="2911754"/>
                </a:cubicBezTo>
                <a:cubicBezTo>
                  <a:pt x="4993794" y="2925089"/>
                  <a:pt x="5013797" y="2931757"/>
                  <a:pt x="5028084" y="2937471"/>
                </a:cubicBezTo>
                <a:cubicBezTo>
                  <a:pt x="5037609" y="2942234"/>
                  <a:pt x="5048087" y="2937471"/>
                  <a:pt x="5056659" y="2934614"/>
                </a:cubicBezTo>
                <a:cubicBezTo>
                  <a:pt x="5125240" y="2917469"/>
                  <a:pt x="5198582" y="2998432"/>
                  <a:pt x="5264304" y="2937471"/>
                </a:cubicBezTo>
                <a:cubicBezTo>
                  <a:pt x="5264304" y="2945092"/>
                  <a:pt x="5315740" y="2864129"/>
                  <a:pt x="5330979" y="2815552"/>
                </a:cubicBezTo>
                <a:cubicBezTo>
                  <a:pt x="5332884" y="2809836"/>
                  <a:pt x="5335742" y="2802217"/>
                  <a:pt x="5336694" y="2794596"/>
                </a:cubicBezTo>
                <a:cubicBezTo>
                  <a:pt x="5346219" y="2764117"/>
                  <a:pt x="5353840" y="2735542"/>
                  <a:pt x="5367174" y="2710777"/>
                </a:cubicBezTo>
                <a:cubicBezTo>
                  <a:pt x="5372890" y="2701252"/>
                  <a:pt x="5379557" y="2695536"/>
                  <a:pt x="5387177" y="2689821"/>
                </a:cubicBezTo>
                <a:cubicBezTo>
                  <a:pt x="5390034" y="2682202"/>
                  <a:pt x="5394797" y="2674582"/>
                  <a:pt x="5397654" y="2666961"/>
                </a:cubicBezTo>
                <a:cubicBezTo>
                  <a:pt x="5417657" y="2628861"/>
                  <a:pt x="5433849" y="2590761"/>
                  <a:pt x="5458615" y="2555519"/>
                </a:cubicBezTo>
                <a:cubicBezTo>
                  <a:pt x="5463377" y="2547899"/>
                  <a:pt x="5468140" y="2542184"/>
                  <a:pt x="5473854" y="2534564"/>
                </a:cubicBezTo>
                <a:cubicBezTo>
                  <a:pt x="5525290" y="2486939"/>
                  <a:pt x="5605299" y="2526944"/>
                  <a:pt x="5644352" y="2480271"/>
                </a:cubicBezTo>
                <a:cubicBezTo>
                  <a:pt x="5703407" y="2419311"/>
                  <a:pt x="5578629" y="2385974"/>
                  <a:pt x="5545292" y="2345969"/>
                </a:cubicBezTo>
                <a:cubicBezTo>
                  <a:pt x="5539577" y="2335492"/>
                  <a:pt x="5537672" y="2323109"/>
                  <a:pt x="5540529" y="2312632"/>
                </a:cubicBezTo>
                <a:cubicBezTo>
                  <a:pt x="5543387" y="2300249"/>
                  <a:pt x="5551007" y="2289772"/>
                  <a:pt x="5563390" y="2282152"/>
                </a:cubicBezTo>
                <a:cubicBezTo>
                  <a:pt x="5591965" y="2244052"/>
                  <a:pt x="5644352" y="2230717"/>
                  <a:pt x="5690072" y="2230717"/>
                </a:cubicBezTo>
                <a:cubicBezTo>
                  <a:pt x="5690072" y="2197379"/>
                  <a:pt x="5670069" y="2164042"/>
                  <a:pt x="5634827" y="2151659"/>
                </a:cubicBezTo>
                <a:cubicBezTo>
                  <a:pt x="5625302" y="2146897"/>
                  <a:pt x="5617682" y="2142134"/>
                  <a:pt x="5609109" y="2139277"/>
                </a:cubicBezTo>
                <a:cubicBezTo>
                  <a:pt x="5569104" y="2119274"/>
                  <a:pt x="5530052" y="2099272"/>
                  <a:pt x="5507192" y="2055456"/>
                </a:cubicBezTo>
                <a:cubicBezTo>
                  <a:pt x="5502429" y="2049742"/>
                  <a:pt x="5501477" y="2042122"/>
                  <a:pt x="5501477" y="2034501"/>
                </a:cubicBezTo>
                <a:cubicBezTo>
                  <a:pt x="5499572" y="2004022"/>
                  <a:pt x="5526242" y="1972589"/>
                  <a:pt x="5526242" y="1942109"/>
                </a:cubicBezTo>
                <a:cubicBezTo>
                  <a:pt x="5526242" y="1887817"/>
                  <a:pt x="5429087" y="1894484"/>
                  <a:pt x="5401465" y="1832572"/>
                </a:cubicBezTo>
                <a:cubicBezTo>
                  <a:pt x="5398607" y="1824951"/>
                  <a:pt x="5396702" y="1817331"/>
                  <a:pt x="5393844" y="1809711"/>
                </a:cubicBezTo>
                <a:cubicBezTo>
                  <a:pt x="5390987" y="1802092"/>
                  <a:pt x="5389082" y="1796376"/>
                  <a:pt x="5384319" y="1789709"/>
                </a:cubicBezTo>
                <a:cubicBezTo>
                  <a:pt x="5381462" y="1780184"/>
                  <a:pt x="5376699" y="1774469"/>
                  <a:pt x="5371937" y="1768754"/>
                </a:cubicBezTo>
                <a:cubicBezTo>
                  <a:pt x="5315740" y="1712556"/>
                  <a:pt x="5277640" y="1779231"/>
                  <a:pt x="5245254" y="1817331"/>
                </a:cubicBezTo>
                <a:cubicBezTo>
                  <a:pt x="5240492" y="1824951"/>
                  <a:pt x="5234777" y="1832572"/>
                  <a:pt x="5228109" y="1840192"/>
                </a:cubicBezTo>
                <a:cubicBezTo>
                  <a:pt x="5222394" y="1845906"/>
                  <a:pt x="5215727" y="1853526"/>
                  <a:pt x="5208107" y="1858289"/>
                </a:cubicBezTo>
                <a:cubicBezTo>
                  <a:pt x="5202392" y="1864004"/>
                  <a:pt x="5195724" y="1870672"/>
                  <a:pt x="5190009" y="1879244"/>
                </a:cubicBezTo>
                <a:cubicBezTo>
                  <a:pt x="5185247" y="1886864"/>
                  <a:pt x="5180484" y="1896389"/>
                  <a:pt x="5177627" y="1906867"/>
                </a:cubicBezTo>
                <a:cubicBezTo>
                  <a:pt x="5175722" y="1912581"/>
                  <a:pt x="5171912" y="1917344"/>
                  <a:pt x="5164292" y="1920201"/>
                </a:cubicBezTo>
                <a:cubicBezTo>
                  <a:pt x="5158577" y="1924964"/>
                  <a:pt x="5150957" y="1927822"/>
                  <a:pt x="5143337" y="1927822"/>
                </a:cubicBezTo>
                <a:cubicBezTo>
                  <a:pt x="5126192" y="1930679"/>
                  <a:pt x="5112857" y="1927822"/>
                  <a:pt x="5112857" y="1914486"/>
                </a:cubicBezTo>
                <a:cubicBezTo>
                  <a:pt x="5112857" y="1888769"/>
                  <a:pt x="5108094" y="1868767"/>
                  <a:pt x="5099522" y="1853526"/>
                </a:cubicBezTo>
                <a:cubicBezTo>
                  <a:pt x="5096665" y="1845906"/>
                  <a:pt x="5089997" y="1838286"/>
                  <a:pt x="5086187" y="1832572"/>
                </a:cubicBezTo>
                <a:cubicBezTo>
                  <a:pt x="5073804" y="1800186"/>
                  <a:pt x="5106190" y="1759229"/>
                  <a:pt x="5088092" y="1745894"/>
                </a:cubicBezTo>
                <a:cubicBezTo>
                  <a:pt x="5034752" y="1684934"/>
                  <a:pt x="4943312" y="1692554"/>
                  <a:pt x="4892829" y="1623974"/>
                </a:cubicBezTo>
                <a:cubicBezTo>
                  <a:pt x="4888067" y="1619211"/>
                  <a:pt x="4885209" y="1614449"/>
                  <a:pt x="4880447" y="1610639"/>
                </a:cubicBezTo>
                <a:cubicBezTo>
                  <a:pt x="4874732" y="1603019"/>
                  <a:pt x="4868064" y="1597304"/>
                  <a:pt x="4862349" y="1590636"/>
                </a:cubicBezTo>
                <a:cubicBezTo>
                  <a:pt x="4807104" y="1577301"/>
                  <a:pt x="4766147" y="1547774"/>
                  <a:pt x="4746144" y="1509674"/>
                </a:cubicBezTo>
                <a:cubicBezTo>
                  <a:pt x="4743287" y="1502054"/>
                  <a:pt x="4740429" y="1494434"/>
                  <a:pt x="4736619" y="1484909"/>
                </a:cubicBezTo>
                <a:cubicBezTo>
                  <a:pt x="4704234" y="1434426"/>
                  <a:pt x="4784244" y="1401089"/>
                  <a:pt x="4736619" y="1350606"/>
                </a:cubicBezTo>
                <a:cubicBezTo>
                  <a:pt x="4730904" y="1345844"/>
                  <a:pt x="4723284" y="1342986"/>
                  <a:pt x="4716617" y="1340129"/>
                </a:cubicBezTo>
                <a:cubicBezTo>
                  <a:pt x="4637559" y="1307744"/>
                  <a:pt x="4530879" y="1360131"/>
                  <a:pt x="4440392" y="1355369"/>
                </a:cubicBezTo>
                <a:cubicBezTo>
                  <a:pt x="4434677" y="1357274"/>
                  <a:pt x="4427057" y="1358226"/>
                  <a:pt x="4420389" y="1360131"/>
                </a:cubicBezTo>
                <a:cubicBezTo>
                  <a:pt x="4408007" y="1362989"/>
                  <a:pt x="4394672" y="1364894"/>
                  <a:pt x="4380384" y="1367751"/>
                </a:cubicBezTo>
                <a:cubicBezTo>
                  <a:pt x="4372764" y="1367751"/>
                  <a:pt x="4365144" y="1369656"/>
                  <a:pt x="4355619" y="1369656"/>
                </a:cubicBezTo>
                <a:cubicBezTo>
                  <a:pt x="4276562" y="1362036"/>
                  <a:pt x="4216554" y="1348701"/>
                  <a:pt x="4155594" y="1417281"/>
                </a:cubicBezTo>
                <a:cubicBezTo>
                  <a:pt x="4147974" y="1420139"/>
                  <a:pt x="4140354" y="1422044"/>
                  <a:pt x="4132734" y="1422044"/>
                </a:cubicBezTo>
                <a:cubicBezTo>
                  <a:pt x="4109874" y="1423949"/>
                  <a:pt x="4087014" y="1416329"/>
                  <a:pt x="4071774" y="1396326"/>
                </a:cubicBezTo>
                <a:cubicBezTo>
                  <a:pt x="4039389" y="1355369"/>
                  <a:pt x="4013672" y="1307744"/>
                  <a:pt x="3951759" y="1320126"/>
                </a:cubicBezTo>
                <a:cubicBezTo>
                  <a:pt x="3946044" y="1318222"/>
                  <a:pt x="3939377" y="1315364"/>
                  <a:pt x="3934614" y="1312506"/>
                </a:cubicBezTo>
                <a:cubicBezTo>
                  <a:pt x="3928899" y="1307744"/>
                  <a:pt x="3924137" y="1302029"/>
                  <a:pt x="3921279" y="1294409"/>
                </a:cubicBezTo>
                <a:cubicBezTo>
                  <a:pt x="3901277" y="1254404"/>
                  <a:pt x="3974619" y="1227734"/>
                  <a:pt x="4007004" y="1194397"/>
                </a:cubicBezTo>
                <a:cubicBezTo>
                  <a:pt x="3996527" y="1214399"/>
                  <a:pt x="3996527" y="1229639"/>
                  <a:pt x="4002242" y="1240117"/>
                </a:cubicBezTo>
                <a:cubicBezTo>
                  <a:pt x="4005099" y="1245831"/>
                  <a:pt x="4009862" y="1250594"/>
                  <a:pt x="4015577" y="1253451"/>
                </a:cubicBezTo>
                <a:cubicBezTo>
                  <a:pt x="4036532" y="1263929"/>
                  <a:pt x="4061297" y="1271549"/>
                  <a:pt x="4084157" y="1274406"/>
                </a:cubicBezTo>
                <a:cubicBezTo>
                  <a:pt x="4091777" y="1276311"/>
                  <a:pt x="4099397" y="1276311"/>
                  <a:pt x="4107017" y="1276311"/>
                </a:cubicBezTo>
                <a:cubicBezTo>
                  <a:pt x="4162262" y="1285836"/>
                  <a:pt x="4196552" y="1259167"/>
                  <a:pt x="4227032" y="1225829"/>
                </a:cubicBezTo>
                <a:cubicBezTo>
                  <a:pt x="4232747" y="1218209"/>
                  <a:pt x="4239414" y="1212494"/>
                  <a:pt x="4247034" y="1205826"/>
                </a:cubicBezTo>
                <a:cubicBezTo>
                  <a:pt x="4321329" y="1152486"/>
                  <a:pt x="4454679" y="1226781"/>
                  <a:pt x="4434677" y="1078191"/>
                </a:cubicBezTo>
                <a:cubicBezTo>
                  <a:pt x="4427057" y="1058189"/>
                  <a:pt x="4460394" y="1058189"/>
                  <a:pt x="4475634" y="1049616"/>
                </a:cubicBezTo>
                <a:cubicBezTo>
                  <a:pt x="4481349" y="1047711"/>
                  <a:pt x="4488017" y="1046759"/>
                  <a:pt x="4493732" y="1046759"/>
                </a:cubicBezTo>
                <a:cubicBezTo>
                  <a:pt x="4503257" y="1044854"/>
                  <a:pt x="4511829" y="1043901"/>
                  <a:pt x="4521354" y="1041996"/>
                </a:cubicBezTo>
                <a:cubicBezTo>
                  <a:pt x="4530879" y="1041996"/>
                  <a:pt x="4539452" y="1040091"/>
                  <a:pt x="4548977" y="1039139"/>
                </a:cubicBezTo>
                <a:cubicBezTo>
                  <a:pt x="4573742" y="1033424"/>
                  <a:pt x="4600412" y="1044854"/>
                  <a:pt x="4627082" y="1056284"/>
                </a:cubicBezTo>
                <a:cubicBezTo>
                  <a:pt x="4636607" y="1059141"/>
                  <a:pt x="4644227" y="1061999"/>
                  <a:pt x="4652799" y="1063904"/>
                </a:cubicBezTo>
                <a:cubicBezTo>
                  <a:pt x="4669944" y="1059141"/>
                  <a:pt x="4688994" y="1056284"/>
                  <a:pt x="4708044" y="1051522"/>
                </a:cubicBezTo>
                <a:cubicBezTo>
                  <a:pt x="4717569" y="1049616"/>
                  <a:pt x="4728047" y="1046759"/>
                  <a:pt x="4736619" y="1045806"/>
                </a:cubicBezTo>
                <a:cubicBezTo>
                  <a:pt x="4746144" y="1042949"/>
                  <a:pt x="4754717" y="1040091"/>
                  <a:pt x="4764242" y="1036281"/>
                </a:cubicBezTo>
                <a:cubicBezTo>
                  <a:pt x="4774719" y="1033424"/>
                  <a:pt x="4784244" y="1030566"/>
                  <a:pt x="4794722" y="1025804"/>
                </a:cubicBezTo>
                <a:cubicBezTo>
                  <a:pt x="4842347" y="992466"/>
                  <a:pt x="4941407" y="1012469"/>
                  <a:pt x="4941407" y="951509"/>
                </a:cubicBezTo>
                <a:cubicBezTo>
                  <a:pt x="4947122" y="890549"/>
                  <a:pt x="4855682" y="878166"/>
                  <a:pt x="4804247" y="844829"/>
                </a:cubicBezTo>
                <a:cubicBezTo>
                  <a:pt x="4796627" y="840066"/>
                  <a:pt x="4789007" y="834351"/>
                  <a:pt x="4783292" y="829589"/>
                </a:cubicBezTo>
                <a:cubicBezTo>
                  <a:pt x="4770909" y="817206"/>
                  <a:pt x="4763289" y="801966"/>
                  <a:pt x="4760432" y="781011"/>
                </a:cubicBezTo>
                <a:cubicBezTo>
                  <a:pt x="4762337" y="770534"/>
                  <a:pt x="4760432" y="760056"/>
                  <a:pt x="4758527" y="750531"/>
                </a:cubicBezTo>
                <a:cubicBezTo>
                  <a:pt x="4745192" y="671474"/>
                  <a:pt x="4631844" y="684809"/>
                  <a:pt x="4580409" y="643851"/>
                </a:cubicBezTo>
                <a:cubicBezTo>
                  <a:pt x="4574694" y="639089"/>
                  <a:pt x="4568027" y="634326"/>
                  <a:pt x="4562312" y="630516"/>
                </a:cubicBezTo>
                <a:cubicBezTo>
                  <a:pt x="4545167" y="618134"/>
                  <a:pt x="4529927" y="605751"/>
                  <a:pt x="4518497" y="592416"/>
                </a:cubicBezTo>
                <a:cubicBezTo>
                  <a:pt x="4513734" y="586701"/>
                  <a:pt x="4508972" y="580034"/>
                  <a:pt x="4505162" y="574319"/>
                </a:cubicBezTo>
                <a:cubicBezTo>
                  <a:pt x="4482302" y="560984"/>
                  <a:pt x="4502304" y="534314"/>
                  <a:pt x="4514687" y="520979"/>
                </a:cubicBezTo>
                <a:cubicBezTo>
                  <a:pt x="4520402" y="518121"/>
                  <a:pt x="4527069" y="516216"/>
                  <a:pt x="4532784" y="515264"/>
                </a:cubicBezTo>
                <a:cubicBezTo>
                  <a:pt x="4613747" y="535266"/>
                  <a:pt x="4685184" y="446684"/>
                  <a:pt x="4674707" y="364769"/>
                </a:cubicBezTo>
                <a:cubicBezTo>
                  <a:pt x="4669944" y="357149"/>
                  <a:pt x="4665182" y="351434"/>
                  <a:pt x="4659467" y="343814"/>
                </a:cubicBezTo>
                <a:cubicBezTo>
                  <a:pt x="4633749" y="319049"/>
                  <a:pt x="4593744" y="298094"/>
                  <a:pt x="4555644" y="299999"/>
                </a:cubicBezTo>
                <a:cubicBezTo>
                  <a:pt x="4549929" y="298094"/>
                  <a:pt x="4543262" y="299999"/>
                  <a:pt x="4537547" y="299999"/>
                </a:cubicBezTo>
                <a:cubicBezTo>
                  <a:pt x="4524212" y="299999"/>
                  <a:pt x="4511829" y="299999"/>
                  <a:pt x="4501352" y="301904"/>
                </a:cubicBezTo>
                <a:cubicBezTo>
                  <a:pt x="4491827" y="303809"/>
                  <a:pt x="4484207" y="307619"/>
                  <a:pt x="4475634" y="311429"/>
                </a:cubicBezTo>
                <a:cubicBezTo>
                  <a:pt x="4450869" y="323811"/>
                  <a:pt x="4425152" y="340004"/>
                  <a:pt x="4401339" y="344766"/>
                </a:cubicBezTo>
                <a:cubicBezTo>
                  <a:pt x="4393719" y="347624"/>
                  <a:pt x="4386099" y="347624"/>
                  <a:pt x="4378479" y="347624"/>
                </a:cubicBezTo>
                <a:cubicBezTo>
                  <a:pt x="4365144" y="347624"/>
                  <a:pt x="4349904" y="344766"/>
                  <a:pt x="4334664" y="335241"/>
                </a:cubicBezTo>
                <a:cubicBezTo>
                  <a:pt x="4327044" y="330479"/>
                  <a:pt x="4321329" y="324764"/>
                  <a:pt x="4316567" y="317144"/>
                </a:cubicBezTo>
                <a:cubicBezTo>
                  <a:pt x="4311804" y="309524"/>
                  <a:pt x="4308947" y="301904"/>
                  <a:pt x="4306089" y="292379"/>
                </a:cubicBezTo>
                <a:cubicBezTo>
                  <a:pt x="4306089" y="292379"/>
                  <a:pt x="4311804" y="290474"/>
                  <a:pt x="4318472" y="287616"/>
                </a:cubicBezTo>
                <a:cubicBezTo>
                  <a:pt x="4324187" y="285711"/>
                  <a:pt x="4333712" y="281901"/>
                  <a:pt x="4339427" y="278091"/>
                </a:cubicBezTo>
                <a:cubicBezTo>
                  <a:pt x="4345142" y="272376"/>
                  <a:pt x="4349904" y="265709"/>
                  <a:pt x="4354667" y="259994"/>
                </a:cubicBezTo>
                <a:cubicBezTo>
                  <a:pt x="4360382" y="254279"/>
                  <a:pt x="4365144" y="246659"/>
                  <a:pt x="4369907" y="239991"/>
                </a:cubicBezTo>
                <a:cubicBezTo>
                  <a:pt x="4398482" y="191414"/>
                  <a:pt x="4438487" y="170459"/>
                  <a:pt x="4489922" y="170459"/>
                </a:cubicBezTo>
                <a:cubicBezTo>
                  <a:pt x="4535642" y="170459"/>
                  <a:pt x="4529927" y="83781"/>
                  <a:pt x="4591839" y="76161"/>
                </a:cubicBezTo>
                <a:cubicBezTo>
                  <a:pt x="4601364" y="76161"/>
                  <a:pt x="4609937" y="78066"/>
                  <a:pt x="4619462" y="79019"/>
                </a:cubicBezTo>
                <a:cubicBezTo>
                  <a:pt x="4660419" y="99021"/>
                  <a:pt x="4686137" y="130454"/>
                  <a:pt x="4712807" y="165696"/>
                </a:cubicBezTo>
                <a:cubicBezTo>
                  <a:pt x="4717569" y="171411"/>
                  <a:pt x="4722332" y="179031"/>
                  <a:pt x="4728047" y="185699"/>
                </a:cubicBezTo>
                <a:cubicBezTo>
                  <a:pt x="4732809" y="195224"/>
                  <a:pt x="4737572" y="203796"/>
                  <a:pt x="4741382" y="211416"/>
                </a:cubicBezTo>
                <a:cubicBezTo>
                  <a:pt x="4746144" y="220941"/>
                  <a:pt x="4750907" y="229514"/>
                  <a:pt x="4754717" y="239039"/>
                </a:cubicBezTo>
                <a:cubicBezTo>
                  <a:pt x="4762337" y="252374"/>
                  <a:pt x="4769957" y="266661"/>
                  <a:pt x="4779482" y="279044"/>
                </a:cubicBezTo>
                <a:cubicBezTo>
                  <a:pt x="4784244" y="284759"/>
                  <a:pt x="4789007" y="291426"/>
                  <a:pt x="4794722" y="297141"/>
                </a:cubicBezTo>
                <a:cubicBezTo>
                  <a:pt x="4850919" y="353339"/>
                  <a:pt x="4949979" y="347624"/>
                  <a:pt x="4983317" y="427634"/>
                </a:cubicBezTo>
                <a:cubicBezTo>
                  <a:pt x="4985222" y="435254"/>
                  <a:pt x="4985222" y="442874"/>
                  <a:pt x="4985222" y="448589"/>
                </a:cubicBezTo>
                <a:cubicBezTo>
                  <a:pt x="4954742" y="486689"/>
                  <a:pt x="4941407" y="527646"/>
                  <a:pt x="4944265" y="563841"/>
                </a:cubicBezTo>
                <a:cubicBezTo>
                  <a:pt x="4946169" y="571461"/>
                  <a:pt x="4946169" y="577176"/>
                  <a:pt x="4949027" y="584796"/>
                </a:cubicBezTo>
                <a:cubicBezTo>
                  <a:pt x="4944265" y="709574"/>
                  <a:pt x="5089044" y="681951"/>
                  <a:pt x="5164292" y="721956"/>
                </a:cubicBezTo>
                <a:cubicBezTo>
                  <a:pt x="5171912" y="726719"/>
                  <a:pt x="5179532" y="729576"/>
                  <a:pt x="5187152" y="732434"/>
                </a:cubicBezTo>
                <a:cubicBezTo>
                  <a:pt x="5260494" y="770534"/>
                  <a:pt x="5331932" y="823874"/>
                  <a:pt x="5402417" y="864831"/>
                </a:cubicBezTo>
                <a:cubicBezTo>
                  <a:pt x="5407179" y="869594"/>
                  <a:pt x="5411942" y="874356"/>
                  <a:pt x="5415752" y="878166"/>
                </a:cubicBezTo>
                <a:cubicBezTo>
                  <a:pt x="5428134" y="893406"/>
                  <a:pt x="5438612" y="911504"/>
                  <a:pt x="5446232" y="931506"/>
                </a:cubicBezTo>
                <a:cubicBezTo>
                  <a:pt x="5450994" y="941031"/>
                  <a:pt x="5451947" y="951509"/>
                  <a:pt x="5455757" y="960081"/>
                </a:cubicBezTo>
                <a:cubicBezTo>
                  <a:pt x="5461472" y="1031519"/>
                  <a:pt x="5440517" y="1069619"/>
                  <a:pt x="5405274" y="1092479"/>
                </a:cubicBezTo>
                <a:cubicBezTo>
                  <a:pt x="5397654" y="1097241"/>
                  <a:pt x="5390034" y="1100099"/>
                  <a:pt x="5380509" y="1102956"/>
                </a:cubicBezTo>
                <a:cubicBezTo>
                  <a:pt x="5299547" y="1127722"/>
                  <a:pt x="5212869" y="1120101"/>
                  <a:pt x="5136669" y="1130579"/>
                </a:cubicBezTo>
                <a:cubicBezTo>
                  <a:pt x="5127144" y="1132484"/>
                  <a:pt x="5116667" y="1135341"/>
                  <a:pt x="5108094" y="1136294"/>
                </a:cubicBezTo>
                <a:cubicBezTo>
                  <a:pt x="5098569" y="1139151"/>
                  <a:pt x="5090949" y="1142009"/>
                  <a:pt x="5082377" y="1146772"/>
                </a:cubicBezTo>
                <a:cubicBezTo>
                  <a:pt x="5074757" y="1151534"/>
                  <a:pt x="5067137" y="1156297"/>
                  <a:pt x="5061422" y="1162011"/>
                </a:cubicBezTo>
                <a:cubicBezTo>
                  <a:pt x="5050944" y="1171536"/>
                  <a:pt x="5043324" y="1182966"/>
                  <a:pt x="5038562" y="1197254"/>
                </a:cubicBezTo>
                <a:cubicBezTo>
                  <a:pt x="5036657" y="1202969"/>
                  <a:pt x="5033799" y="1210589"/>
                  <a:pt x="5033799" y="1218209"/>
                </a:cubicBezTo>
                <a:cubicBezTo>
                  <a:pt x="5035704" y="1223924"/>
                  <a:pt x="5038562" y="1231544"/>
                  <a:pt x="5039515" y="1239164"/>
                </a:cubicBezTo>
                <a:cubicBezTo>
                  <a:pt x="5056659" y="1301076"/>
                  <a:pt x="4950932" y="1327747"/>
                  <a:pt x="5003319" y="1362036"/>
                </a:cubicBezTo>
                <a:cubicBezTo>
                  <a:pt x="5076662" y="1409661"/>
                  <a:pt x="5148099" y="1435379"/>
                  <a:pt x="5233824" y="1436331"/>
                </a:cubicBezTo>
                <a:cubicBezTo>
                  <a:pt x="5244302" y="1438236"/>
                  <a:pt x="5253827" y="1438236"/>
                  <a:pt x="5262399" y="1438236"/>
                </a:cubicBezTo>
                <a:cubicBezTo>
                  <a:pt x="5290022" y="1440142"/>
                  <a:pt x="5315740" y="1441094"/>
                  <a:pt x="5338599" y="1442999"/>
                </a:cubicBezTo>
                <a:cubicBezTo>
                  <a:pt x="5366222" y="1448714"/>
                  <a:pt x="5437659" y="1442999"/>
                  <a:pt x="5424324" y="1499197"/>
                </a:cubicBezTo>
                <a:cubicBezTo>
                  <a:pt x="5421467" y="1504911"/>
                  <a:pt x="5418609" y="1511579"/>
                  <a:pt x="5413847" y="1517294"/>
                </a:cubicBezTo>
                <a:cubicBezTo>
                  <a:pt x="5410990" y="1523009"/>
                  <a:pt x="5408132" y="1529676"/>
                  <a:pt x="5406227" y="1537297"/>
                </a:cubicBezTo>
                <a:cubicBezTo>
                  <a:pt x="5464329" y="1557299"/>
                  <a:pt x="5530052" y="1537297"/>
                  <a:pt x="5587202" y="1539201"/>
                </a:cubicBezTo>
                <a:cubicBezTo>
                  <a:pt x="5597679" y="1539201"/>
                  <a:pt x="5607204" y="1539201"/>
                  <a:pt x="5615777" y="1539201"/>
                </a:cubicBezTo>
                <a:cubicBezTo>
                  <a:pt x="5678642" y="1542059"/>
                  <a:pt x="5735792" y="1562061"/>
                  <a:pt x="5768177" y="1621117"/>
                </a:cubicBezTo>
                <a:cubicBezTo>
                  <a:pt x="5775797" y="1636356"/>
                  <a:pt x="5781512" y="1653501"/>
                  <a:pt x="5788179" y="1671599"/>
                </a:cubicBezTo>
                <a:cubicBezTo>
                  <a:pt x="5782465" y="1712556"/>
                  <a:pt x="5730077" y="1735417"/>
                  <a:pt x="5716742" y="1760181"/>
                </a:cubicBezTo>
                <a:cubicBezTo>
                  <a:pt x="5713884" y="1765897"/>
                  <a:pt x="5711979" y="1772564"/>
                  <a:pt x="5713884" y="1778279"/>
                </a:cubicBezTo>
                <a:cubicBezTo>
                  <a:pt x="5787227" y="1860194"/>
                  <a:pt x="5898669" y="1801139"/>
                  <a:pt x="5983442" y="1854479"/>
                </a:cubicBezTo>
                <a:cubicBezTo>
                  <a:pt x="6047259" y="1895436"/>
                  <a:pt x="5993919" y="1953539"/>
                  <a:pt x="5980584" y="2006879"/>
                </a:cubicBezTo>
                <a:cubicBezTo>
                  <a:pt x="5978679" y="2014499"/>
                  <a:pt x="5977727" y="2022119"/>
                  <a:pt x="5977727" y="2029739"/>
                </a:cubicBezTo>
                <a:cubicBezTo>
                  <a:pt x="6023447" y="2057361"/>
                  <a:pt x="6017732" y="2110702"/>
                  <a:pt x="6029162" y="2157374"/>
                </a:cubicBezTo>
                <a:cubicBezTo>
                  <a:pt x="6032019" y="2164994"/>
                  <a:pt x="6034877" y="2169757"/>
                  <a:pt x="6041544" y="2174519"/>
                </a:cubicBezTo>
                <a:cubicBezTo>
                  <a:pt x="6094884" y="2192617"/>
                  <a:pt x="6102504" y="2245957"/>
                  <a:pt x="6128222" y="2286914"/>
                </a:cubicBezTo>
                <a:cubicBezTo>
                  <a:pt x="6132984" y="2294534"/>
                  <a:pt x="6135842" y="2302154"/>
                  <a:pt x="6140604" y="2309774"/>
                </a:cubicBezTo>
                <a:cubicBezTo>
                  <a:pt x="6131079" y="2342159"/>
                  <a:pt x="6130127" y="2368829"/>
                  <a:pt x="6134890" y="2391689"/>
                </a:cubicBezTo>
                <a:cubicBezTo>
                  <a:pt x="6136794" y="2401214"/>
                  <a:pt x="6137747" y="2408834"/>
                  <a:pt x="6140604" y="2416454"/>
                </a:cubicBezTo>
                <a:cubicBezTo>
                  <a:pt x="6160607" y="2454554"/>
                  <a:pt x="6193944" y="2501227"/>
                  <a:pt x="6219662" y="2536469"/>
                </a:cubicBezTo>
                <a:cubicBezTo>
                  <a:pt x="6265382" y="2589809"/>
                  <a:pt x="6265382" y="2678392"/>
                  <a:pt x="6349202" y="2696489"/>
                </a:cubicBezTo>
                <a:cubicBezTo>
                  <a:pt x="6354917" y="2701252"/>
                  <a:pt x="6362537" y="2706014"/>
                  <a:pt x="6370157" y="2709824"/>
                </a:cubicBezTo>
                <a:cubicBezTo>
                  <a:pt x="6403494" y="2734589"/>
                  <a:pt x="6429212" y="2764117"/>
                  <a:pt x="6449215" y="2808884"/>
                </a:cubicBezTo>
                <a:cubicBezTo>
                  <a:pt x="6453977" y="2814599"/>
                  <a:pt x="6458740" y="2822219"/>
                  <a:pt x="6462549" y="2828886"/>
                </a:cubicBezTo>
                <a:cubicBezTo>
                  <a:pt x="6465407" y="2833649"/>
                  <a:pt x="6470169" y="2838411"/>
                  <a:pt x="6473027" y="2842221"/>
                </a:cubicBezTo>
                <a:cubicBezTo>
                  <a:pt x="6488267" y="2886036"/>
                  <a:pt x="6541607" y="2886036"/>
                  <a:pt x="6579707" y="2906039"/>
                </a:cubicBezTo>
                <a:cubicBezTo>
                  <a:pt x="6593042" y="2913659"/>
                  <a:pt x="6607329" y="2926994"/>
                  <a:pt x="6607329" y="2939377"/>
                </a:cubicBezTo>
                <a:cubicBezTo>
                  <a:pt x="6599709" y="2987002"/>
                  <a:pt x="6561609" y="3021292"/>
                  <a:pt x="6573992" y="3073679"/>
                </a:cubicBezTo>
                <a:cubicBezTo>
                  <a:pt x="6572087" y="3081299"/>
                  <a:pt x="6572087" y="3090824"/>
                  <a:pt x="6572087" y="3098444"/>
                </a:cubicBezTo>
                <a:cubicBezTo>
                  <a:pt x="6570182" y="3130829"/>
                  <a:pt x="6577802" y="3162261"/>
                  <a:pt x="6599709" y="3192742"/>
                </a:cubicBezTo>
                <a:cubicBezTo>
                  <a:pt x="6601615" y="3194646"/>
                  <a:pt x="6602567" y="3195599"/>
                  <a:pt x="6604472" y="3197504"/>
                </a:cubicBezTo>
                <a:cubicBezTo>
                  <a:pt x="6647334" y="3225127"/>
                  <a:pt x="6744490" y="3230842"/>
                  <a:pt x="6680672" y="3297517"/>
                </a:cubicBezTo>
                <a:cubicBezTo>
                  <a:pt x="6683529" y="3297517"/>
                  <a:pt x="6681624" y="3300374"/>
                  <a:pt x="6679719" y="3301327"/>
                </a:cubicBezTo>
                <a:moveTo>
                  <a:pt x="7928447" y="4060469"/>
                </a:moveTo>
                <a:cubicBezTo>
                  <a:pt x="7930352" y="4093807"/>
                  <a:pt x="7938924" y="4121429"/>
                  <a:pt x="7954165" y="4142384"/>
                </a:cubicBezTo>
                <a:cubicBezTo>
                  <a:pt x="7958927" y="4150004"/>
                  <a:pt x="7964642" y="4155719"/>
                  <a:pt x="7971309" y="4162386"/>
                </a:cubicBezTo>
                <a:cubicBezTo>
                  <a:pt x="7977024" y="4168102"/>
                  <a:pt x="7983692" y="4174769"/>
                  <a:pt x="7991312" y="4180484"/>
                </a:cubicBezTo>
                <a:cubicBezTo>
                  <a:pt x="8029412" y="4218584"/>
                  <a:pt x="8049415" y="4272877"/>
                  <a:pt x="8108469" y="4287164"/>
                </a:cubicBezTo>
                <a:cubicBezTo>
                  <a:pt x="8049415" y="4307167"/>
                  <a:pt x="8009409" y="4251922"/>
                  <a:pt x="7974167" y="4221442"/>
                </a:cubicBezTo>
                <a:cubicBezTo>
                  <a:pt x="7964642" y="4216679"/>
                  <a:pt x="7957022" y="4213822"/>
                  <a:pt x="7949402" y="4209059"/>
                </a:cubicBezTo>
                <a:cubicBezTo>
                  <a:pt x="7943687" y="4204297"/>
                  <a:pt x="7936067" y="4198582"/>
                  <a:pt x="7929399" y="4193819"/>
                </a:cubicBezTo>
                <a:cubicBezTo>
                  <a:pt x="7918922" y="4181436"/>
                  <a:pt x="7908444" y="4168102"/>
                  <a:pt x="7900824" y="4150957"/>
                </a:cubicBezTo>
                <a:cubicBezTo>
                  <a:pt x="7896062" y="4143336"/>
                  <a:pt x="7893204" y="4135717"/>
                  <a:pt x="7890347" y="4126192"/>
                </a:cubicBezTo>
                <a:cubicBezTo>
                  <a:pt x="7887490" y="4120477"/>
                  <a:pt x="7884632" y="4113809"/>
                  <a:pt x="7880822" y="4108094"/>
                </a:cubicBezTo>
                <a:cubicBezTo>
                  <a:pt x="7868440" y="4075709"/>
                  <a:pt x="7859867" y="4039514"/>
                  <a:pt x="7852247" y="4003319"/>
                </a:cubicBezTo>
                <a:cubicBezTo>
                  <a:pt x="7838912" y="3968077"/>
                  <a:pt x="7806527" y="3955694"/>
                  <a:pt x="7791287" y="3921404"/>
                </a:cubicBezTo>
                <a:cubicBezTo>
                  <a:pt x="7786524" y="3915689"/>
                  <a:pt x="7781762" y="3909021"/>
                  <a:pt x="7777952" y="3904259"/>
                </a:cubicBezTo>
                <a:cubicBezTo>
                  <a:pt x="7752234" y="3876636"/>
                  <a:pt x="7715087" y="3853777"/>
                  <a:pt x="7669367" y="3835679"/>
                </a:cubicBezTo>
                <a:cubicBezTo>
                  <a:pt x="7663652" y="3829964"/>
                  <a:pt x="7656984" y="3822344"/>
                  <a:pt x="7651269" y="3815677"/>
                </a:cubicBezTo>
                <a:cubicBezTo>
                  <a:pt x="7645554" y="3808057"/>
                  <a:pt x="7640792" y="3800436"/>
                  <a:pt x="7636029" y="3792817"/>
                </a:cubicBezTo>
                <a:cubicBezTo>
                  <a:pt x="7587452" y="3719474"/>
                  <a:pt x="7610312" y="3642321"/>
                  <a:pt x="7595072" y="3568027"/>
                </a:cubicBezTo>
                <a:cubicBezTo>
                  <a:pt x="7593167" y="3558502"/>
                  <a:pt x="7590309" y="3550882"/>
                  <a:pt x="7587452" y="3543261"/>
                </a:cubicBezTo>
                <a:cubicBezTo>
                  <a:pt x="7584594" y="3535642"/>
                  <a:pt x="7579832" y="3526117"/>
                  <a:pt x="7575069" y="3518496"/>
                </a:cubicBezTo>
                <a:cubicBezTo>
                  <a:pt x="7572212" y="3508971"/>
                  <a:pt x="7567449" y="3501352"/>
                  <a:pt x="7564592" y="3492779"/>
                </a:cubicBezTo>
                <a:cubicBezTo>
                  <a:pt x="7534112" y="3442296"/>
                  <a:pt x="7516015" y="3395624"/>
                  <a:pt x="7500774" y="3342284"/>
                </a:cubicBezTo>
                <a:cubicBezTo>
                  <a:pt x="7498869" y="3334664"/>
                  <a:pt x="7496012" y="3327044"/>
                  <a:pt x="7495059" y="3319424"/>
                </a:cubicBezTo>
                <a:cubicBezTo>
                  <a:pt x="7472199" y="3279419"/>
                  <a:pt x="7492202" y="3227032"/>
                  <a:pt x="7444577" y="3192742"/>
                </a:cubicBezTo>
                <a:cubicBezTo>
                  <a:pt x="7386474" y="3145117"/>
                  <a:pt x="7327419" y="3192742"/>
                  <a:pt x="7316942" y="3250844"/>
                </a:cubicBezTo>
                <a:cubicBezTo>
                  <a:pt x="7314084" y="3258464"/>
                  <a:pt x="7311227" y="3266084"/>
                  <a:pt x="7307417" y="3273704"/>
                </a:cubicBezTo>
                <a:cubicBezTo>
                  <a:pt x="7301702" y="3290849"/>
                  <a:pt x="7292177" y="3307042"/>
                  <a:pt x="7281699" y="3322282"/>
                </a:cubicBezTo>
                <a:cubicBezTo>
                  <a:pt x="7278842" y="3327044"/>
                  <a:pt x="7274079" y="3331807"/>
                  <a:pt x="7271222" y="3334664"/>
                </a:cubicBezTo>
                <a:cubicBezTo>
                  <a:pt x="7235027" y="3374669"/>
                  <a:pt x="7169304" y="3340379"/>
                  <a:pt x="7143587" y="3301327"/>
                </a:cubicBezTo>
                <a:cubicBezTo>
                  <a:pt x="7189307" y="3293707"/>
                  <a:pt x="7235027" y="3280371"/>
                  <a:pt x="7252172" y="3231794"/>
                </a:cubicBezTo>
                <a:cubicBezTo>
                  <a:pt x="7255029" y="3224174"/>
                  <a:pt x="7257887" y="3216554"/>
                  <a:pt x="7259792" y="3208934"/>
                </a:cubicBezTo>
                <a:cubicBezTo>
                  <a:pt x="7261697" y="3161309"/>
                  <a:pt x="7255029" y="3096539"/>
                  <a:pt x="7284557" y="3070821"/>
                </a:cubicBezTo>
                <a:cubicBezTo>
                  <a:pt x="7289319" y="3066059"/>
                  <a:pt x="7295034" y="3063202"/>
                  <a:pt x="7302654" y="3060344"/>
                </a:cubicBezTo>
                <a:cubicBezTo>
                  <a:pt x="7348374" y="3057486"/>
                  <a:pt x="7401715" y="3052724"/>
                  <a:pt x="7449340" y="3060344"/>
                </a:cubicBezTo>
                <a:cubicBezTo>
                  <a:pt x="7458865" y="3062249"/>
                  <a:pt x="7467437" y="3063202"/>
                  <a:pt x="7476962" y="3066059"/>
                </a:cubicBezTo>
                <a:cubicBezTo>
                  <a:pt x="7565544" y="3078442"/>
                  <a:pt x="7565544" y="3180359"/>
                  <a:pt x="7588404" y="3252749"/>
                </a:cubicBezTo>
                <a:cubicBezTo>
                  <a:pt x="7591262" y="3262274"/>
                  <a:pt x="7594119" y="3270846"/>
                  <a:pt x="7597929" y="3280371"/>
                </a:cubicBezTo>
                <a:cubicBezTo>
                  <a:pt x="7625552" y="3353714"/>
                  <a:pt x="7666509" y="3420389"/>
                  <a:pt x="7698894" y="3488969"/>
                </a:cubicBezTo>
                <a:cubicBezTo>
                  <a:pt x="7700799" y="3496589"/>
                  <a:pt x="7700799" y="3502304"/>
                  <a:pt x="7701752" y="3509924"/>
                </a:cubicBezTo>
                <a:cubicBezTo>
                  <a:pt x="7701752" y="3517544"/>
                  <a:pt x="7701752" y="3523259"/>
                  <a:pt x="7701752" y="3530879"/>
                </a:cubicBezTo>
                <a:cubicBezTo>
                  <a:pt x="7699847" y="3619461"/>
                  <a:pt x="7673177" y="3713759"/>
                  <a:pt x="7756997" y="3759479"/>
                </a:cubicBezTo>
                <a:cubicBezTo>
                  <a:pt x="7764617" y="3764242"/>
                  <a:pt x="7770332" y="3767099"/>
                  <a:pt x="7777952" y="3771861"/>
                </a:cubicBezTo>
                <a:cubicBezTo>
                  <a:pt x="7783667" y="3774719"/>
                  <a:pt x="7791287" y="3777577"/>
                  <a:pt x="7797954" y="3782339"/>
                </a:cubicBezTo>
                <a:cubicBezTo>
                  <a:pt x="7866534" y="3792817"/>
                  <a:pt x="7906540" y="3838536"/>
                  <a:pt x="7919874" y="3894734"/>
                </a:cubicBezTo>
                <a:cubicBezTo>
                  <a:pt x="7921779" y="3902354"/>
                  <a:pt x="7922732" y="3909974"/>
                  <a:pt x="7924637" y="3919499"/>
                </a:cubicBezTo>
                <a:cubicBezTo>
                  <a:pt x="7937972" y="3954742"/>
                  <a:pt x="7922732" y="3989032"/>
                  <a:pt x="7924637" y="4023321"/>
                </a:cubicBezTo>
                <a:cubicBezTo>
                  <a:pt x="7924637" y="4030942"/>
                  <a:pt x="7924637" y="4036657"/>
                  <a:pt x="7927494" y="4044277"/>
                </a:cubicBezTo>
                <a:cubicBezTo>
                  <a:pt x="7925590" y="4049992"/>
                  <a:pt x="7926542" y="4056659"/>
                  <a:pt x="7928447" y="4060469"/>
                </a:cubicBezTo>
                <a:moveTo>
                  <a:pt x="6504" y="4409084"/>
                </a:moveTo>
                <a:lnTo>
                  <a:pt x="9362" y="4439564"/>
                </a:lnTo>
                <a:lnTo>
                  <a:pt x="7980834" y="4439564"/>
                </a:lnTo>
                <a:cubicBezTo>
                  <a:pt x="7986549" y="4439564"/>
                  <a:pt x="7993217" y="4439564"/>
                  <a:pt x="7997979" y="4439564"/>
                </a:cubicBezTo>
                <a:cubicBezTo>
                  <a:pt x="8017982" y="4441469"/>
                  <a:pt x="8036079" y="4441469"/>
                  <a:pt x="8056082" y="4441469"/>
                </a:cubicBezTo>
                <a:cubicBezTo>
                  <a:pt x="8061797" y="4441469"/>
                  <a:pt x="8068465" y="4441469"/>
                  <a:pt x="8074179" y="4441469"/>
                </a:cubicBezTo>
                <a:cubicBezTo>
                  <a:pt x="8121804" y="4443374"/>
                  <a:pt x="8178954" y="4454804"/>
                  <a:pt x="8198957" y="4435754"/>
                </a:cubicBezTo>
                <a:cubicBezTo>
                  <a:pt x="8292302" y="4308119"/>
                  <a:pt x="8113232" y="4247159"/>
                  <a:pt x="8044652" y="4158577"/>
                </a:cubicBezTo>
                <a:cubicBezTo>
                  <a:pt x="8039890" y="4152861"/>
                  <a:pt x="8034174" y="4146194"/>
                  <a:pt x="8029412" y="4138574"/>
                </a:cubicBezTo>
                <a:cubicBezTo>
                  <a:pt x="8023697" y="4132859"/>
                  <a:pt x="8018934" y="4125239"/>
                  <a:pt x="8014172" y="4118571"/>
                </a:cubicBezTo>
                <a:cubicBezTo>
                  <a:pt x="8008457" y="4112857"/>
                  <a:pt x="8003694" y="4106189"/>
                  <a:pt x="7998932" y="4100474"/>
                </a:cubicBezTo>
                <a:cubicBezTo>
                  <a:pt x="7986549" y="4080471"/>
                  <a:pt x="7977977" y="4057611"/>
                  <a:pt x="7971309" y="4031894"/>
                </a:cubicBezTo>
                <a:cubicBezTo>
                  <a:pt x="7969404" y="4024274"/>
                  <a:pt x="7968452" y="4014749"/>
                  <a:pt x="7968452" y="4006177"/>
                </a:cubicBezTo>
                <a:cubicBezTo>
                  <a:pt x="7966547" y="3998557"/>
                  <a:pt x="7966547" y="3992842"/>
                  <a:pt x="7966547" y="3985221"/>
                </a:cubicBezTo>
                <a:cubicBezTo>
                  <a:pt x="7966547" y="3977602"/>
                  <a:pt x="7968452" y="3968077"/>
                  <a:pt x="7971309" y="3960457"/>
                </a:cubicBezTo>
                <a:cubicBezTo>
                  <a:pt x="7974167" y="3949979"/>
                  <a:pt x="7976072" y="3940454"/>
                  <a:pt x="7976072" y="3931882"/>
                </a:cubicBezTo>
                <a:cubicBezTo>
                  <a:pt x="7986549" y="3835679"/>
                  <a:pt x="7928447" y="3760432"/>
                  <a:pt x="7828434" y="3749002"/>
                </a:cubicBezTo>
                <a:cubicBezTo>
                  <a:pt x="7820815" y="3746144"/>
                  <a:pt x="7811290" y="3743286"/>
                  <a:pt x="7803669" y="3739477"/>
                </a:cubicBezTo>
                <a:cubicBezTo>
                  <a:pt x="7788429" y="3731857"/>
                  <a:pt x="7773190" y="3724236"/>
                  <a:pt x="7757949" y="3713759"/>
                </a:cubicBezTo>
                <a:cubicBezTo>
                  <a:pt x="7752234" y="3700424"/>
                  <a:pt x="7739852" y="3686136"/>
                  <a:pt x="7739852" y="3672802"/>
                </a:cubicBezTo>
                <a:cubicBezTo>
                  <a:pt x="7735090" y="3625177"/>
                  <a:pt x="7745567" y="3578504"/>
                  <a:pt x="7750329" y="3532784"/>
                </a:cubicBezTo>
                <a:cubicBezTo>
                  <a:pt x="7752234" y="3515639"/>
                  <a:pt x="7753187" y="3500399"/>
                  <a:pt x="7752234" y="3485159"/>
                </a:cubicBezTo>
                <a:cubicBezTo>
                  <a:pt x="7752234" y="3477539"/>
                  <a:pt x="7752234" y="3469919"/>
                  <a:pt x="7750329" y="3462299"/>
                </a:cubicBezTo>
                <a:cubicBezTo>
                  <a:pt x="7748424" y="3456584"/>
                  <a:pt x="7745567" y="3448964"/>
                  <a:pt x="7744615" y="3442296"/>
                </a:cubicBezTo>
                <a:cubicBezTo>
                  <a:pt x="7700799" y="3375621"/>
                  <a:pt x="7635077" y="3322282"/>
                  <a:pt x="7637934" y="3232746"/>
                </a:cubicBezTo>
                <a:cubicBezTo>
                  <a:pt x="7636029" y="3223221"/>
                  <a:pt x="7633172" y="3214649"/>
                  <a:pt x="7630315" y="3205124"/>
                </a:cubicBezTo>
                <a:cubicBezTo>
                  <a:pt x="7627457" y="3187979"/>
                  <a:pt x="7622694" y="3172739"/>
                  <a:pt x="7619837" y="3157499"/>
                </a:cubicBezTo>
                <a:cubicBezTo>
                  <a:pt x="7616979" y="3140354"/>
                  <a:pt x="7614122" y="3125114"/>
                  <a:pt x="7610312" y="3108921"/>
                </a:cubicBezTo>
                <a:cubicBezTo>
                  <a:pt x="7620790" y="2978429"/>
                  <a:pt x="7476009" y="2964142"/>
                  <a:pt x="7386474" y="2987002"/>
                </a:cubicBezTo>
                <a:cubicBezTo>
                  <a:pt x="7378854" y="2988907"/>
                  <a:pt x="7371234" y="2989859"/>
                  <a:pt x="7363615" y="2991764"/>
                </a:cubicBezTo>
                <a:cubicBezTo>
                  <a:pt x="7310274" y="2996527"/>
                  <a:pt x="7259792" y="2966999"/>
                  <a:pt x="7214072" y="2991764"/>
                </a:cubicBezTo>
                <a:cubicBezTo>
                  <a:pt x="7140729" y="3031769"/>
                  <a:pt x="7206452" y="3119399"/>
                  <a:pt x="7196927" y="3189884"/>
                </a:cubicBezTo>
                <a:cubicBezTo>
                  <a:pt x="7192165" y="3195599"/>
                  <a:pt x="7186449" y="3200361"/>
                  <a:pt x="7181687" y="3205124"/>
                </a:cubicBezTo>
                <a:cubicBezTo>
                  <a:pt x="7128347" y="3246082"/>
                  <a:pt x="7041669" y="3237509"/>
                  <a:pt x="6980709" y="3205124"/>
                </a:cubicBezTo>
                <a:cubicBezTo>
                  <a:pt x="6973090" y="3202267"/>
                  <a:pt x="6965469" y="3199409"/>
                  <a:pt x="6957849" y="3195599"/>
                </a:cubicBezTo>
                <a:cubicBezTo>
                  <a:pt x="6930227" y="3186074"/>
                  <a:pt x="6902604" y="3182264"/>
                  <a:pt x="6871172" y="3187979"/>
                </a:cubicBezTo>
                <a:cubicBezTo>
                  <a:pt x="6865457" y="3189884"/>
                  <a:pt x="6858790" y="3190836"/>
                  <a:pt x="6851169" y="3193694"/>
                </a:cubicBezTo>
                <a:cubicBezTo>
                  <a:pt x="6773065" y="3199409"/>
                  <a:pt x="6719724" y="3146069"/>
                  <a:pt x="6647334" y="3132734"/>
                </a:cubicBezTo>
                <a:cubicBezTo>
                  <a:pt x="6641619" y="3129877"/>
                  <a:pt x="6636857" y="3122257"/>
                  <a:pt x="6633999" y="3115589"/>
                </a:cubicBezTo>
                <a:cubicBezTo>
                  <a:pt x="6629237" y="3105111"/>
                  <a:pt x="6629237" y="3085109"/>
                  <a:pt x="6629237" y="3071774"/>
                </a:cubicBezTo>
                <a:cubicBezTo>
                  <a:pt x="6629237" y="3068917"/>
                  <a:pt x="6631142" y="3066059"/>
                  <a:pt x="6631142" y="3062249"/>
                </a:cubicBezTo>
                <a:cubicBezTo>
                  <a:pt x="6641619" y="2996527"/>
                  <a:pt x="6727344" y="2970809"/>
                  <a:pt x="6707342" y="2896514"/>
                </a:cubicBezTo>
                <a:cubicBezTo>
                  <a:pt x="6687340" y="2835554"/>
                  <a:pt x="6610187" y="2822219"/>
                  <a:pt x="6552084" y="2806979"/>
                </a:cubicBezTo>
                <a:cubicBezTo>
                  <a:pt x="6544465" y="2802217"/>
                  <a:pt x="6538749" y="2797454"/>
                  <a:pt x="6532082" y="2793644"/>
                </a:cubicBezTo>
                <a:cubicBezTo>
                  <a:pt x="6514937" y="2778404"/>
                  <a:pt x="6504459" y="2760307"/>
                  <a:pt x="6507317" y="2734589"/>
                </a:cubicBezTo>
                <a:cubicBezTo>
                  <a:pt x="6507317" y="2732684"/>
                  <a:pt x="6507317" y="2731732"/>
                  <a:pt x="6505412" y="2729827"/>
                </a:cubicBezTo>
                <a:cubicBezTo>
                  <a:pt x="6490172" y="2663152"/>
                  <a:pt x="6436832" y="2632671"/>
                  <a:pt x="6391112" y="2597429"/>
                </a:cubicBezTo>
                <a:cubicBezTo>
                  <a:pt x="6385397" y="2591714"/>
                  <a:pt x="6377777" y="2586952"/>
                  <a:pt x="6371109" y="2580284"/>
                </a:cubicBezTo>
                <a:cubicBezTo>
                  <a:pt x="6325390" y="2545042"/>
                  <a:pt x="6305387" y="2491702"/>
                  <a:pt x="6285384" y="2438361"/>
                </a:cubicBezTo>
                <a:cubicBezTo>
                  <a:pt x="6280622" y="2428836"/>
                  <a:pt x="6275859" y="2420264"/>
                  <a:pt x="6273002" y="2410739"/>
                </a:cubicBezTo>
                <a:cubicBezTo>
                  <a:pt x="6252047" y="2366924"/>
                  <a:pt x="6229187" y="2325967"/>
                  <a:pt x="6209184" y="2284057"/>
                </a:cubicBezTo>
                <a:cubicBezTo>
                  <a:pt x="6204422" y="2274532"/>
                  <a:pt x="6199659" y="2266911"/>
                  <a:pt x="6195849" y="2259292"/>
                </a:cubicBezTo>
                <a:cubicBezTo>
                  <a:pt x="6172990" y="2219286"/>
                  <a:pt x="6152034" y="2178329"/>
                  <a:pt x="6142509" y="2131657"/>
                </a:cubicBezTo>
                <a:cubicBezTo>
                  <a:pt x="6140604" y="2122132"/>
                  <a:pt x="6139652" y="2113559"/>
                  <a:pt x="6137747" y="2104034"/>
                </a:cubicBezTo>
                <a:cubicBezTo>
                  <a:pt x="6132984" y="2065934"/>
                  <a:pt x="6134890" y="2026881"/>
                  <a:pt x="6127269" y="1992592"/>
                </a:cubicBezTo>
                <a:cubicBezTo>
                  <a:pt x="6125365" y="1990686"/>
                  <a:pt x="6124412" y="1989734"/>
                  <a:pt x="6124412" y="1986876"/>
                </a:cubicBezTo>
                <a:cubicBezTo>
                  <a:pt x="6107267" y="1953539"/>
                  <a:pt x="6083454" y="1932584"/>
                  <a:pt x="6103457" y="1877339"/>
                </a:cubicBezTo>
                <a:cubicBezTo>
                  <a:pt x="6109172" y="1864004"/>
                  <a:pt x="6095837" y="1844001"/>
                  <a:pt x="6086312" y="1828761"/>
                </a:cubicBezTo>
                <a:cubicBezTo>
                  <a:pt x="6080597" y="1815426"/>
                  <a:pt x="6071072" y="1803044"/>
                  <a:pt x="6063452" y="1790661"/>
                </a:cubicBezTo>
                <a:cubicBezTo>
                  <a:pt x="6008207" y="1705889"/>
                  <a:pt x="5939627" y="1622069"/>
                  <a:pt x="5949152" y="1512531"/>
                </a:cubicBezTo>
                <a:cubicBezTo>
                  <a:pt x="5947247" y="1499197"/>
                  <a:pt x="5946294" y="1484909"/>
                  <a:pt x="5944390" y="1472526"/>
                </a:cubicBezTo>
                <a:cubicBezTo>
                  <a:pt x="5936769" y="1419186"/>
                  <a:pt x="5924387" y="1370609"/>
                  <a:pt x="5892954" y="1326794"/>
                </a:cubicBezTo>
                <a:cubicBezTo>
                  <a:pt x="5883429" y="1314411"/>
                  <a:pt x="5872952" y="1302029"/>
                  <a:pt x="5860569" y="1290599"/>
                </a:cubicBezTo>
                <a:cubicBezTo>
                  <a:pt x="5851044" y="1282979"/>
                  <a:pt x="5842472" y="1275359"/>
                  <a:pt x="5832947" y="1269644"/>
                </a:cubicBezTo>
                <a:cubicBezTo>
                  <a:pt x="5846282" y="1277264"/>
                  <a:pt x="5858665" y="1277264"/>
                  <a:pt x="5872952" y="1284884"/>
                </a:cubicBezTo>
                <a:cubicBezTo>
                  <a:pt x="5862474" y="1282026"/>
                  <a:pt x="5852949" y="1279169"/>
                  <a:pt x="5842472" y="1275359"/>
                </a:cubicBezTo>
                <a:cubicBezTo>
                  <a:pt x="5753890" y="1202016"/>
                  <a:pt x="5623397" y="1156297"/>
                  <a:pt x="5554817" y="1061047"/>
                </a:cubicBezTo>
                <a:cubicBezTo>
                  <a:pt x="5549102" y="1053426"/>
                  <a:pt x="5544340" y="1045806"/>
                  <a:pt x="5539577" y="1038186"/>
                </a:cubicBezTo>
                <a:cubicBezTo>
                  <a:pt x="5557674" y="954366"/>
                  <a:pt x="5544340" y="874356"/>
                  <a:pt x="5472902" y="826731"/>
                </a:cubicBezTo>
                <a:cubicBezTo>
                  <a:pt x="5467187" y="821969"/>
                  <a:pt x="5462424" y="816254"/>
                  <a:pt x="5455757" y="809586"/>
                </a:cubicBezTo>
                <a:cubicBezTo>
                  <a:pt x="5425277" y="781964"/>
                  <a:pt x="5392892" y="755294"/>
                  <a:pt x="5350982" y="738149"/>
                </a:cubicBezTo>
                <a:cubicBezTo>
                  <a:pt x="5346219" y="735291"/>
                  <a:pt x="5340504" y="732434"/>
                  <a:pt x="5333837" y="728624"/>
                </a:cubicBezTo>
                <a:cubicBezTo>
                  <a:pt x="5318597" y="719099"/>
                  <a:pt x="5303357" y="710526"/>
                  <a:pt x="5288117" y="701001"/>
                </a:cubicBezTo>
                <a:cubicBezTo>
                  <a:pt x="5282402" y="696239"/>
                  <a:pt x="5275734" y="691476"/>
                  <a:pt x="5270019" y="688619"/>
                </a:cubicBezTo>
                <a:cubicBezTo>
                  <a:pt x="5256684" y="678141"/>
                  <a:pt x="5239540" y="668616"/>
                  <a:pt x="5221442" y="660996"/>
                </a:cubicBezTo>
                <a:cubicBezTo>
                  <a:pt x="5215727" y="658139"/>
                  <a:pt x="5209059" y="655281"/>
                  <a:pt x="5203344" y="653376"/>
                </a:cubicBezTo>
                <a:cubicBezTo>
                  <a:pt x="5195724" y="648614"/>
                  <a:pt x="5188104" y="645756"/>
                  <a:pt x="5178579" y="642899"/>
                </a:cubicBezTo>
                <a:cubicBezTo>
                  <a:pt x="5170959" y="640041"/>
                  <a:pt x="5163340" y="638136"/>
                  <a:pt x="5153815" y="635279"/>
                </a:cubicBezTo>
                <a:cubicBezTo>
                  <a:pt x="5103332" y="622896"/>
                  <a:pt x="4991890" y="629564"/>
                  <a:pt x="5009034" y="546696"/>
                </a:cubicBezTo>
                <a:cubicBezTo>
                  <a:pt x="5011892" y="539076"/>
                  <a:pt x="5016654" y="533361"/>
                  <a:pt x="5024274" y="528599"/>
                </a:cubicBezTo>
                <a:cubicBezTo>
                  <a:pt x="5033799" y="525741"/>
                  <a:pt x="5042372" y="523836"/>
                  <a:pt x="5049992" y="519074"/>
                </a:cubicBezTo>
                <a:cubicBezTo>
                  <a:pt x="5100474" y="493356"/>
                  <a:pt x="5112857" y="421919"/>
                  <a:pt x="5077615" y="386676"/>
                </a:cubicBezTo>
                <a:cubicBezTo>
                  <a:pt x="5024274" y="318096"/>
                  <a:pt x="4932834" y="325716"/>
                  <a:pt x="4876637" y="271424"/>
                </a:cubicBezTo>
                <a:cubicBezTo>
                  <a:pt x="4870922" y="266661"/>
                  <a:pt x="4864254" y="260946"/>
                  <a:pt x="4858539" y="254279"/>
                </a:cubicBezTo>
                <a:cubicBezTo>
                  <a:pt x="4835679" y="229514"/>
                  <a:pt x="4815677" y="202844"/>
                  <a:pt x="4803294" y="167601"/>
                </a:cubicBezTo>
                <a:cubicBezTo>
                  <a:pt x="4798532" y="158076"/>
                  <a:pt x="4795674" y="150456"/>
                  <a:pt x="4792817" y="141884"/>
                </a:cubicBezTo>
                <a:cubicBezTo>
                  <a:pt x="4787102" y="136169"/>
                  <a:pt x="4782339" y="129501"/>
                  <a:pt x="4775672" y="121881"/>
                </a:cubicBezTo>
                <a:cubicBezTo>
                  <a:pt x="4739477" y="83781"/>
                  <a:pt x="4696614" y="52349"/>
                  <a:pt x="4648037" y="25679"/>
                </a:cubicBezTo>
                <a:cubicBezTo>
                  <a:pt x="4640417" y="20916"/>
                  <a:pt x="4634702" y="16154"/>
                  <a:pt x="4627082" y="13296"/>
                </a:cubicBezTo>
                <a:cubicBezTo>
                  <a:pt x="4619462" y="8534"/>
                  <a:pt x="4611842" y="5676"/>
                  <a:pt x="4604222" y="2819"/>
                </a:cubicBezTo>
                <a:cubicBezTo>
                  <a:pt x="4492779" y="-18136"/>
                  <a:pt x="4401339" y="81876"/>
                  <a:pt x="4334664" y="165696"/>
                </a:cubicBezTo>
                <a:cubicBezTo>
                  <a:pt x="4328949" y="171411"/>
                  <a:pt x="4321329" y="178079"/>
                  <a:pt x="4311804" y="182841"/>
                </a:cubicBezTo>
                <a:cubicBezTo>
                  <a:pt x="4304184" y="187604"/>
                  <a:pt x="4294659" y="190461"/>
                  <a:pt x="4284182" y="192366"/>
                </a:cubicBezTo>
                <a:cubicBezTo>
                  <a:pt x="4276562" y="194271"/>
                  <a:pt x="4270847" y="197129"/>
                  <a:pt x="4264179" y="199986"/>
                </a:cubicBezTo>
                <a:cubicBezTo>
                  <a:pt x="4246082" y="207606"/>
                  <a:pt x="4228937" y="224751"/>
                  <a:pt x="4216554" y="251421"/>
                </a:cubicBezTo>
                <a:cubicBezTo>
                  <a:pt x="4211792" y="259041"/>
                  <a:pt x="4207029" y="266661"/>
                  <a:pt x="4203219" y="276186"/>
                </a:cubicBezTo>
                <a:cubicBezTo>
                  <a:pt x="4177502" y="332384"/>
                  <a:pt x="4163214" y="410489"/>
                  <a:pt x="4125114" y="454304"/>
                </a:cubicBezTo>
                <a:cubicBezTo>
                  <a:pt x="4119399" y="461924"/>
                  <a:pt x="4114637" y="469544"/>
                  <a:pt x="4107969" y="479069"/>
                </a:cubicBezTo>
                <a:cubicBezTo>
                  <a:pt x="4102254" y="488594"/>
                  <a:pt x="4095587" y="497166"/>
                  <a:pt x="4089872" y="504786"/>
                </a:cubicBezTo>
                <a:cubicBezTo>
                  <a:pt x="4057487" y="548601"/>
                  <a:pt x="4011767" y="494309"/>
                  <a:pt x="3972714" y="529551"/>
                </a:cubicBezTo>
                <a:cubicBezTo>
                  <a:pt x="3926994" y="569556"/>
                  <a:pt x="3932709" y="677189"/>
                  <a:pt x="3848889" y="669569"/>
                </a:cubicBezTo>
                <a:cubicBezTo>
                  <a:pt x="3843174" y="669569"/>
                  <a:pt x="3836507" y="667664"/>
                  <a:pt x="3831744" y="667664"/>
                </a:cubicBezTo>
                <a:cubicBezTo>
                  <a:pt x="3813647" y="664806"/>
                  <a:pt x="3798407" y="661949"/>
                  <a:pt x="3783167" y="658139"/>
                </a:cubicBezTo>
                <a:cubicBezTo>
                  <a:pt x="3773642" y="656234"/>
                  <a:pt x="3765069" y="653376"/>
                  <a:pt x="3755544" y="650519"/>
                </a:cubicBezTo>
                <a:cubicBezTo>
                  <a:pt x="3740304" y="637184"/>
                  <a:pt x="3725064" y="624801"/>
                  <a:pt x="3707919" y="614324"/>
                </a:cubicBezTo>
                <a:cubicBezTo>
                  <a:pt x="3698394" y="608609"/>
                  <a:pt x="3690774" y="603846"/>
                  <a:pt x="3683154" y="597179"/>
                </a:cubicBezTo>
                <a:cubicBezTo>
                  <a:pt x="3649817" y="561936"/>
                  <a:pt x="3683154" y="493356"/>
                  <a:pt x="3629814" y="487641"/>
                </a:cubicBezTo>
                <a:cubicBezTo>
                  <a:pt x="3558377" y="487641"/>
                  <a:pt x="3498369" y="540981"/>
                  <a:pt x="3425979" y="554316"/>
                </a:cubicBezTo>
                <a:cubicBezTo>
                  <a:pt x="3420264" y="554316"/>
                  <a:pt x="3413597" y="554316"/>
                  <a:pt x="3407882" y="552411"/>
                </a:cubicBezTo>
                <a:cubicBezTo>
                  <a:pt x="3387879" y="547649"/>
                  <a:pt x="3367877" y="537171"/>
                  <a:pt x="3349779" y="527646"/>
                </a:cubicBezTo>
                <a:cubicBezTo>
                  <a:pt x="3340254" y="521931"/>
                  <a:pt x="3331682" y="515264"/>
                  <a:pt x="3322157" y="510501"/>
                </a:cubicBezTo>
                <a:cubicBezTo>
                  <a:pt x="3312632" y="505739"/>
                  <a:pt x="3302154" y="502881"/>
                  <a:pt x="3291677" y="502881"/>
                </a:cubicBezTo>
                <a:cubicBezTo>
                  <a:pt x="3245957" y="502881"/>
                  <a:pt x="3220239" y="553364"/>
                  <a:pt x="3186902" y="650519"/>
                </a:cubicBezTo>
                <a:cubicBezTo>
                  <a:pt x="3174519" y="690524"/>
                  <a:pt x="3164042" y="721956"/>
                  <a:pt x="3154517" y="747674"/>
                </a:cubicBezTo>
                <a:cubicBezTo>
                  <a:pt x="3151659" y="753389"/>
                  <a:pt x="3149754" y="760056"/>
                  <a:pt x="3146897" y="765771"/>
                </a:cubicBezTo>
                <a:cubicBezTo>
                  <a:pt x="3129752" y="829589"/>
                  <a:pt x="3072602" y="842924"/>
                  <a:pt x="3044979" y="896264"/>
                </a:cubicBezTo>
                <a:cubicBezTo>
                  <a:pt x="3019262" y="977226"/>
                  <a:pt x="3064982" y="1092479"/>
                  <a:pt x="2986877" y="1151534"/>
                </a:cubicBezTo>
                <a:cubicBezTo>
                  <a:pt x="2981162" y="1154391"/>
                  <a:pt x="2974494" y="1157249"/>
                  <a:pt x="2968779" y="1161059"/>
                </a:cubicBezTo>
                <a:cubicBezTo>
                  <a:pt x="2963064" y="1165822"/>
                  <a:pt x="2958302" y="1168679"/>
                  <a:pt x="2953539" y="1173441"/>
                </a:cubicBezTo>
                <a:cubicBezTo>
                  <a:pt x="2945919" y="1182966"/>
                  <a:pt x="2941157" y="1191539"/>
                  <a:pt x="2936394" y="1202016"/>
                </a:cubicBezTo>
                <a:cubicBezTo>
                  <a:pt x="2913534" y="1342034"/>
                  <a:pt x="2873529" y="1475384"/>
                  <a:pt x="2896389" y="1620164"/>
                </a:cubicBezTo>
                <a:cubicBezTo>
                  <a:pt x="2896389" y="1635404"/>
                  <a:pt x="2894484" y="1652549"/>
                  <a:pt x="2893532" y="1668742"/>
                </a:cubicBezTo>
                <a:cubicBezTo>
                  <a:pt x="2893532" y="1676361"/>
                  <a:pt x="2891627" y="1685886"/>
                  <a:pt x="2891627" y="1693506"/>
                </a:cubicBezTo>
                <a:cubicBezTo>
                  <a:pt x="2889722" y="1703031"/>
                  <a:pt x="2888769" y="1710651"/>
                  <a:pt x="2886864" y="1719224"/>
                </a:cubicBezTo>
                <a:cubicBezTo>
                  <a:pt x="2873529" y="1766849"/>
                  <a:pt x="2841144" y="1805901"/>
                  <a:pt x="2797329" y="1807806"/>
                </a:cubicBezTo>
                <a:cubicBezTo>
                  <a:pt x="2789709" y="1809711"/>
                  <a:pt x="2782089" y="1809711"/>
                  <a:pt x="2772564" y="1807806"/>
                </a:cubicBezTo>
                <a:cubicBezTo>
                  <a:pt x="2764944" y="1809711"/>
                  <a:pt x="2755419" y="1809711"/>
                  <a:pt x="2746847" y="1809711"/>
                </a:cubicBezTo>
                <a:cubicBezTo>
                  <a:pt x="2710652" y="1809711"/>
                  <a:pt x="2672552" y="1803997"/>
                  <a:pt x="2638262" y="1800186"/>
                </a:cubicBezTo>
                <a:cubicBezTo>
                  <a:pt x="2628737" y="1798281"/>
                  <a:pt x="2618259" y="1797329"/>
                  <a:pt x="2607782" y="1795424"/>
                </a:cubicBezTo>
                <a:cubicBezTo>
                  <a:pt x="2559204" y="1789709"/>
                  <a:pt x="2510627" y="1789709"/>
                  <a:pt x="2470622" y="1820189"/>
                </a:cubicBezTo>
                <a:cubicBezTo>
                  <a:pt x="2464907" y="1825904"/>
                  <a:pt x="2458239" y="1830667"/>
                  <a:pt x="2452524" y="1837334"/>
                </a:cubicBezTo>
                <a:cubicBezTo>
                  <a:pt x="2434427" y="1855431"/>
                  <a:pt x="2419187" y="1878292"/>
                  <a:pt x="2403947" y="1904009"/>
                </a:cubicBezTo>
                <a:cubicBezTo>
                  <a:pt x="2399184" y="1909724"/>
                  <a:pt x="2396327" y="1917344"/>
                  <a:pt x="2391564" y="1924011"/>
                </a:cubicBezTo>
                <a:cubicBezTo>
                  <a:pt x="2385849" y="1960206"/>
                  <a:pt x="2371562" y="2001164"/>
                  <a:pt x="2350607" y="2036406"/>
                </a:cubicBezTo>
                <a:cubicBezTo>
                  <a:pt x="2345844" y="2042122"/>
                  <a:pt x="2341082" y="2049742"/>
                  <a:pt x="2337272" y="2056409"/>
                </a:cubicBezTo>
                <a:cubicBezTo>
                  <a:pt x="2316317" y="2104034"/>
                  <a:pt x="2268692" y="2138324"/>
                  <a:pt x="2225829" y="2165947"/>
                </a:cubicBezTo>
                <a:cubicBezTo>
                  <a:pt x="2218209" y="2170709"/>
                  <a:pt x="2210589" y="2176424"/>
                  <a:pt x="2202969" y="2181186"/>
                </a:cubicBezTo>
                <a:cubicBezTo>
                  <a:pt x="2147724" y="2221192"/>
                  <a:pt x="2105814" y="2262149"/>
                  <a:pt x="2122007" y="2348827"/>
                </a:cubicBezTo>
                <a:cubicBezTo>
                  <a:pt x="2120102" y="2356447"/>
                  <a:pt x="2119149" y="2364067"/>
                  <a:pt x="2117244" y="2371686"/>
                </a:cubicBezTo>
                <a:cubicBezTo>
                  <a:pt x="2048664" y="2467889"/>
                  <a:pt x="1957224" y="2578379"/>
                  <a:pt x="1847687" y="2619336"/>
                </a:cubicBezTo>
                <a:cubicBezTo>
                  <a:pt x="1838162" y="2622194"/>
                  <a:pt x="1829589" y="2625052"/>
                  <a:pt x="1820064" y="2628861"/>
                </a:cubicBezTo>
                <a:cubicBezTo>
                  <a:pt x="1806729" y="2631719"/>
                  <a:pt x="1789584" y="2636482"/>
                  <a:pt x="1774344" y="2638386"/>
                </a:cubicBezTo>
                <a:cubicBezTo>
                  <a:pt x="1766724" y="2640292"/>
                  <a:pt x="1759104" y="2641244"/>
                  <a:pt x="1751484" y="2641244"/>
                </a:cubicBezTo>
                <a:cubicBezTo>
                  <a:pt x="1730529" y="2650769"/>
                  <a:pt x="1710527" y="2644102"/>
                  <a:pt x="1696239" y="2630767"/>
                </a:cubicBezTo>
                <a:cubicBezTo>
                  <a:pt x="1688619" y="2626004"/>
                  <a:pt x="1682904" y="2620289"/>
                  <a:pt x="1678142" y="2612669"/>
                </a:cubicBezTo>
                <a:cubicBezTo>
                  <a:pt x="1650519" y="2436457"/>
                  <a:pt x="1520027" y="2428836"/>
                  <a:pt x="1390487" y="2501227"/>
                </a:cubicBezTo>
                <a:cubicBezTo>
                  <a:pt x="1380962" y="2503132"/>
                  <a:pt x="1370484" y="2503132"/>
                  <a:pt x="1361912" y="2501227"/>
                </a:cubicBezTo>
                <a:cubicBezTo>
                  <a:pt x="1296189" y="2491702"/>
                  <a:pt x="1249517" y="2417407"/>
                  <a:pt x="1197129" y="2442172"/>
                </a:cubicBezTo>
                <a:cubicBezTo>
                  <a:pt x="1176174" y="2454554"/>
                  <a:pt x="1160934" y="2470746"/>
                  <a:pt x="1148552" y="2489796"/>
                </a:cubicBezTo>
                <a:cubicBezTo>
                  <a:pt x="1142837" y="2500274"/>
                  <a:pt x="1138074" y="2509799"/>
                  <a:pt x="1133312" y="2520277"/>
                </a:cubicBezTo>
                <a:cubicBezTo>
                  <a:pt x="1130454" y="2567902"/>
                  <a:pt x="1115214" y="2601239"/>
                  <a:pt x="1093307" y="2626957"/>
                </a:cubicBezTo>
                <a:cubicBezTo>
                  <a:pt x="1088544" y="2631719"/>
                  <a:pt x="1082829" y="2636482"/>
                  <a:pt x="1078067" y="2640292"/>
                </a:cubicBezTo>
                <a:cubicBezTo>
                  <a:pt x="1072352" y="2647911"/>
                  <a:pt x="1067589" y="2655532"/>
                  <a:pt x="1062827" y="2663152"/>
                </a:cubicBezTo>
                <a:cubicBezTo>
                  <a:pt x="1058064" y="2670771"/>
                  <a:pt x="1053302" y="2678392"/>
                  <a:pt x="1049492" y="2686011"/>
                </a:cubicBezTo>
                <a:cubicBezTo>
                  <a:pt x="1047587" y="2696489"/>
                  <a:pt x="1046634" y="2704109"/>
                  <a:pt x="1041872" y="2713634"/>
                </a:cubicBezTo>
                <a:cubicBezTo>
                  <a:pt x="1039014" y="2721254"/>
                  <a:pt x="1034252" y="2726969"/>
                  <a:pt x="1029489" y="2733636"/>
                </a:cubicBezTo>
                <a:cubicBezTo>
                  <a:pt x="1004724" y="2759354"/>
                  <a:pt x="980912" y="2786977"/>
                  <a:pt x="965672" y="2815552"/>
                </a:cubicBezTo>
                <a:cubicBezTo>
                  <a:pt x="962814" y="2823171"/>
                  <a:pt x="959957" y="2830792"/>
                  <a:pt x="958052" y="2838411"/>
                </a:cubicBezTo>
                <a:cubicBezTo>
                  <a:pt x="960909" y="2896514"/>
                  <a:pt x="998057" y="2947949"/>
                  <a:pt x="991389" y="2998432"/>
                </a:cubicBezTo>
                <a:cubicBezTo>
                  <a:pt x="989484" y="3007957"/>
                  <a:pt x="986627" y="3015577"/>
                  <a:pt x="983769" y="3024149"/>
                </a:cubicBezTo>
                <a:cubicBezTo>
                  <a:pt x="960909" y="3075584"/>
                  <a:pt x="940907" y="3124161"/>
                  <a:pt x="912332" y="3173692"/>
                </a:cubicBezTo>
                <a:cubicBezTo>
                  <a:pt x="907569" y="3181311"/>
                  <a:pt x="904712" y="3190836"/>
                  <a:pt x="899949" y="3198457"/>
                </a:cubicBezTo>
                <a:cubicBezTo>
                  <a:pt x="878994" y="3254654"/>
                  <a:pt x="875184" y="3318471"/>
                  <a:pt x="886614" y="3379432"/>
                </a:cubicBezTo>
                <a:cubicBezTo>
                  <a:pt x="888519" y="3387052"/>
                  <a:pt x="889472" y="3396577"/>
                  <a:pt x="892329" y="3405149"/>
                </a:cubicBezTo>
                <a:cubicBezTo>
                  <a:pt x="915189" y="3448011"/>
                  <a:pt x="915189" y="3488969"/>
                  <a:pt x="884709" y="3522307"/>
                </a:cubicBezTo>
                <a:cubicBezTo>
                  <a:pt x="878994" y="3528021"/>
                  <a:pt x="874232" y="3532784"/>
                  <a:pt x="866612" y="3537546"/>
                </a:cubicBezTo>
                <a:cubicBezTo>
                  <a:pt x="826607" y="3563264"/>
                  <a:pt x="765647" y="3573742"/>
                  <a:pt x="717069" y="3590886"/>
                </a:cubicBezTo>
                <a:cubicBezTo>
                  <a:pt x="709449" y="3592792"/>
                  <a:pt x="701829" y="3595649"/>
                  <a:pt x="696114" y="3598507"/>
                </a:cubicBezTo>
                <a:cubicBezTo>
                  <a:pt x="673254" y="3603269"/>
                  <a:pt x="650394" y="3608032"/>
                  <a:pt x="629439" y="3613746"/>
                </a:cubicBezTo>
                <a:cubicBezTo>
                  <a:pt x="621819" y="3615652"/>
                  <a:pt x="614199" y="3616604"/>
                  <a:pt x="606579" y="3619461"/>
                </a:cubicBezTo>
                <a:cubicBezTo>
                  <a:pt x="578004" y="3637559"/>
                  <a:pt x="547524" y="3652799"/>
                  <a:pt x="517044" y="3665182"/>
                </a:cubicBezTo>
                <a:cubicBezTo>
                  <a:pt x="507519" y="3668039"/>
                  <a:pt x="499899" y="3670896"/>
                  <a:pt x="492279" y="3674707"/>
                </a:cubicBezTo>
                <a:cubicBezTo>
                  <a:pt x="429414" y="3684232"/>
                  <a:pt x="403697" y="3751859"/>
                  <a:pt x="396077" y="3811867"/>
                </a:cubicBezTo>
                <a:cubicBezTo>
                  <a:pt x="396077" y="3852824"/>
                  <a:pt x="337022" y="3847109"/>
                  <a:pt x="317972" y="3878542"/>
                </a:cubicBezTo>
                <a:cubicBezTo>
                  <a:pt x="312257" y="3886161"/>
                  <a:pt x="307494" y="3893782"/>
                  <a:pt x="302732" y="3901402"/>
                </a:cubicBezTo>
                <a:cubicBezTo>
                  <a:pt x="238914" y="4049039"/>
                  <a:pt x="178907" y="4182389"/>
                  <a:pt x="31269" y="4257637"/>
                </a:cubicBezTo>
                <a:cubicBezTo>
                  <a:pt x="26507" y="4263352"/>
                  <a:pt x="21744" y="4270019"/>
                  <a:pt x="17934" y="4277639"/>
                </a:cubicBezTo>
                <a:cubicBezTo>
                  <a:pt x="8409" y="4292879"/>
                  <a:pt x="4599" y="4310024"/>
                  <a:pt x="789" y="4329074"/>
                </a:cubicBezTo>
                <a:cubicBezTo>
                  <a:pt x="-1116" y="4346219"/>
                  <a:pt x="789" y="4362412"/>
                  <a:pt x="2694" y="4376699"/>
                </a:cubicBezTo>
                <a:cubicBezTo>
                  <a:pt x="5552" y="4391939"/>
                  <a:pt x="5552" y="4403369"/>
                  <a:pt x="6504" y="4409084"/>
                </a:cubicBezTo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8D4B0-A991-47C8-8EE4-F523087D98D7}"/>
              </a:ext>
            </a:extLst>
          </p:cNvPr>
          <p:cNvSpPr txBox="1"/>
          <p:nvPr/>
        </p:nvSpPr>
        <p:spPr>
          <a:xfrm>
            <a:off x="3705376" y="1712341"/>
            <a:ext cx="120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Step 1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E4745-9350-459D-BA32-7601D2162524}"/>
              </a:ext>
            </a:extLst>
          </p:cNvPr>
          <p:cNvSpPr txBox="1"/>
          <p:nvPr/>
        </p:nvSpPr>
        <p:spPr>
          <a:xfrm>
            <a:off x="3705376" y="2664479"/>
            <a:ext cx="120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Step 2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CD73E-3F72-432C-8702-FACD11BDA1B2}"/>
              </a:ext>
            </a:extLst>
          </p:cNvPr>
          <p:cNvSpPr txBox="1"/>
          <p:nvPr/>
        </p:nvSpPr>
        <p:spPr>
          <a:xfrm>
            <a:off x="3705376" y="3616617"/>
            <a:ext cx="120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Step 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B5F856-7F5B-4C88-8B9E-3BE6EF6BDA7B}"/>
              </a:ext>
            </a:extLst>
          </p:cNvPr>
          <p:cNvSpPr txBox="1"/>
          <p:nvPr/>
        </p:nvSpPr>
        <p:spPr>
          <a:xfrm>
            <a:off x="3705376" y="4568755"/>
            <a:ext cx="120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Step 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CE1A9-0A8A-4AB8-A660-82196BAC6155}"/>
              </a:ext>
            </a:extLst>
          </p:cNvPr>
          <p:cNvSpPr txBox="1"/>
          <p:nvPr/>
        </p:nvSpPr>
        <p:spPr>
          <a:xfrm>
            <a:off x="3705376" y="5520894"/>
            <a:ext cx="120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Step 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41">
            <a:extLst>
              <a:ext uri="{FF2B5EF4-FFF2-40B4-BE49-F238E27FC236}">
                <a16:creationId xmlns:a16="http://schemas.microsoft.com/office/drawing/2014/main" id="{C290AC5E-58E7-4A52-8DEF-D1E135E86A6C}"/>
              </a:ext>
            </a:extLst>
          </p:cNvPr>
          <p:cNvGrpSpPr/>
          <p:nvPr/>
        </p:nvGrpSpPr>
        <p:grpSpPr>
          <a:xfrm>
            <a:off x="4981914" y="1495550"/>
            <a:ext cx="6914812" cy="900096"/>
            <a:chOff x="4981914" y="1495550"/>
            <a:chExt cx="6914812" cy="9000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E6FE90-00BF-4F61-8140-A586A98D30DA}"/>
                </a:ext>
              </a:extLst>
            </p:cNvPr>
            <p:cNvSpPr txBox="1"/>
            <p:nvPr/>
          </p:nvSpPr>
          <p:spPr>
            <a:xfrm>
              <a:off x="4981914" y="1622433"/>
              <a:ext cx="198502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grpSp>
          <p:nvGrpSpPr>
            <p:cNvPr id="13" name="Group 30">
              <a:extLst>
                <a:ext uri="{FF2B5EF4-FFF2-40B4-BE49-F238E27FC236}">
                  <a16:creationId xmlns:a16="http://schemas.microsoft.com/office/drawing/2014/main" id="{E954E103-50BB-4FFB-9705-333F00C5AA4A}"/>
                </a:ext>
              </a:extLst>
            </p:cNvPr>
            <p:cNvGrpSpPr/>
            <p:nvPr/>
          </p:nvGrpSpPr>
          <p:grpSpPr>
            <a:xfrm>
              <a:off x="7245826" y="1495550"/>
              <a:ext cx="1526872" cy="900096"/>
              <a:chOff x="4139952" y="1998365"/>
              <a:chExt cx="1309549" cy="77198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2E7ED54-3491-4667-89EB-4C553CDA01D4}"/>
                  </a:ext>
                </a:extLst>
              </p:cNvPr>
              <p:cNvSpPr txBox="1"/>
              <p:nvPr/>
            </p:nvSpPr>
            <p:spPr>
              <a:xfrm>
                <a:off x="4159001" y="2216011"/>
                <a:ext cx="1290500" cy="55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Get a modern PowerPoint  Presentation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86BD7F-0ED4-4CA3-9EFE-1D5F72115DE8}"/>
                  </a:ext>
                </a:extLst>
              </p:cNvPr>
              <p:cNvSpPr txBox="1"/>
              <p:nvPr/>
            </p:nvSpPr>
            <p:spPr>
              <a:xfrm>
                <a:off x="4139952" y="1998365"/>
                <a:ext cx="1296144" cy="23757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id="{A892747E-E046-4A49-A402-F50066A0F4CE}"/>
                </a:ext>
              </a:extLst>
            </p:cNvPr>
            <p:cNvGrpSpPr/>
            <p:nvPr/>
          </p:nvGrpSpPr>
          <p:grpSpPr>
            <a:xfrm>
              <a:off x="8807840" y="1495550"/>
              <a:ext cx="1526872" cy="900096"/>
              <a:chOff x="4139952" y="1998365"/>
              <a:chExt cx="1309549" cy="771984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1865CF-727E-4075-8B24-CB104E09D1C5}"/>
                  </a:ext>
                </a:extLst>
              </p:cNvPr>
              <p:cNvSpPr txBox="1"/>
              <p:nvPr/>
            </p:nvSpPr>
            <p:spPr>
              <a:xfrm>
                <a:off x="4159001" y="2216011"/>
                <a:ext cx="1290500" cy="55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Get a modern PowerPoint  Presentation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FA0554-D623-40AF-92BD-CAE5BDBC54B8}"/>
                  </a:ext>
                </a:extLst>
              </p:cNvPr>
              <p:cNvSpPr txBox="1"/>
              <p:nvPr/>
            </p:nvSpPr>
            <p:spPr>
              <a:xfrm>
                <a:off x="4139952" y="1998365"/>
                <a:ext cx="1296144" cy="23757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5" name="Group 36">
              <a:extLst>
                <a:ext uri="{FF2B5EF4-FFF2-40B4-BE49-F238E27FC236}">
                  <a16:creationId xmlns:a16="http://schemas.microsoft.com/office/drawing/2014/main" id="{65BA5730-E19A-4FE0-90D9-6134528699B6}"/>
                </a:ext>
              </a:extLst>
            </p:cNvPr>
            <p:cNvGrpSpPr/>
            <p:nvPr/>
          </p:nvGrpSpPr>
          <p:grpSpPr>
            <a:xfrm>
              <a:off x="10369854" y="1495550"/>
              <a:ext cx="1526872" cy="900096"/>
              <a:chOff x="4139952" y="1998365"/>
              <a:chExt cx="1309549" cy="771984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F07DDA-0269-4F20-B22F-6FBF300ED77D}"/>
                  </a:ext>
                </a:extLst>
              </p:cNvPr>
              <p:cNvSpPr txBox="1"/>
              <p:nvPr/>
            </p:nvSpPr>
            <p:spPr>
              <a:xfrm>
                <a:off x="4159001" y="2216011"/>
                <a:ext cx="1290500" cy="55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Get a modern PowerPoint  Presentation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572858-9F91-442F-92AE-C003CC0B354B}"/>
                  </a:ext>
                </a:extLst>
              </p:cNvPr>
              <p:cNvSpPr txBox="1"/>
              <p:nvPr/>
            </p:nvSpPr>
            <p:spPr>
              <a:xfrm>
                <a:off x="4139952" y="1998365"/>
                <a:ext cx="1296144" cy="23757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cxnSp>
          <p:nvCxnSpPr>
            <p:cNvPr id="16" name="Straight Connector 39">
              <a:extLst>
                <a:ext uri="{FF2B5EF4-FFF2-40B4-BE49-F238E27FC236}">
                  <a16:creationId xmlns:a16="http://schemas.microsoft.com/office/drawing/2014/main" id="{6EDBBD60-5F63-45FE-8FAA-AD9E92D10A3D}"/>
                </a:ext>
              </a:extLst>
            </p:cNvPr>
            <p:cNvCxnSpPr>
              <a:cxnSpLocks/>
            </p:cNvCxnSpPr>
            <p:nvPr/>
          </p:nvCxnSpPr>
          <p:spPr>
            <a:xfrm>
              <a:off x="8790269" y="1579096"/>
              <a:ext cx="0" cy="733004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0">
              <a:extLst>
                <a:ext uri="{FF2B5EF4-FFF2-40B4-BE49-F238E27FC236}">
                  <a16:creationId xmlns:a16="http://schemas.microsoft.com/office/drawing/2014/main" id="{F7C16914-37AF-4C34-BE7E-C571C7FB6413}"/>
                </a:ext>
              </a:extLst>
            </p:cNvPr>
            <p:cNvCxnSpPr>
              <a:cxnSpLocks/>
            </p:cNvCxnSpPr>
            <p:nvPr/>
          </p:nvCxnSpPr>
          <p:spPr>
            <a:xfrm>
              <a:off x="10352283" y="1579096"/>
              <a:ext cx="0" cy="733004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42">
            <a:extLst>
              <a:ext uri="{FF2B5EF4-FFF2-40B4-BE49-F238E27FC236}">
                <a16:creationId xmlns:a16="http://schemas.microsoft.com/office/drawing/2014/main" id="{6059C652-00FF-4DF0-AF80-3F5DC9950067}"/>
              </a:ext>
            </a:extLst>
          </p:cNvPr>
          <p:cNvGrpSpPr/>
          <p:nvPr/>
        </p:nvGrpSpPr>
        <p:grpSpPr>
          <a:xfrm>
            <a:off x="4981914" y="2449160"/>
            <a:ext cx="6914812" cy="900096"/>
            <a:chOff x="4981914" y="1495550"/>
            <a:chExt cx="6914812" cy="9000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138893-4A2F-468A-8634-84C58518AEEB}"/>
                </a:ext>
              </a:extLst>
            </p:cNvPr>
            <p:cNvSpPr txBox="1"/>
            <p:nvPr/>
          </p:nvSpPr>
          <p:spPr>
            <a:xfrm>
              <a:off x="4981914" y="1622433"/>
              <a:ext cx="198502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grpSp>
          <p:nvGrpSpPr>
            <p:cNvPr id="26" name="Group 44">
              <a:extLst>
                <a:ext uri="{FF2B5EF4-FFF2-40B4-BE49-F238E27FC236}">
                  <a16:creationId xmlns:a16="http://schemas.microsoft.com/office/drawing/2014/main" id="{F79F71D3-60D6-4200-830C-8EE909965313}"/>
                </a:ext>
              </a:extLst>
            </p:cNvPr>
            <p:cNvGrpSpPr/>
            <p:nvPr/>
          </p:nvGrpSpPr>
          <p:grpSpPr>
            <a:xfrm>
              <a:off x="7245826" y="1495550"/>
              <a:ext cx="1526872" cy="900096"/>
              <a:chOff x="4139952" y="1998365"/>
              <a:chExt cx="1309549" cy="771984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E6F2D6B-D8EA-418C-B4CF-F53E8F1B0CFF}"/>
                  </a:ext>
                </a:extLst>
              </p:cNvPr>
              <p:cNvSpPr txBox="1"/>
              <p:nvPr/>
            </p:nvSpPr>
            <p:spPr>
              <a:xfrm>
                <a:off x="4159001" y="2216011"/>
                <a:ext cx="1290500" cy="55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Get a modern PowerPoint  Presentation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91C53A-4E52-4FDC-9CBA-9B2918EB7523}"/>
                  </a:ext>
                </a:extLst>
              </p:cNvPr>
              <p:cNvSpPr txBox="1"/>
              <p:nvPr/>
            </p:nvSpPr>
            <p:spPr>
              <a:xfrm>
                <a:off x="4139952" y="1998365"/>
                <a:ext cx="1296144" cy="23757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7" name="Group 45">
              <a:extLst>
                <a:ext uri="{FF2B5EF4-FFF2-40B4-BE49-F238E27FC236}">
                  <a16:creationId xmlns:a16="http://schemas.microsoft.com/office/drawing/2014/main" id="{8E6A9C64-66F2-463C-8EDF-24EC04DF6AA8}"/>
                </a:ext>
              </a:extLst>
            </p:cNvPr>
            <p:cNvGrpSpPr/>
            <p:nvPr/>
          </p:nvGrpSpPr>
          <p:grpSpPr>
            <a:xfrm>
              <a:off x="8807840" y="1495550"/>
              <a:ext cx="1526872" cy="900096"/>
              <a:chOff x="4139952" y="1998365"/>
              <a:chExt cx="1309549" cy="77198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FE34DE1-92CB-4E2D-930D-2A6D854646AD}"/>
                  </a:ext>
                </a:extLst>
              </p:cNvPr>
              <p:cNvSpPr txBox="1"/>
              <p:nvPr/>
            </p:nvSpPr>
            <p:spPr>
              <a:xfrm>
                <a:off x="4159001" y="2216011"/>
                <a:ext cx="1290500" cy="55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Get a modern PowerPoint  Presentation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330A9E6-B8D1-471F-A1C0-B55F2EC94878}"/>
                  </a:ext>
                </a:extLst>
              </p:cNvPr>
              <p:cNvSpPr txBox="1"/>
              <p:nvPr/>
            </p:nvSpPr>
            <p:spPr>
              <a:xfrm>
                <a:off x="4139952" y="1998365"/>
                <a:ext cx="1296144" cy="23757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8" name="Group 46">
              <a:extLst>
                <a:ext uri="{FF2B5EF4-FFF2-40B4-BE49-F238E27FC236}">
                  <a16:creationId xmlns:a16="http://schemas.microsoft.com/office/drawing/2014/main" id="{EDB3FFC5-0B9F-4DC2-8FDF-54B88051FB8C}"/>
                </a:ext>
              </a:extLst>
            </p:cNvPr>
            <p:cNvGrpSpPr/>
            <p:nvPr/>
          </p:nvGrpSpPr>
          <p:grpSpPr>
            <a:xfrm>
              <a:off x="10369854" y="1495550"/>
              <a:ext cx="1526872" cy="900096"/>
              <a:chOff x="4139952" y="1998365"/>
              <a:chExt cx="1309549" cy="77198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019D7C-07A9-4E11-A75C-3FD11044C736}"/>
                  </a:ext>
                </a:extLst>
              </p:cNvPr>
              <p:cNvSpPr txBox="1"/>
              <p:nvPr/>
            </p:nvSpPr>
            <p:spPr>
              <a:xfrm>
                <a:off x="4159001" y="2216011"/>
                <a:ext cx="1290500" cy="55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Get a modern PowerPoint  Presentation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34EE156-7462-4DB2-8C66-38AD7FAE7138}"/>
                  </a:ext>
                </a:extLst>
              </p:cNvPr>
              <p:cNvSpPr txBox="1"/>
              <p:nvPr/>
            </p:nvSpPr>
            <p:spPr>
              <a:xfrm>
                <a:off x="4139952" y="1998365"/>
                <a:ext cx="1296144" cy="23757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cxnSp>
          <p:nvCxnSpPr>
            <p:cNvPr id="29" name="Straight Connector 47">
              <a:extLst>
                <a:ext uri="{FF2B5EF4-FFF2-40B4-BE49-F238E27FC236}">
                  <a16:creationId xmlns:a16="http://schemas.microsoft.com/office/drawing/2014/main" id="{7AFF0B4C-E722-4AD3-9C62-BA10DB57BFE9}"/>
                </a:ext>
              </a:extLst>
            </p:cNvPr>
            <p:cNvCxnSpPr>
              <a:cxnSpLocks/>
            </p:cNvCxnSpPr>
            <p:nvPr/>
          </p:nvCxnSpPr>
          <p:spPr>
            <a:xfrm>
              <a:off x="8790269" y="1579096"/>
              <a:ext cx="0" cy="733004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48">
              <a:extLst>
                <a:ext uri="{FF2B5EF4-FFF2-40B4-BE49-F238E27FC236}">
                  <a16:creationId xmlns:a16="http://schemas.microsoft.com/office/drawing/2014/main" id="{2601F739-CC49-4BBB-8812-69384934C694}"/>
                </a:ext>
              </a:extLst>
            </p:cNvPr>
            <p:cNvCxnSpPr>
              <a:cxnSpLocks/>
            </p:cNvCxnSpPr>
            <p:nvPr/>
          </p:nvCxnSpPr>
          <p:spPr>
            <a:xfrm>
              <a:off x="10352283" y="1579096"/>
              <a:ext cx="0" cy="733004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94">
            <a:extLst>
              <a:ext uri="{FF2B5EF4-FFF2-40B4-BE49-F238E27FC236}">
                <a16:creationId xmlns:a16="http://schemas.microsoft.com/office/drawing/2014/main" id="{C5CD31DA-F530-4182-9E52-B93AA5EF9896}"/>
              </a:ext>
            </a:extLst>
          </p:cNvPr>
          <p:cNvGrpSpPr/>
          <p:nvPr/>
        </p:nvGrpSpPr>
        <p:grpSpPr>
          <a:xfrm>
            <a:off x="4981914" y="3402770"/>
            <a:ext cx="6914812" cy="2807317"/>
            <a:chOff x="4981914" y="3402770"/>
            <a:chExt cx="6914812" cy="2807317"/>
          </a:xfrm>
        </p:grpSpPr>
        <p:grpSp>
          <p:nvGrpSpPr>
            <p:cNvPr id="38" name="Group 55">
              <a:extLst>
                <a:ext uri="{FF2B5EF4-FFF2-40B4-BE49-F238E27FC236}">
                  <a16:creationId xmlns:a16="http://schemas.microsoft.com/office/drawing/2014/main" id="{82C8A53B-F38D-4CE7-A3E5-E8EBDC0CD5ED}"/>
                </a:ext>
              </a:extLst>
            </p:cNvPr>
            <p:cNvGrpSpPr/>
            <p:nvPr/>
          </p:nvGrpSpPr>
          <p:grpSpPr>
            <a:xfrm>
              <a:off x="4981914" y="3402770"/>
              <a:ext cx="6914812" cy="900096"/>
              <a:chOff x="4981914" y="1495550"/>
              <a:chExt cx="6914812" cy="900096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09FC688-EC06-43E9-8927-4AAA873153B7}"/>
                  </a:ext>
                </a:extLst>
              </p:cNvPr>
              <p:cNvSpPr txBox="1"/>
              <p:nvPr/>
            </p:nvSpPr>
            <p:spPr>
              <a:xfrm>
                <a:off x="4981914" y="1622433"/>
                <a:ext cx="1985023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</a:t>
                </a:r>
              </a:p>
            </p:txBody>
          </p:sp>
          <p:grpSp>
            <p:nvGrpSpPr>
              <p:cNvPr id="66" name="Group 57">
                <a:extLst>
                  <a:ext uri="{FF2B5EF4-FFF2-40B4-BE49-F238E27FC236}">
                    <a16:creationId xmlns:a16="http://schemas.microsoft.com/office/drawing/2014/main" id="{BD6AF64C-03CE-4D48-9F7B-F0298269DFE5}"/>
                  </a:ext>
                </a:extLst>
              </p:cNvPr>
              <p:cNvGrpSpPr/>
              <p:nvPr/>
            </p:nvGrpSpPr>
            <p:grpSpPr>
              <a:xfrm>
                <a:off x="7245826" y="1495550"/>
                <a:ext cx="1526872" cy="900096"/>
                <a:chOff x="4139952" y="1998365"/>
                <a:chExt cx="1309549" cy="771984"/>
              </a:xfrm>
            </p:grpSpPr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E731E04-1878-4564-9B8C-361C67E626DA}"/>
                    </a:ext>
                  </a:extLst>
                </p:cNvPr>
                <p:cNvSpPr txBox="1"/>
                <p:nvPr/>
              </p:nvSpPr>
              <p:spPr>
                <a:xfrm>
                  <a:off x="4159001" y="2216011"/>
                  <a:ext cx="1290500" cy="554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</a:rPr>
                    <a:t>Get a modern PowerPoint  Presentation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8A8772EC-0A55-436C-9CAE-368D7D165835}"/>
                    </a:ext>
                  </a:extLst>
                </p:cNvPr>
                <p:cNvSpPr txBox="1"/>
                <p:nvPr/>
              </p:nvSpPr>
              <p:spPr>
                <a:xfrm>
                  <a:off x="4139952" y="1998365"/>
                  <a:ext cx="1296144" cy="237573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</a:rPr>
                    <a:t>Add Text</a:t>
                  </a:r>
                  <a:endParaRPr lang="ko-KR" alt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7" name="Group 58">
                <a:extLst>
                  <a:ext uri="{FF2B5EF4-FFF2-40B4-BE49-F238E27FC236}">
                    <a16:creationId xmlns:a16="http://schemas.microsoft.com/office/drawing/2014/main" id="{C56EA34A-19BA-4D11-A46F-B6F2D005EF05}"/>
                  </a:ext>
                </a:extLst>
              </p:cNvPr>
              <p:cNvGrpSpPr/>
              <p:nvPr/>
            </p:nvGrpSpPr>
            <p:grpSpPr>
              <a:xfrm>
                <a:off x="8807840" y="1495550"/>
                <a:ext cx="1526872" cy="900096"/>
                <a:chOff x="4139952" y="1998365"/>
                <a:chExt cx="1309549" cy="771984"/>
              </a:xfrm>
            </p:grpSpPr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0C449375-18D2-499C-973A-5CDA6934E0A8}"/>
                    </a:ext>
                  </a:extLst>
                </p:cNvPr>
                <p:cNvSpPr txBox="1"/>
                <p:nvPr/>
              </p:nvSpPr>
              <p:spPr>
                <a:xfrm>
                  <a:off x="4159001" y="2216011"/>
                  <a:ext cx="1290500" cy="554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</a:rPr>
                    <a:t>Get a modern PowerPoint  Presentation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D761F4DD-B1A9-41D6-A1BC-E62DB650907F}"/>
                    </a:ext>
                  </a:extLst>
                </p:cNvPr>
                <p:cNvSpPr txBox="1"/>
                <p:nvPr/>
              </p:nvSpPr>
              <p:spPr>
                <a:xfrm>
                  <a:off x="4139952" y="1998365"/>
                  <a:ext cx="1296144" cy="237573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</a:rPr>
                    <a:t>Add Text</a:t>
                  </a:r>
                  <a:endParaRPr lang="ko-KR" alt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8" name="Group 59">
                <a:extLst>
                  <a:ext uri="{FF2B5EF4-FFF2-40B4-BE49-F238E27FC236}">
                    <a16:creationId xmlns:a16="http://schemas.microsoft.com/office/drawing/2014/main" id="{2E735CF9-0C6A-4484-ADBF-4B241F02E83A}"/>
                  </a:ext>
                </a:extLst>
              </p:cNvPr>
              <p:cNvGrpSpPr/>
              <p:nvPr/>
            </p:nvGrpSpPr>
            <p:grpSpPr>
              <a:xfrm>
                <a:off x="10369854" y="1495550"/>
                <a:ext cx="1526872" cy="900096"/>
                <a:chOff x="4139952" y="1998365"/>
                <a:chExt cx="1309549" cy="771984"/>
              </a:xfrm>
            </p:grpSpPr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E060782-A774-4DE0-AB6F-74C9827A95A1}"/>
                    </a:ext>
                  </a:extLst>
                </p:cNvPr>
                <p:cNvSpPr txBox="1"/>
                <p:nvPr/>
              </p:nvSpPr>
              <p:spPr>
                <a:xfrm>
                  <a:off x="4159001" y="2216011"/>
                  <a:ext cx="1290500" cy="554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</a:rPr>
                    <a:t>Get a modern PowerPoint  Presentation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96F5E7A8-BB71-4D15-A854-4EC798819A49}"/>
                    </a:ext>
                  </a:extLst>
                </p:cNvPr>
                <p:cNvSpPr txBox="1"/>
                <p:nvPr/>
              </p:nvSpPr>
              <p:spPr>
                <a:xfrm>
                  <a:off x="4139952" y="1998365"/>
                  <a:ext cx="1296144" cy="237573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</a:rPr>
                    <a:t>Add Text</a:t>
                  </a:r>
                  <a:endParaRPr lang="ko-KR" alt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69" name="Straight Connector 60">
                <a:extLst>
                  <a:ext uri="{FF2B5EF4-FFF2-40B4-BE49-F238E27FC236}">
                    <a16:creationId xmlns:a16="http://schemas.microsoft.com/office/drawing/2014/main" id="{1C990611-21F5-4224-89EF-A90ADAB9F0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0269" y="1579096"/>
                <a:ext cx="0" cy="733004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1">
                <a:extLst>
                  <a:ext uri="{FF2B5EF4-FFF2-40B4-BE49-F238E27FC236}">
                    <a16:creationId xmlns:a16="http://schemas.microsoft.com/office/drawing/2014/main" id="{B7E3DC52-ACE3-4813-A6BE-5C5AAC7FB5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52283" y="1579096"/>
                <a:ext cx="0" cy="733004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68">
              <a:extLst>
                <a:ext uri="{FF2B5EF4-FFF2-40B4-BE49-F238E27FC236}">
                  <a16:creationId xmlns:a16="http://schemas.microsoft.com/office/drawing/2014/main" id="{2EC4DF9C-2995-42CB-A9E6-D5BC93000373}"/>
                </a:ext>
              </a:extLst>
            </p:cNvPr>
            <p:cNvGrpSpPr/>
            <p:nvPr/>
          </p:nvGrpSpPr>
          <p:grpSpPr>
            <a:xfrm>
              <a:off x="4981914" y="4356380"/>
              <a:ext cx="6914812" cy="900096"/>
              <a:chOff x="4981914" y="1495550"/>
              <a:chExt cx="6914812" cy="900096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4D7660C-7C45-4F62-BD71-07F1D88321D3}"/>
                  </a:ext>
                </a:extLst>
              </p:cNvPr>
              <p:cNvSpPr txBox="1"/>
              <p:nvPr/>
            </p:nvSpPr>
            <p:spPr>
              <a:xfrm>
                <a:off x="4981914" y="1622433"/>
                <a:ext cx="1985023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</a:t>
                </a:r>
              </a:p>
            </p:txBody>
          </p:sp>
          <p:grpSp>
            <p:nvGrpSpPr>
              <p:cNvPr id="54" name="Group 70">
                <a:extLst>
                  <a:ext uri="{FF2B5EF4-FFF2-40B4-BE49-F238E27FC236}">
                    <a16:creationId xmlns:a16="http://schemas.microsoft.com/office/drawing/2014/main" id="{F2C03F3C-1109-44E2-9852-8BDA6796F7B5}"/>
                  </a:ext>
                </a:extLst>
              </p:cNvPr>
              <p:cNvGrpSpPr/>
              <p:nvPr/>
            </p:nvGrpSpPr>
            <p:grpSpPr>
              <a:xfrm>
                <a:off x="7245826" y="1495550"/>
                <a:ext cx="1526872" cy="900096"/>
                <a:chOff x="4139952" y="1998365"/>
                <a:chExt cx="1309549" cy="771984"/>
              </a:xfrm>
            </p:grpSpPr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DB1CD11-38C9-4AF8-AFFE-64F5B6FF5759}"/>
                    </a:ext>
                  </a:extLst>
                </p:cNvPr>
                <p:cNvSpPr txBox="1"/>
                <p:nvPr/>
              </p:nvSpPr>
              <p:spPr>
                <a:xfrm>
                  <a:off x="4159001" y="2216011"/>
                  <a:ext cx="1290500" cy="554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</a:rPr>
                    <a:t>Get a modern PowerPoint  Presentation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8D8714ED-F4CA-4652-B5FA-9F5224ED7531}"/>
                    </a:ext>
                  </a:extLst>
                </p:cNvPr>
                <p:cNvSpPr txBox="1"/>
                <p:nvPr/>
              </p:nvSpPr>
              <p:spPr>
                <a:xfrm>
                  <a:off x="4139952" y="1998365"/>
                  <a:ext cx="1296144" cy="237573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</a:rPr>
                    <a:t>Add Text</a:t>
                  </a:r>
                  <a:endParaRPr lang="ko-KR" alt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5" name="Group 71">
                <a:extLst>
                  <a:ext uri="{FF2B5EF4-FFF2-40B4-BE49-F238E27FC236}">
                    <a16:creationId xmlns:a16="http://schemas.microsoft.com/office/drawing/2014/main" id="{CB6DBEDC-D52E-4EFA-95A1-7A368E9AAE43}"/>
                  </a:ext>
                </a:extLst>
              </p:cNvPr>
              <p:cNvGrpSpPr/>
              <p:nvPr/>
            </p:nvGrpSpPr>
            <p:grpSpPr>
              <a:xfrm>
                <a:off x="8807840" y="1495550"/>
                <a:ext cx="1526872" cy="900096"/>
                <a:chOff x="4139952" y="1998365"/>
                <a:chExt cx="1309549" cy="771984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6D95418-BAF1-434F-B7C4-86B843AB9313}"/>
                    </a:ext>
                  </a:extLst>
                </p:cNvPr>
                <p:cNvSpPr txBox="1"/>
                <p:nvPr/>
              </p:nvSpPr>
              <p:spPr>
                <a:xfrm>
                  <a:off x="4159001" y="2216011"/>
                  <a:ext cx="1290500" cy="554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</a:rPr>
                    <a:t>Get a modern PowerPoint  Presentation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2E01834-F638-409A-ABBF-5F6C629B82C3}"/>
                    </a:ext>
                  </a:extLst>
                </p:cNvPr>
                <p:cNvSpPr txBox="1"/>
                <p:nvPr/>
              </p:nvSpPr>
              <p:spPr>
                <a:xfrm>
                  <a:off x="4139952" y="1998365"/>
                  <a:ext cx="1296144" cy="237573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</a:rPr>
                    <a:t>Add Text</a:t>
                  </a:r>
                  <a:endParaRPr lang="ko-KR" alt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6" name="Group 72">
                <a:extLst>
                  <a:ext uri="{FF2B5EF4-FFF2-40B4-BE49-F238E27FC236}">
                    <a16:creationId xmlns:a16="http://schemas.microsoft.com/office/drawing/2014/main" id="{A8197D87-89BB-4AD2-A729-4EDC47C62A67}"/>
                  </a:ext>
                </a:extLst>
              </p:cNvPr>
              <p:cNvGrpSpPr/>
              <p:nvPr/>
            </p:nvGrpSpPr>
            <p:grpSpPr>
              <a:xfrm>
                <a:off x="10369854" y="1495550"/>
                <a:ext cx="1526872" cy="900096"/>
                <a:chOff x="4139952" y="1998365"/>
                <a:chExt cx="1309549" cy="771984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FBD1B40-86AB-437A-9E96-450A6ECCF5E4}"/>
                    </a:ext>
                  </a:extLst>
                </p:cNvPr>
                <p:cNvSpPr txBox="1"/>
                <p:nvPr/>
              </p:nvSpPr>
              <p:spPr>
                <a:xfrm>
                  <a:off x="4159001" y="2216011"/>
                  <a:ext cx="1290500" cy="554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</a:rPr>
                    <a:t>Get a modern PowerPoint  Presentation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9675A33-0282-4C78-A152-50007F9A6B14}"/>
                    </a:ext>
                  </a:extLst>
                </p:cNvPr>
                <p:cNvSpPr txBox="1"/>
                <p:nvPr/>
              </p:nvSpPr>
              <p:spPr>
                <a:xfrm>
                  <a:off x="4139952" y="1998365"/>
                  <a:ext cx="1296144" cy="237573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</a:rPr>
                    <a:t>Add Text</a:t>
                  </a:r>
                  <a:endParaRPr lang="ko-KR" alt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57" name="Straight Connector 73">
                <a:extLst>
                  <a:ext uri="{FF2B5EF4-FFF2-40B4-BE49-F238E27FC236}">
                    <a16:creationId xmlns:a16="http://schemas.microsoft.com/office/drawing/2014/main" id="{DE97AB46-EBE5-4AE4-A5AD-761E6F04F6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0269" y="1579096"/>
                <a:ext cx="0" cy="733004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74">
                <a:extLst>
                  <a:ext uri="{FF2B5EF4-FFF2-40B4-BE49-F238E27FC236}">
                    <a16:creationId xmlns:a16="http://schemas.microsoft.com/office/drawing/2014/main" id="{179A1537-1385-402A-9912-9F59B0CAAE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52283" y="1579096"/>
                <a:ext cx="0" cy="733004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81">
              <a:extLst>
                <a:ext uri="{FF2B5EF4-FFF2-40B4-BE49-F238E27FC236}">
                  <a16:creationId xmlns:a16="http://schemas.microsoft.com/office/drawing/2014/main" id="{FAAEF387-C95D-47C2-9984-21B4A92ED8F8}"/>
                </a:ext>
              </a:extLst>
            </p:cNvPr>
            <p:cNvGrpSpPr/>
            <p:nvPr/>
          </p:nvGrpSpPr>
          <p:grpSpPr>
            <a:xfrm>
              <a:off x="4981914" y="5309991"/>
              <a:ext cx="6914812" cy="900096"/>
              <a:chOff x="4981914" y="1495550"/>
              <a:chExt cx="6914812" cy="900096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592E0D-448F-4B51-B94C-00F4025A8B41}"/>
                  </a:ext>
                </a:extLst>
              </p:cNvPr>
              <p:cNvSpPr txBox="1"/>
              <p:nvPr/>
            </p:nvSpPr>
            <p:spPr>
              <a:xfrm>
                <a:off x="4981914" y="1622433"/>
                <a:ext cx="1985023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</a:t>
                </a:r>
              </a:p>
            </p:txBody>
          </p:sp>
          <p:grpSp>
            <p:nvGrpSpPr>
              <p:cNvPr id="42" name="Group 83">
                <a:extLst>
                  <a:ext uri="{FF2B5EF4-FFF2-40B4-BE49-F238E27FC236}">
                    <a16:creationId xmlns:a16="http://schemas.microsoft.com/office/drawing/2014/main" id="{F4A2BA4D-118E-41DF-A155-3D39B8876DC7}"/>
                  </a:ext>
                </a:extLst>
              </p:cNvPr>
              <p:cNvGrpSpPr/>
              <p:nvPr/>
            </p:nvGrpSpPr>
            <p:grpSpPr>
              <a:xfrm>
                <a:off x="7245826" y="1495550"/>
                <a:ext cx="1526872" cy="900096"/>
                <a:chOff x="4139952" y="1998365"/>
                <a:chExt cx="1309549" cy="771984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3A4968D-4EA8-4033-ADF8-E6526ACF18CF}"/>
                    </a:ext>
                  </a:extLst>
                </p:cNvPr>
                <p:cNvSpPr txBox="1"/>
                <p:nvPr/>
              </p:nvSpPr>
              <p:spPr>
                <a:xfrm>
                  <a:off x="4159001" y="2216011"/>
                  <a:ext cx="1290500" cy="554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</a:rPr>
                    <a:t>Get a modern PowerPoint  Presentation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11CDDBF-9AB4-4ADC-9C98-C4A6A2B32CE0}"/>
                    </a:ext>
                  </a:extLst>
                </p:cNvPr>
                <p:cNvSpPr txBox="1"/>
                <p:nvPr/>
              </p:nvSpPr>
              <p:spPr>
                <a:xfrm>
                  <a:off x="4139952" y="1998365"/>
                  <a:ext cx="1296144" cy="237573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</a:rPr>
                    <a:t>Add Text</a:t>
                  </a:r>
                  <a:endParaRPr lang="ko-KR" alt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3" name="Group 84">
                <a:extLst>
                  <a:ext uri="{FF2B5EF4-FFF2-40B4-BE49-F238E27FC236}">
                    <a16:creationId xmlns:a16="http://schemas.microsoft.com/office/drawing/2014/main" id="{FF79C2C5-8DF5-4229-BB2E-11BF26A0D799}"/>
                  </a:ext>
                </a:extLst>
              </p:cNvPr>
              <p:cNvGrpSpPr/>
              <p:nvPr/>
            </p:nvGrpSpPr>
            <p:grpSpPr>
              <a:xfrm>
                <a:off x="8807840" y="1495550"/>
                <a:ext cx="1526872" cy="900096"/>
                <a:chOff x="4139952" y="1998365"/>
                <a:chExt cx="1309549" cy="771984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7BDAFB9-7931-436F-BC64-7E6DCA29EF56}"/>
                    </a:ext>
                  </a:extLst>
                </p:cNvPr>
                <p:cNvSpPr txBox="1"/>
                <p:nvPr/>
              </p:nvSpPr>
              <p:spPr>
                <a:xfrm>
                  <a:off x="4159001" y="2216011"/>
                  <a:ext cx="1290500" cy="554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</a:rPr>
                    <a:t>Get a modern PowerPoint  Presentation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352F545-BBF0-466D-9C45-4DE88CF610E7}"/>
                    </a:ext>
                  </a:extLst>
                </p:cNvPr>
                <p:cNvSpPr txBox="1"/>
                <p:nvPr/>
              </p:nvSpPr>
              <p:spPr>
                <a:xfrm>
                  <a:off x="4139952" y="1998365"/>
                  <a:ext cx="1296144" cy="237573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</a:rPr>
                    <a:t>Add Text</a:t>
                  </a:r>
                  <a:endParaRPr lang="ko-KR" alt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4" name="Group 85">
                <a:extLst>
                  <a:ext uri="{FF2B5EF4-FFF2-40B4-BE49-F238E27FC236}">
                    <a16:creationId xmlns:a16="http://schemas.microsoft.com/office/drawing/2014/main" id="{9F7CFC47-FE17-4C5A-A64E-44B066E6BDB9}"/>
                  </a:ext>
                </a:extLst>
              </p:cNvPr>
              <p:cNvGrpSpPr/>
              <p:nvPr/>
            </p:nvGrpSpPr>
            <p:grpSpPr>
              <a:xfrm>
                <a:off x="10369854" y="1495550"/>
                <a:ext cx="1526872" cy="900096"/>
                <a:chOff x="4139952" y="1998365"/>
                <a:chExt cx="1309549" cy="771984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F2AE461-8D26-47EC-8FFF-F984DFC9EC27}"/>
                    </a:ext>
                  </a:extLst>
                </p:cNvPr>
                <p:cNvSpPr txBox="1"/>
                <p:nvPr/>
              </p:nvSpPr>
              <p:spPr>
                <a:xfrm>
                  <a:off x="4159001" y="2216011"/>
                  <a:ext cx="1290500" cy="554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</a:rPr>
                    <a:t>Get a modern PowerPoint  Presentation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F5CC821-9802-4771-9BB9-1FAFB669FF16}"/>
                    </a:ext>
                  </a:extLst>
                </p:cNvPr>
                <p:cNvSpPr txBox="1"/>
                <p:nvPr/>
              </p:nvSpPr>
              <p:spPr>
                <a:xfrm>
                  <a:off x="4139952" y="1998365"/>
                  <a:ext cx="1296144" cy="237573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bg1"/>
                      </a:solidFill>
                    </a:rPr>
                    <a:t>Add Text</a:t>
                  </a:r>
                  <a:endParaRPr lang="ko-KR" alt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45" name="Straight Connector 86">
                <a:extLst>
                  <a:ext uri="{FF2B5EF4-FFF2-40B4-BE49-F238E27FC236}">
                    <a16:creationId xmlns:a16="http://schemas.microsoft.com/office/drawing/2014/main" id="{FC6EE89C-6CD3-4F8F-977F-0DB2632A4F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0269" y="1579096"/>
                <a:ext cx="0" cy="733004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87">
                <a:extLst>
                  <a:ext uri="{FF2B5EF4-FFF2-40B4-BE49-F238E27FC236}">
                    <a16:creationId xmlns:a16="http://schemas.microsoft.com/office/drawing/2014/main" id="{4F10C6B3-10F9-47E1-91DE-AFBC2E4956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52283" y="1579096"/>
                <a:ext cx="0" cy="733004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472BF3-01C9-430A-BCEF-C82AA714C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892931"/>
              </p:ext>
            </p:extLst>
          </p:nvPr>
        </p:nvGraphicFramePr>
        <p:xfrm>
          <a:off x="905609" y="1802425"/>
          <a:ext cx="10357337" cy="426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3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8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그림 개체 틀 27">
            <a:extLst>
              <a:ext uri="{FF2B5EF4-FFF2-40B4-BE49-F238E27FC236}">
                <a16:creationId xmlns:a16="http://schemas.microsoft.com/office/drawing/2014/main" id="{DC13B874-8A7B-4995-8CAC-87D7279D5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4C105F5-E548-4BB7-8C06-662C84DE6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" y="1291472"/>
            <a:ext cx="5467498" cy="5566528"/>
          </a:xfrm>
          <a:prstGeom prst="rect">
            <a:avLst/>
          </a:prstGeom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0F48D608-F4BE-4824-A077-1E01F25583CF}"/>
              </a:ext>
            </a:extLst>
          </p:cNvPr>
          <p:cNvGrpSpPr/>
          <p:nvPr/>
        </p:nvGrpSpPr>
        <p:grpSpPr>
          <a:xfrm>
            <a:off x="5802467" y="2034937"/>
            <a:ext cx="5657349" cy="1127966"/>
            <a:chOff x="4572000" y="2000094"/>
            <a:chExt cx="2888786" cy="11279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4503517-8F7E-42B0-B707-E4B62C72A2CC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ED2F72-4CAA-4219-BA6A-9895058A25E5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Oval 90">
            <a:extLst>
              <a:ext uri="{FF2B5EF4-FFF2-40B4-BE49-F238E27FC236}">
                <a16:creationId xmlns:a16="http://schemas.microsoft.com/office/drawing/2014/main" id="{FA48B43F-88CE-44F7-9756-7D76DBF1DEFA}"/>
              </a:ext>
            </a:extLst>
          </p:cNvPr>
          <p:cNvSpPr/>
          <p:nvPr/>
        </p:nvSpPr>
        <p:spPr>
          <a:xfrm>
            <a:off x="5857584" y="3354980"/>
            <a:ext cx="566802" cy="56680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91">
            <a:extLst>
              <a:ext uri="{FF2B5EF4-FFF2-40B4-BE49-F238E27FC236}">
                <a16:creationId xmlns:a16="http://schemas.microsoft.com/office/drawing/2014/main" id="{F3060438-2BFF-42BA-AD05-C911CDDA87F7}"/>
              </a:ext>
            </a:extLst>
          </p:cNvPr>
          <p:cNvGrpSpPr/>
          <p:nvPr/>
        </p:nvGrpSpPr>
        <p:grpSpPr>
          <a:xfrm>
            <a:off x="6505218" y="3297271"/>
            <a:ext cx="5098164" cy="682224"/>
            <a:chOff x="6516215" y="1781402"/>
            <a:chExt cx="3376305" cy="6822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6EE0B4-A149-451F-960B-4504E9A91227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36A5D3-FCDC-40B5-B61C-72FB3983F6EC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Oval 109">
            <a:extLst>
              <a:ext uri="{FF2B5EF4-FFF2-40B4-BE49-F238E27FC236}">
                <a16:creationId xmlns:a16="http://schemas.microsoft.com/office/drawing/2014/main" id="{993358C4-0A0A-4932-AED9-E7DBD3630AE7}"/>
              </a:ext>
            </a:extLst>
          </p:cNvPr>
          <p:cNvSpPr/>
          <p:nvPr/>
        </p:nvSpPr>
        <p:spPr>
          <a:xfrm>
            <a:off x="5866092" y="4139334"/>
            <a:ext cx="566802" cy="56680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110">
            <a:extLst>
              <a:ext uri="{FF2B5EF4-FFF2-40B4-BE49-F238E27FC236}">
                <a16:creationId xmlns:a16="http://schemas.microsoft.com/office/drawing/2014/main" id="{3E733164-8A6F-4E5D-B9A5-FB5600019116}"/>
              </a:ext>
            </a:extLst>
          </p:cNvPr>
          <p:cNvGrpSpPr/>
          <p:nvPr/>
        </p:nvGrpSpPr>
        <p:grpSpPr>
          <a:xfrm>
            <a:off x="6505218" y="4087520"/>
            <a:ext cx="5098164" cy="682224"/>
            <a:chOff x="6516215" y="1781402"/>
            <a:chExt cx="3376305" cy="6822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E8AD9C-D7B8-42C0-ABE5-D1C6D8FECA6D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79B58C-C9AC-4543-89EF-7E5E002A5513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5">
            <a:extLst>
              <a:ext uri="{FF2B5EF4-FFF2-40B4-BE49-F238E27FC236}">
                <a16:creationId xmlns:a16="http://schemas.microsoft.com/office/drawing/2014/main" id="{EFF4F5B6-89A7-4129-889E-F7F3E281AC1C}"/>
              </a:ext>
            </a:extLst>
          </p:cNvPr>
          <p:cNvSpPr/>
          <p:nvPr/>
        </p:nvSpPr>
        <p:spPr>
          <a:xfrm>
            <a:off x="5874600" y="4923688"/>
            <a:ext cx="566802" cy="56680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26">
            <a:extLst>
              <a:ext uri="{FF2B5EF4-FFF2-40B4-BE49-F238E27FC236}">
                <a16:creationId xmlns:a16="http://schemas.microsoft.com/office/drawing/2014/main" id="{5A71174F-3B70-4EFF-8A7C-22B2D73F74EE}"/>
              </a:ext>
            </a:extLst>
          </p:cNvPr>
          <p:cNvGrpSpPr/>
          <p:nvPr/>
        </p:nvGrpSpPr>
        <p:grpSpPr>
          <a:xfrm>
            <a:off x="6505218" y="4877769"/>
            <a:ext cx="5098164" cy="682224"/>
            <a:chOff x="6516215" y="1781402"/>
            <a:chExt cx="3376305" cy="6822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506227-E554-4F4A-8291-01E5D65AD4ED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E01162-58D6-411A-924F-B17102025124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125">
            <a:extLst>
              <a:ext uri="{FF2B5EF4-FFF2-40B4-BE49-F238E27FC236}">
                <a16:creationId xmlns:a16="http://schemas.microsoft.com/office/drawing/2014/main" id="{96FA61D6-1353-4C1D-8962-22C08A5BBD6F}"/>
              </a:ext>
            </a:extLst>
          </p:cNvPr>
          <p:cNvSpPr/>
          <p:nvPr/>
        </p:nvSpPr>
        <p:spPr>
          <a:xfrm>
            <a:off x="5882986" y="5708042"/>
            <a:ext cx="566802" cy="56680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26">
            <a:extLst>
              <a:ext uri="{FF2B5EF4-FFF2-40B4-BE49-F238E27FC236}">
                <a16:creationId xmlns:a16="http://schemas.microsoft.com/office/drawing/2014/main" id="{E0DC20AB-15C3-4655-8A06-11EDF9F90AB6}"/>
              </a:ext>
            </a:extLst>
          </p:cNvPr>
          <p:cNvGrpSpPr/>
          <p:nvPr/>
        </p:nvGrpSpPr>
        <p:grpSpPr>
          <a:xfrm>
            <a:off x="6505218" y="5668017"/>
            <a:ext cx="5098164" cy="682224"/>
            <a:chOff x="6516215" y="1781402"/>
            <a:chExt cx="3376305" cy="6822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051FAB-03CD-4D9B-A9C7-1EED50BF0235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763314-1160-4FCF-97CC-51E10EB94B70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0D1B947-BDFE-4F5E-BC42-D28AB69FB456}"/>
              </a:ext>
            </a:extLst>
          </p:cNvPr>
          <p:cNvSpPr txBox="1"/>
          <p:nvPr/>
        </p:nvSpPr>
        <p:spPr>
          <a:xfrm>
            <a:off x="5857584" y="397576"/>
            <a:ext cx="5602233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Presentation </a:t>
            </a:r>
          </a:p>
        </p:txBody>
      </p:sp>
      <p:sp>
        <p:nvSpPr>
          <p:cNvPr id="22" name="Donut 39">
            <a:extLst>
              <a:ext uri="{FF2B5EF4-FFF2-40B4-BE49-F238E27FC236}">
                <a16:creationId xmlns:a16="http://schemas.microsoft.com/office/drawing/2014/main" id="{56090202-E916-4FB4-A6C3-C75683412313}"/>
              </a:ext>
            </a:extLst>
          </p:cNvPr>
          <p:cNvSpPr/>
          <p:nvPr/>
        </p:nvSpPr>
        <p:spPr>
          <a:xfrm>
            <a:off x="6006140" y="5838406"/>
            <a:ext cx="330653" cy="3060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BE2ECF0F-4563-471B-BC23-D96D76C5DEFB}"/>
              </a:ext>
            </a:extLst>
          </p:cNvPr>
          <p:cNvSpPr/>
          <p:nvPr/>
        </p:nvSpPr>
        <p:spPr>
          <a:xfrm>
            <a:off x="5981762" y="349136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E92BD7CC-6454-4174-BC7B-6124528EF32C}"/>
              </a:ext>
            </a:extLst>
          </p:cNvPr>
          <p:cNvSpPr/>
          <p:nvPr/>
        </p:nvSpPr>
        <p:spPr>
          <a:xfrm>
            <a:off x="5992372" y="4327234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9DBCC64A-ADF6-4C12-83F6-A5B3E246FF8E}"/>
              </a:ext>
            </a:extLst>
          </p:cNvPr>
          <p:cNvSpPr>
            <a:spLocks noChangeAspect="1"/>
          </p:cNvSpPr>
          <p:nvPr/>
        </p:nvSpPr>
        <p:spPr>
          <a:xfrm>
            <a:off x="5990906" y="5029111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E40CA18-59D0-4926-BF07-AB372D3FEFC2}"/>
              </a:ext>
            </a:extLst>
          </p:cNvPr>
          <p:cNvGrpSpPr/>
          <p:nvPr/>
        </p:nvGrpSpPr>
        <p:grpSpPr>
          <a:xfrm>
            <a:off x="4347658" y="1959412"/>
            <a:ext cx="3496686" cy="3888157"/>
            <a:chOff x="2808139" y="1972867"/>
            <a:chExt cx="3544350" cy="394115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BF3D688-2E95-4618-94F8-856DE165F39A}"/>
                </a:ext>
              </a:extLst>
            </p:cNvPr>
            <p:cNvGrpSpPr/>
            <p:nvPr/>
          </p:nvGrpSpPr>
          <p:grpSpPr>
            <a:xfrm>
              <a:off x="4024540" y="1972867"/>
              <a:ext cx="1103960" cy="1020909"/>
              <a:chOff x="4187424" y="1973745"/>
              <a:chExt cx="1368152" cy="1265226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4360099A-565F-47EC-A9BB-C8BB539F18B7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 Same Side Corner Rectangle 2">
                <a:extLst>
                  <a:ext uri="{FF2B5EF4-FFF2-40B4-BE49-F238E27FC236}">
                    <a16:creationId xmlns:a16="http://schemas.microsoft.com/office/drawing/2014/main" id="{A29E5A69-EFD0-4769-89D6-85013A7C4132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2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1540C01D-2879-4161-85D3-B1677CC12287}"/>
                </a:ext>
              </a:extLst>
            </p:cNvPr>
            <p:cNvGrpSpPr/>
            <p:nvPr/>
          </p:nvGrpSpPr>
          <p:grpSpPr>
            <a:xfrm rot="3600000">
              <a:off x="5290055" y="2702554"/>
              <a:ext cx="1103960" cy="1020909"/>
              <a:chOff x="4187424" y="1973745"/>
              <a:chExt cx="1368152" cy="1265226"/>
            </a:xfrm>
          </p:grpSpPr>
          <p:sp>
            <p:nvSpPr>
              <p:cNvPr id="18" name="Rectangle 18">
                <a:extLst>
                  <a:ext uri="{FF2B5EF4-FFF2-40B4-BE49-F238E27FC236}">
                    <a16:creationId xmlns:a16="http://schemas.microsoft.com/office/drawing/2014/main" id="{531F7380-7446-4B25-B615-DF5DFE1EE185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 Same Side Corner Rectangle 2">
                <a:extLst>
                  <a:ext uri="{FF2B5EF4-FFF2-40B4-BE49-F238E27FC236}">
                    <a16:creationId xmlns:a16="http://schemas.microsoft.com/office/drawing/2014/main" id="{E0795E77-0979-496B-843F-D06763B0102A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F7351ED-CBC7-4813-8D15-CF9D4812D92E}"/>
                </a:ext>
              </a:extLst>
            </p:cNvPr>
            <p:cNvGrpSpPr/>
            <p:nvPr/>
          </p:nvGrpSpPr>
          <p:grpSpPr>
            <a:xfrm rot="7200000">
              <a:off x="5290055" y="4174803"/>
              <a:ext cx="1103960" cy="1020909"/>
              <a:chOff x="4187424" y="1973748"/>
              <a:chExt cx="1368152" cy="1265226"/>
            </a:xfrm>
          </p:grpSpPr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01EF6AF1-E5B7-4C11-B157-BAB9C1AF8C52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 Same Side Corner Rectangle 2">
                <a:extLst>
                  <a:ext uri="{FF2B5EF4-FFF2-40B4-BE49-F238E27FC236}">
                    <a16:creationId xmlns:a16="http://schemas.microsoft.com/office/drawing/2014/main" id="{F35A0614-AF79-44CB-99EE-64C4744C595D}"/>
                  </a:ext>
                </a:extLst>
              </p:cNvPr>
              <p:cNvSpPr/>
              <p:nvPr/>
            </p:nvSpPr>
            <p:spPr>
              <a:xfrm rot="13500000">
                <a:off x="4238887" y="1973748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6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7E89FC39-5AA4-4F73-9270-ED923D223A07}"/>
                </a:ext>
              </a:extLst>
            </p:cNvPr>
            <p:cNvGrpSpPr/>
            <p:nvPr/>
          </p:nvGrpSpPr>
          <p:grpSpPr>
            <a:xfrm rot="10800000">
              <a:off x="4024540" y="4893115"/>
              <a:ext cx="1103960" cy="1020909"/>
              <a:chOff x="4187424" y="1973745"/>
              <a:chExt cx="1368152" cy="1265226"/>
            </a:xfrm>
          </p:grpSpPr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7352C7D5-5A22-4DC7-9293-874FC0FEBF92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ound Same Side Corner Rectangle 2">
                <a:extLst>
                  <a:ext uri="{FF2B5EF4-FFF2-40B4-BE49-F238E27FC236}">
                    <a16:creationId xmlns:a16="http://schemas.microsoft.com/office/drawing/2014/main" id="{4A3EC2AE-77B9-4F76-8211-ED40BFCD9FC4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5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50B4FB0F-6C9D-4325-A879-781D5C69022F}"/>
                </a:ext>
              </a:extLst>
            </p:cNvPr>
            <p:cNvGrpSpPr/>
            <p:nvPr/>
          </p:nvGrpSpPr>
          <p:grpSpPr>
            <a:xfrm rot="14400000">
              <a:off x="2766614" y="4174806"/>
              <a:ext cx="1103960" cy="1020909"/>
              <a:chOff x="4187424" y="1973745"/>
              <a:chExt cx="1368152" cy="1265226"/>
            </a:xfrm>
          </p:grpSpPr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0C70911A-11CF-4A90-9130-6F40E3E78D28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 Same Side Corner Rectangle 2">
                <a:extLst>
                  <a:ext uri="{FF2B5EF4-FFF2-40B4-BE49-F238E27FC236}">
                    <a16:creationId xmlns:a16="http://schemas.microsoft.com/office/drawing/2014/main" id="{AF97C157-2C0E-4350-95E1-E15076D15A56}"/>
                  </a:ext>
                </a:extLst>
              </p:cNvPr>
              <p:cNvSpPr/>
              <p:nvPr/>
            </p:nvSpPr>
            <p:spPr>
              <a:xfrm rot="13500000">
                <a:off x="4238891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4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9DDB045C-6615-4859-82B7-B9725575082E}"/>
                </a:ext>
              </a:extLst>
            </p:cNvPr>
            <p:cNvGrpSpPr/>
            <p:nvPr/>
          </p:nvGrpSpPr>
          <p:grpSpPr>
            <a:xfrm rot="18000000">
              <a:off x="2766614" y="2702555"/>
              <a:ext cx="1103960" cy="1020909"/>
              <a:chOff x="4187424" y="1973744"/>
              <a:chExt cx="1368152" cy="1265226"/>
            </a:xfrm>
          </p:grpSpPr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0275A863-468F-49AE-B5BD-AB95A3D81D19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 Same Side Corner Rectangle 2">
                <a:extLst>
                  <a:ext uri="{FF2B5EF4-FFF2-40B4-BE49-F238E27FC236}">
                    <a16:creationId xmlns:a16="http://schemas.microsoft.com/office/drawing/2014/main" id="{6F3FEF11-3803-488F-A9FD-38E4A318AB27}"/>
                  </a:ext>
                </a:extLst>
              </p:cNvPr>
              <p:cNvSpPr/>
              <p:nvPr/>
            </p:nvSpPr>
            <p:spPr>
              <a:xfrm rot="13500000">
                <a:off x="4238889" y="1973744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3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100B44AB-D1A0-4126-9010-CF887733D2FB}"/>
              </a:ext>
            </a:extLst>
          </p:cNvPr>
          <p:cNvGrpSpPr/>
          <p:nvPr/>
        </p:nvGrpSpPr>
        <p:grpSpPr>
          <a:xfrm>
            <a:off x="5455660" y="3496936"/>
            <a:ext cx="1280683" cy="733351"/>
            <a:chOff x="3340671" y="1947423"/>
            <a:chExt cx="1429684" cy="7333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F73A4A-A1BF-49E2-A514-053CE9045ADA}"/>
                </a:ext>
              </a:extLst>
            </p:cNvPr>
            <p:cNvSpPr txBox="1"/>
            <p:nvPr/>
          </p:nvSpPr>
          <p:spPr>
            <a:xfrm>
              <a:off x="3340671" y="1947423"/>
              <a:ext cx="142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FF0741-0C2D-414F-8669-C4861D98A623}"/>
                </a:ext>
              </a:extLst>
            </p:cNvPr>
            <p:cNvSpPr txBox="1"/>
            <p:nvPr/>
          </p:nvSpPr>
          <p:spPr>
            <a:xfrm>
              <a:off x="3340671" y="2219109"/>
              <a:ext cx="1429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523FC7A0-EC78-46B4-9185-4849E582A16B}"/>
              </a:ext>
            </a:extLst>
          </p:cNvPr>
          <p:cNvGrpSpPr/>
          <p:nvPr/>
        </p:nvGrpSpPr>
        <p:grpSpPr>
          <a:xfrm>
            <a:off x="6993217" y="5142189"/>
            <a:ext cx="3276000" cy="923330"/>
            <a:chOff x="2551706" y="4283314"/>
            <a:chExt cx="1416829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D2DA9B-BF3D-4CE4-9AF4-EEE58986DF8D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6817D7-FF9F-4D5F-BE8A-18186E5E40C2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8CE15CC9-D5EC-478F-9B33-4609DA226FEF}"/>
              </a:ext>
            </a:extLst>
          </p:cNvPr>
          <p:cNvGrpSpPr/>
          <p:nvPr/>
        </p:nvGrpSpPr>
        <p:grpSpPr>
          <a:xfrm>
            <a:off x="8213477" y="3749685"/>
            <a:ext cx="3276000" cy="923330"/>
            <a:chOff x="2551706" y="4283314"/>
            <a:chExt cx="1416829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22C6E5-494E-4A59-9977-8EFEE6B294CA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A7A9AB-F6D8-4DEF-91D4-EBBEE7D697F4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7D275C2-5B22-46BB-994C-153658A5FF9C}"/>
              </a:ext>
            </a:extLst>
          </p:cNvPr>
          <p:cNvGrpSpPr/>
          <p:nvPr/>
        </p:nvGrpSpPr>
        <p:grpSpPr>
          <a:xfrm>
            <a:off x="8213477" y="2357181"/>
            <a:ext cx="3276000" cy="923330"/>
            <a:chOff x="2551706" y="4283314"/>
            <a:chExt cx="1416829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8343F4-C1B2-43B6-8F0A-C55038306137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613F86-6BE1-4973-8994-A1964476A0BD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4A8B910C-8843-453A-9103-C4986621EAC9}"/>
              </a:ext>
            </a:extLst>
          </p:cNvPr>
          <p:cNvGrpSpPr/>
          <p:nvPr/>
        </p:nvGrpSpPr>
        <p:grpSpPr>
          <a:xfrm>
            <a:off x="729762" y="4445937"/>
            <a:ext cx="3276000" cy="923330"/>
            <a:chOff x="2551706" y="4283314"/>
            <a:chExt cx="1416829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E58AED-3045-4176-A8CA-D06E3C98BDC6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B6220C-602E-4AFC-B52E-0BC8713FC147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95F44D00-C477-42F7-8DD4-10348F02643F}"/>
              </a:ext>
            </a:extLst>
          </p:cNvPr>
          <p:cNvGrpSpPr/>
          <p:nvPr/>
        </p:nvGrpSpPr>
        <p:grpSpPr>
          <a:xfrm>
            <a:off x="729762" y="3053433"/>
            <a:ext cx="3276000" cy="923330"/>
            <a:chOff x="2551706" y="4283314"/>
            <a:chExt cx="1416829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C69B7BD-73F0-4A01-BB1A-0878A05BDB3F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C2811DE-84BA-4A1E-85B7-D02604630521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91A5184F-AB8D-435C-9646-5EE5ADD5335E}"/>
              </a:ext>
            </a:extLst>
          </p:cNvPr>
          <p:cNvGrpSpPr/>
          <p:nvPr/>
        </p:nvGrpSpPr>
        <p:grpSpPr>
          <a:xfrm>
            <a:off x="1948058" y="1660929"/>
            <a:ext cx="3276000" cy="923330"/>
            <a:chOff x="2551706" y="4283314"/>
            <a:chExt cx="1416829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5813C3-38C7-437F-A367-594F8D306F2A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6B2FA53-6044-4FED-868A-3055AC5AFDDA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9">
            <a:extLst>
              <a:ext uri="{FF2B5EF4-FFF2-40B4-BE49-F238E27FC236}">
                <a16:creationId xmlns:a16="http://schemas.microsoft.com/office/drawing/2014/main" id="{12460C28-0FDB-4061-B980-D56F0448ECFD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780744" y="3676410"/>
            <a:ext cx="1315257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13">
            <a:extLst>
              <a:ext uri="{FF2B5EF4-FFF2-40B4-BE49-F238E27FC236}">
                <a16:creationId xmlns:a16="http://schemas.microsoft.com/office/drawing/2014/main" id="{238509E1-234E-40DC-9405-086CF5521494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2164882" y="3676410"/>
            <a:ext cx="295609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14">
            <a:extLst>
              <a:ext uri="{FF2B5EF4-FFF2-40B4-BE49-F238E27FC236}">
                <a16:creationId xmlns:a16="http://schemas.microsoft.com/office/drawing/2014/main" id="{F22216C5-0730-41B4-B388-B23212206B2C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096004" y="3676410"/>
            <a:ext cx="1300602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5">
            <a:extLst>
              <a:ext uri="{FF2B5EF4-FFF2-40B4-BE49-F238E27FC236}">
                <a16:creationId xmlns:a16="http://schemas.microsoft.com/office/drawing/2014/main" id="{7714D2BB-2472-4438-9723-475C46986EF8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7036780" y="3676410"/>
            <a:ext cx="297568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6">
            <a:extLst>
              <a:ext uri="{FF2B5EF4-FFF2-40B4-BE49-F238E27FC236}">
                <a16:creationId xmlns:a16="http://schemas.microsoft.com/office/drawing/2014/main" id="{C509B9C8-3338-4CBB-B668-A707BE57EFCB}"/>
              </a:ext>
            </a:extLst>
          </p:cNvPr>
          <p:cNvGrpSpPr/>
          <p:nvPr/>
        </p:nvGrpSpPr>
        <p:grpSpPr>
          <a:xfrm>
            <a:off x="7902786" y="4758084"/>
            <a:ext cx="345975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2960DB-93D9-4554-A32C-A57BB308C51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0D9332-9E3B-43F0-B54D-0CE1A90E0A2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9">
            <a:extLst>
              <a:ext uri="{FF2B5EF4-FFF2-40B4-BE49-F238E27FC236}">
                <a16:creationId xmlns:a16="http://schemas.microsoft.com/office/drawing/2014/main" id="{EB20645F-3215-4CEC-B285-B63723C3DB01}"/>
              </a:ext>
            </a:extLst>
          </p:cNvPr>
          <p:cNvGrpSpPr/>
          <p:nvPr/>
        </p:nvGrpSpPr>
        <p:grpSpPr>
          <a:xfrm>
            <a:off x="829462" y="4758084"/>
            <a:ext cx="3430340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165E4D-E12E-41E3-8A82-9048C0D6057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A4F50F-D0A6-4DF5-A36D-B9FF866CAE1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23">
            <a:extLst>
              <a:ext uri="{FF2B5EF4-FFF2-40B4-BE49-F238E27FC236}">
                <a16:creationId xmlns:a16="http://schemas.microsoft.com/office/drawing/2014/main" id="{FA558598-4741-4F04-B218-BC4A5F4DE8E7}"/>
              </a:ext>
            </a:extLst>
          </p:cNvPr>
          <p:cNvSpPr/>
          <p:nvPr/>
        </p:nvSpPr>
        <p:spPr>
          <a:xfrm>
            <a:off x="5183610" y="4209724"/>
            <a:ext cx="1809042" cy="1809042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  <a:cs typeface="Arial" pitchFamily="34" charset="0"/>
            </a:endParaRPr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id="{F585F7E4-762C-455E-84E8-17A770D46CB9}"/>
              </a:ext>
            </a:extLst>
          </p:cNvPr>
          <p:cNvGrpSpPr/>
          <p:nvPr/>
        </p:nvGrpSpPr>
        <p:grpSpPr>
          <a:xfrm>
            <a:off x="5432816" y="4629730"/>
            <a:ext cx="1326371" cy="1001848"/>
            <a:chOff x="4601865" y="1984732"/>
            <a:chExt cx="2232249" cy="1001848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5CB87780-92DD-4657-B8B7-484F66EEA498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18302" cy="7656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CD6D67D7-0758-4C72-A82B-0460DC5F160C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</a:p>
          </p:txBody>
        </p:sp>
      </p:grpSp>
      <p:graphicFrame>
        <p:nvGraphicFramePr>
          <p:cNvPr id="17" name="Table 34">
            <a:extLst>
              <a:ext uri="{FF2B5EF4-FFF2-40B4-BE49-F238E27FC236}">
                <a16:creationId xmlns:a16="http://schemas.microsoft.com/office/drawing/2014/main" id="{45FAC3E2-0E27-4C4F-B59B-6002D0FDE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07031"/>
              </p:ext>
            </p:extLst>
          </p:nvPr>
        </p:nvGraphicFramePr>
        <p:xfrm>
          <a:off x="940780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45">
            <a:extLst>
              <a:ext uri="{FF2B5EF4-FFF2-40B4-BE49-F238E27FC236}">
                <a16:creationId xmlns:a16="http://schemas.microsoft.com/office/drawing/2014/main" id="{FD9BC7E5-1F1F-4DEA-830C-283BC8CF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22779"/>
              </p:ext>
            </p:extLst>
          </p:nvPr>
        </p:nvGraphicFramePr>
        <p:xfrm>
          <a:off x="3556642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strike="no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46">
            <a:extLst>
              <a:ext uri="{FF2B5EF4-FFF2-40B4-BE49-F238E27FC236}">
                <a16:creationId xmlns:a16="http://schemas.microsoft.com/office/drawing/2014/main" id="{665908BE-0858-4322-9743-B1C0B2455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204010"/>
              </p:ext>
            </p:extLst>
          </p:nvPr>
        </p:nvGraphicFramePr>
        <p:xfrm>
          <a:off x="6172504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47">
            <a:extLst>
              <a:ext uri="{FF2B5EF4-FFF2-40B4-BE49-F238E27FC236}">
                <a16:creationId xmlns:a16="http://schemas.microsoft.com/office/drawing/2014/main" id="{89837D45-6FED-4C2C-BB89-57C5D759C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710845"/>
              </p:ext>
            </p:extLst>
          </p:nvPr>
        </p:nvGraphicFramePr>
        <p:xfrm>
          <a:off x="8788367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30E57820-094A-483B-9B7E-38F87220EBDB}"/>
              </a:ext>
            </a:extLst>
          </p:cNvPr>
          <p:cNvSpPr txBox="1">
            <a:spLocks/>
          </p:cNvSpPr>
          <p:nvPr/>
        </p:nvSpPr>
        <p:spPr>
          <a:xfrm>
            <a:off x="7294739" y="2071172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21AC20E6-0655-4861-9411-762F83CA2514}"/>
              </a:ext>
            </a:extLst>
          </p:cNvPr>
          <p:cNvSpPr txBox="1">
            <a:spLocks/>
          </p:cNvSpPr>
          <p:nvPr/>
        </p:nvSpPr>
        <p:spPr>
          <a:xfrm>
            <a:off x="8461847" y="2071172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FCB65626-C5B5-4572-A0A5-BAF4083DF62B}"/>
              </a:ext>
            </a:extLst>
          </p:cNvPr>
          <p:cNvSpPr txBox="1">
            <a:spLocks/>
          </p:cNvSpPr>
          <p:nvPr/>
        </p:nvSpPr>
        <p:spPr>
          <a:xfrm>
            <a:off x="10048055" y="2071172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EA9767-CD5B-43B7-9EF4-97D09131013D}"/>
              </a:ext>
            </a:extLst>
          </p:cNvPr>
          <p:cNvSpPr txBox="1"/>
          <p:nvPr/>
        </p:nvSpPr>
        <p:spPr>
          <a:xfrm>
            <a:off x="7294739" y="755347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ABC3F4-922C-4EBB-A00A-35DACD7F82E0}"/>
              </a:ext>
            </a:extLst>
          </p:cNvPr>
          <p:cNvSpPr txBox="1"/>
          <p:nvPr/>
        </p:nvSpPr>
        <p:spPr>
          <a:xfrm>
            <a:off x="357916" y="5756242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97">
            <a:extLst>
              <a:ext uri="{FF2B5EF4-FFF2-40B4-BE49-F238E27FC236}">
                <a16:creationId xmlns:a16="http://schemas.microsoft.com/office/drawing/2014/main" id="{1B175D13-DD25-4EA7-9A20-9081B1EC12D7}"/>
              </a:ext>
            </a:extLst>
          </p:cNvPr>
          <p:cNvSpPr/>
          <p:nvPr/>
        </p:nvSpPr>
        <p:spPr>
          <a:xfrm>
            <a:off x="7289405" y="1646411"/>
            <a:ext cx="3947983" cy="2116544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Bent Arrow 98">
            <a:extLst>
              <a:ext uri="{FF2B5EF4-FFF2-40B4-BE49-F238E27FC236}">
                <a16:creationId xmlns:a16="http://schemas.microsoft.com/office/drawing/2014/main" id="{551F9546-39DF-4BC4-9FC1-9F64DB33642B}"/>
              </a:ext>
            </a:extLst>
          </p:cNvPr>
          <p:cNvSpPr/>
          <p:nvPr/>
        </p:nvSpPr>
        <p:spPr>
          <a:xfrm flipV="1">
            <a:off x="7289405" y="4094683"/>
            <a:ext cx="3947983" cy="2116544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ent Arrow 99">
            <a:extLst>
              <a:ext uri="{FF2B5EF4-FFF2-40B4-BE49-F238E27FC236}">
                <a16:creationId xmlns:a16="http://schemas.microsoft.com/office/drawing/2014/main" id="{F1DFF94A-B789-4BF5-817F-2A1F2D3F53BD}"/>
              </a:ext>
            </a:extLst>
          </p:cNvPr>
          <p:cNvSpPr/>
          <p:nvPr/>
        </p:nvSpPr>
        <p:spPr>
          <a:xfrm>
            <a:off x="7289405" y="2591141"/>
            <a:ext cx="3947983" cy="118044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Bent Arrow 101">
            <a:extLst>
              <a:ext uri="{FF2B5EF4-FFF2-40B4-BE49-F238E27FC236}">
                <a16:creationId xmlns:a16="http://schemas.microsoft.com/office/drawing/2014/main" id="{67C18DF6-E263-4B7F-AB92-8AE6D6708C78}"/>
              </a:ext>
            </a:extLst>
          </p:cNvPr>
          <p:cNvSpPr/>
          <p:nvPr/>
        </p:nvSpPr>
        <p:spPr>
          <a:xfrm flipV="1">
            <a:off x="7289405" y="4104627"/>
            <a:ext cx="3947983" cy="118044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2E379-06B6-4817-B69E-9F3977B25DA8}"/>
              </a:ext>
            </a:extLst>
          </p:cNvPr>
          <p:cNvSpPr txBox="1"/>
          <p:nvPr/>
        </p:nvSpPr>
        <p:spPr>
          <a:xfrm>
            <a:off x="8598971" y="1905200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10F4C-5203-47F8-9EF7-E18CBB798948}"/>
              </a:ext>
            </a:extLst>
          </p:cNvPr>
          <p:cNvSpPr txBox="1"/>
          <p:nvPr/>
        </p:nvSpPr>
        <p:spPr>
          <a:xfrm>
            <a:off x="8598971" y="2841522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4B09B7-AC25-40A0-A931-5AE22C376FB6}"/>
              </a:ext>
            </a:extLst>
          </p:cNvPr>
          <p:cNvSpPr txBox="1"/>
          <p:nvPr/>
        </p:nvSpPr>
        <p:spPr>
          <a:xfrm>
            <a:off x="8598971" y="4714166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18E5FE-A5F6-4FD0-BC41-7F8721D8EFDE}"/>
              </a:ext>
            </a:extLst>
          </p:cNvPr>
          <p:cNvSpPr txBox="1"/>
          <p:nvPr/>
        </p:nvSpPr>
        <p:spPr>
          <a:xfrm>
            <a:off x="8598971" y="5650490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ight Arrow 106">
            <a:extLst>
              <a:ext uri="{FF2B5EF4-FFF2-40B4-BE49-F238E27FC236}">
                <a16:creationId xmlns:a16="http://schemas.microsoft.com/office/drawing/2014/main" id="{F8014C26-4EF4-4105-BD02-8CF26672B6A3}"/>
              </a:ext>
            </a:extLst>
          </p:cNvPr>
          <p:cNvSpPr/>
          <p:nvPr/>
        </p:nvSpPr>
        <p:spPr>
          <a:xfrm>
            <a:off x="884256" y="3530172"/>
            <a:ext cx="10353133" cy="79729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16FFF-BCBB-4C0E-B2A9-F0320642538E}"/>
              </a:ext>
            </a:extLst>
          </p:cNvPr>
          <p:cNvSpPr txBox="1"/>
          <p:nvPr/>
        </p:nvSpPr>
        <p:spPr>
          <a:xfrm>
            <a:off x="8598971" y="3777844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F1E0771-E1D7-46A8-85D0-A9D0EC20494E}"/>
              </a:ext>
            </a:extLst>
          </p:cNvPr>
          <p:cNvGrpSpPr/>
          <p:nvPr/>
        </p:nvGrpSpPr>
        <p:grpSpPr>
          <a:xfrm>
            <a:off x="4935235" y="3422027"/>
            <a:ext cx="1838432" cy="1013961"/>
            <a:chOff x="5653183" y="3500384"/>
            <a:chExt cx="1551069" cy="855470"/>
          </a:xfrm>
        </p:grpSpPr>
        <p:sp>
          <p:nvSpPr>
            <p:cNvPr id="14" name="Rounded Rectangle 108">
              <a:extLst>
                <a:ext uri="{FF2B5EF4-FFF2-40B4-BE49-F238E27FC236}">
                  <a16:creationId xmlns:a16="http://schemas.microsoft.com/office/drawing/2014/main" id="{6E31F1D4-66A4-4E5E-8964-B065CDB78B29}"/>
                </a:ext>
              </a:extLst>
            </p:cNvPr>
            <p:cNvSpPr/>
            <p:nvPr/>
          </p:nvSpPr>
          <p:spPr>
            <a:xfrm rot="1800000">
              <a:off x="6844212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09">
              <a:extLst>
                <a:ext uri="{FF2B5EF4-FFF2-40B4-BE49-F238E27FC236}">
                  <a16:creationId xmlns:a16="http://schemas.microsoft.com/office/drawing/2014/main" id="{DF5E7DFF-262B-49DC-9FD0-6715EA6DDF1E}"/>
                </a:ext>
              </a:extLst>
            </p:cNvPr>
            <p:cNvSpPr/>
            <p:nvPr/>
          </p:nvSpPr>
          <p:spPr>
            <a:xfrm rot="1800000">
              <a:off x="644720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10">
              <a:extLst>
                <a:ext uri="{FF2B5EF4-FFF2-40B4-BE49-F238E27FC236}">
                  <a16:creationId xmlns:a16="http://schemas.microsoft.com/office/drawing/2014/main" id="{4B5868EC-1D09-4165-8FE6-C0A1E0CDA3C5}"/>
                </a:ext>
              </a:extLst>
            </p:cNvPr>
            <p:cNvSpPr/>
            <p:nvPr/>
          </p:nvSpPr>
          <p:spPr>
            <a:xfrm rot="1800000">
              <a:off x="605019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11">
              <a:extLst>
                <a:ext uri="{FF2B5EF4-FFF2-40B4-BE49-F238E27FC236}">
                  <a16:creationId xmlns:a16="http://schemas.microsoft.com/office/drawing/2014/main" id="{F69981DF-E96B-40DB-8978-2EB9B498EA35}"/>
                </a:ext>
              </a:extLst>
            </p:cNvPr>
            <p:cNvSpPr/>
            <p:nvPr/>
          </p:nvSpPr>
          <p:spPr>
            <a:xfrm rot="1800000">
              <a:off x="565318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DE35965-ACB5-4085-82D9-1ABE8EDAB5F9}"/>
              </a:ext>
            </a:extLst>
          </p:cNvPr>
          <p:cNvSpPr txBox="1"/>
          <p:nvPr/>
        </p:nvSpPr>
        <p:spPr>
          <a:xfrm>
            <a:off x="1135468" y="3776610"/>
            <a:ext cx="278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13">
            <a:extLst>
              <a:ext uri="{FF2B5EF4-FFF2-40B4-BE49-F238E27FC236}">
                <a16:creationId xmlns:a16="http://schemas.microsoft.com/office/drawing/2014/main" id="{0AB866F6-FB1C-4F76-9B1B-1A0C36F30B75}"/>
              </a:ext>
            </a:extLst>
          </p:cNvPr>
          <p:cNvGrpSpPr/>
          <p:nvPr/>
        </p:nvGrpSpPr>
        <p:grpSpPr>
          <a:xfrm>
            <a:off x="1568383" y="1749031"/>
            <a:ext cx="3055868" cy="875705"/>
            <a:chOff x="2911792" y="4330939"/>
            <a:chExt cx="1996919" cy="8757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19D22E-0BD0-4D62-8CF5-BB5BC95E9F4E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C1C112-0847-44F1-9012-BECBBB6F6FCC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16">
            <a:extLst>
              <a:ext uri="{FF2B5EF4-FFF2-40B4-BE49-F238E27FC236}">
                <a16:creationId xmlns:a16="http://schemas.microsoft.com/office/drawing/2014/main" id="{577C23F5-200E-49C6-8EE0-CD684FA46B0D}"/>
              </a:ext>
            </a:extLst>
          </p:cNvPr>
          <p:cNvGrpSpPr/>
          <p:nvPr/>
        </p:nvGrpSpPr>
        <p:grpSpPr>
          <a:xfrm>
            <a:off x="954614" y="2757281"/>
            <a:ext cx="3055868" cy="875705"/>
            <a:chOff x="2911792" y="4330939"/>
            <a:chExt cx="1996919" cy="8757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1331C9-6A96-490F-B0FC-6A855007F733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911CFD-2C67-410E-B6E3-E35CF92F4B57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19">
            <a:extLst>
              <a:ext uri="{FF2B5EF4-FFF2-40B4-BE49-F238E27FC236}">
                <a16:creationId xmlns:a16="http://schemas.microsoft.com/office/drawing/2014/main" id="{EF89F431-B83F-42FE-AB41-39B1096CF49D}"/>
              </a:ext>
            </a:extLst>
          </p:cNvPr>
          <p:cNvGrpSpPr/>
          <p:nvPr/>
        </p:nvGrpSpPr>
        <p:grpSpPr>
          <a:xfrm>
            <a:off x="954614" y="4207641"/>
            <a:ext cx="3055868" cy="875705"/>
            <a:chOff x="2911792" y="4330939"/>
            <a:chExt cx="1996919" cy="8757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11CC9D-039A-4AC9-96C3-379996E88074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DF87FB-2DF9-40BB-B874-2FDE1FDB6455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22">
            <a:extLst>
              <a:ext uri="{FF2B5EF4-FFF2-40B4-BE49-F238E27FC236}">
                <a16:creationId xmlns:a16="http://schemas.microsoft.com/office/drawing/2014/main" id="{E5CC2AED-882E-46C5-AEDB-DCA3E3064FFD}"/>
              </a:ext>
            </a:extLst>
          </p:cNvPr>
          <p:cNvGrpSpPr/>
          <p:nvPr/>
        </p:nvGrpSpPr>
        <p:grpSpPr>
          <a:xfrm>
            <a:off x="1568383" y="5225939"/>
            <a:ext cx="3055868" cy="875705"/>
            <a:chOff x="2911792" y="4330939"/>
            <a:chExt cx="1996919" cy="8757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35AFAD-A563-45D5-9E70-D73E23C6FC82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D6158A-0CBD-4B63-A84D-EBF2AD0B1CCB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Elbow Connector 125">
            <a:extLst>
              <a:ext uri="{FF2B5EF4-FFF2-40B4-BE49-F238E27FC236}">
                <a16:creationId xmlns:a16="http://schemas.microsoft.com/office/drawing/2014/main" id="{059BA606-3D71-4AF4-8AAF-D24D8234C46C}"/>
              </a:ext>
            </a:extLst>
          </p:cNvPr>
          <p:cNvCxnSpPr>
            <a:cxnSpLocks/>
            <a:stCxn id="17" idx="0"/>
          </p:cNvCxnSpPr>
          <p:nvPr/>
        </p:nvCxnSpPr>
        <p:spPr>
          <a:xfrm rot="16200000" flipV="1">
            <a:off x="4515176" y="2603028"/>
            <a:ext cx="340650" cy="143319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126">
            <a:extLst>
              <a:ext uri="{FF2B5EF4-FFF2-40B4-BE49-F238E27FC236}">
                <a16:creationId xmlns:a16="http://schemas.microsoft.com/office/drawing/2014/main" id="{A64665F9-802E-408A-B77A-ECA78BBFB462}"/>
              </a:ext>
            </a:extLst>
          </p:cNvPr>
          <p:cNvCxnSpPr>
            <a:cxnSpLocks/>
            <a:stCxn id="15" idx="0"/>
          </p:cNvCxnSpPr>
          <p:nvPr/>
        </p:nvCxnSpPr>
        <p:spPr>
          <a:xfrm rot="16200000" flipV="1">
            <a:off x="4798861" y="1945586"/>
            <a:ext cx="1369747" cy="1718980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127">
            <a:extLst>
              <a:ext uri="{FF2B5EF4-FFF2-40B4-BE49-F238E27FC236}">
                <a16:creationId xmlns:a16="http://schemas.microsoft.com/office/drawing/2014/main" id="{3A147FAD-678F-4CCB-B904-C13257EF2CD1}"/>
              </a:ext>
            </a:extLst>
          </p:cNvPr>
          <p:cNvCxnSpPr>
            <a:stCxn id="16" idx="2"/>
            <a:endCxn id="26" idx="3"/>
          </p:cNvCxnSpPr>
          <p:nvPr/>
        </p:nvCxnSpPr>
        <p:spPr>
          <a:xfrm rot="5400000">
            <a:off x="4492023" y="3886524"/>
            <a:ext cx="392116" cy="1355198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128">
            <a:extLst>
              <a:ext uri="{FF2B5EF4-FFF2-40B4-BE49-F238E27FC236}">
                <a16:creationId xmlns:a16="http://schemas.microsoft.com/office/drawing/2014/main" id="{A3062F51-2882-45C0-8443-E13E305DFDE5}"/>
              </a:ext>
            </a:extLst>
          </p:cNvPr>
          <p:cNvCxnSpPr>
            <a:stCxn id="14" idx="2"/>
            <a:endCxn id="29" idx="3"/>
          </p:cNvCxnSpPr>
          <p:nvPr/>
        </p:nvCxnSpPr>
        <p:spPr>
          <a:xfrm rot="5400000">
            <a:off x="4760321" y="4231995"/>
            <a:ext cx="1410414" cy="168255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1">
            <a:extLst>
              <a:ext uri="{FF2B5EF4-FFF2-40B4-BE49-F238E27FC236}">
                <a16:creationId xmlns:a16="http://schemas.microsoft.com/office/drawing/2014/main" id="{BC762D8C-B4FE-4002-B061-697FF72D27F4}"/>
              </a:ext>
            </a:extLst>
          </p:cNvPr>
          <p:cNvGrpSpPr/>
          <p:nvPr/>
        </p:nvGrpSpPr>
        <p:grpSpPr>
          <a:xfrm>
            <a:off x="957591" y="2187423"/>
            <a:ext cx="3848176" cy="4064976"/>
            <a:chOff x="3729037" y="928687"/>
            <a:chExt cx="4733925" cy="5000625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269B6D06-CC9F-4A43-9A65-0F3108A46006}"/>
                </a:ext>
              </a:extLst>
            </p:cNvPr>
            <p:cNvSpPr/>
            <p:nvPr/>
          </p:nvSpPr>
          <p:spPr>
            <a:xfrm>
              <a:off x="3728834" y="928448"/>
              <a:ext cx="4733148" cy="3534783"/>
            </a:xfrm>
            <a:custGeom>
              <a:avLst/>
              <a:gdLst>
                <a:gd name="connsiteX0" fmla="*/ 2438602 w 4733148"/>
                <a:gd name="connsiteY0" fmla="*/ 1031796 h 3534783"/>
                <a:gd name="connsiteX1" fmla="*/ 2992005 w 4733148"/>
                <a:gd name="connsiteY1" fmla="*/ 1031796 h 3534783"/>
                <a:gd name="connsiteX2" fmla="*/ 3015817 w 4733148"/>
                <a:gd name="connsiteY2" fmla="*/ 1061323 h 3534783"/>
                <a:gd name="connsiteX3" fmla="*/ 2419552 w 4733148"/>
                <a:gd name="connsiteY3" fmla="*/ 2342436 h 3534783"/>
                <a:gd name="connsiteX4" fmla="*/ 263092 w 4733148"/>
                <a:gd name="connsiteY4" fmla="*/ 3288268 h 3534783"/>
                <a:gd name="connsiteX5" fmla="*/ 1155 w 4733148"/>
                <a:gd name="connsiteY5" fmla="*/ 3306366 h 3534783"/>
                <a:gd name="connsiteX6" fmla="*/ 214515 w 4733148"/>
                <a:gd name="connsiteY6" fmla="*/ 3421618 h 3534783"/>
                <a:gd name="connsiteX7" fmla="*/ 2889135 w 4733148"/>
                <a:gd name="connsiteY7" fmla="*/ 3048238 h 3534783"/>
                <a:gd name="connsiteX8" fmla="*/ 4237875 w 4733148"/>
                <a:gd name="connsiteY8" fmla="*/ 1061323 h 3534783"/>
                <a:gd name="connsiteX9" fmla="*/ 4261687 w 4733148"/>
                <a:gd name="connsiteY9" fmla="*/ 1042273 h 3534783"/>
                <a:gd name="connsiteX10" fmla="*/ 4709362 w 4733148"/>
                <a:gd name="connsiteY10" fmla="*/ 1032748 h 3534783"/>
                <a:gd name="connsiteX11" fmla="*/ 4724602 w 4733148"/>
                <a:gd name="connsiteY11" fmla="*/ 989886 h 3534783"/>
                <a:gd name="connsiteX12" fmla="*/ 3617797 w 4733148"/>
                <a:gd name="connsiteY12" fmla="*/ 10716 h 3534783"/>
                <a:gd name="connsiteX13" fmla="*/ 3561600 w 4733148"/>
                <a:gd name="connsiteY13" fmla="*/ 10716 h 3534783"/>
                <a:gd name="connsiteX14" fmla="*/ 2422410 w 4733148"/>
                <a:gd name="connsiteY14" fmla="*/ 988933 h 3534783"/>
                <a:gd name="connsiteX15" fmla="*/ 2438602 w 4733148"/>
                <a:gd name="connsiteY15" fmla="*/ 1031796 h 353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148" h="3534783">
                  <a:moveTo>
                    <a:pt x="2438602" y="1031796"/>
                  </a:moveTo>
                  <a:lnTo>
                    <a:pt x="2992005" y="1031796"/>
                  </a:lnTo>
                  <a:cubicBezTo>
                    <a:pt x="3007245" y="1031796"/>
                    <a:pt x="3018675" y="1046083"/>
                    <a:pt x="3015817" y="1061323"/>
                  </a:cubicBezTo>
                  <a:cubicBezTo>
                    <a:pt x="2984385" y="1211818"/>
                    <a:pt x="2820555" y="1909048"/>
                    <a:pt x="2419552" y="2342436"/>
                  </a:cubicBezTo>
                  <a:cubicBezTo>
                    <a:pt x="1795665" y="3017758"/>
                    <a:pt x="1217497" y="3313033"/>
                    <a:pt x="263092" y="3288268"/>
                  </a:cubicBezTo>
                  <a:cubicBezTo>
                    <a:pt x="178320" y="3286363"/>
                    <a:pt x="21157" y="3235881"/>
                    <a:pt x="1155" y="3306366"/>
                  </a:cubicBezTo>
                  <a:cubicBezTo>
                    <a:pt x="-14085" y="3357801"/>
                    <a:pt x="124980" y="3398758"/>
                    <a:pt x="214515" y="3421618"/>
                  </a:cubicBezTo>
                  <a:cubicBezTo>
                    <a:pt x="827925" y="3582591"/>
                    <a:pt x="1936635" y="3655933"/>
                    <a:pt x="2889135" y="3048238"/>
                  </a:cubicBezTo>
                  <a:cubicBezTo>
                    <a:pt x="4054995" y="2304336"/>
                    <a:pt x="4194060" y="1265158"/>
                    <a:pt x="4237875" y="1061323"/>
                  </a:cubicBezTo>
                  <a:cubicBezTo>
                    <a:pt x="4240733" y="1049893"/>
                    <a:pt x="4250258" y="1042273"/>
                    <a:pt x="4261687" y="1042273"/>
                  </a:cubicBezTo>
                  <a:cubicBezTo>
                    <a:pt x="4400752" y="1040368"/>
                    <a:pt x="4607445" y="1035606"/>
                    <a:pt x="4709362" y="1032748"/>
                  </a:cubicBezTo>
                  <a:cubicBezTo>
                    <a:pt x="4731270" y="1031796"/>
                    <a:pt x="4741747" y="1005126"/>
                    <a:pt x="4724602" y="989886"/>
                  </a:cubicBezTo>
                  <a:lnTo>
                    <a:pt x="3617797" y="10716"/>
                  </a:lnTo>
                  <a:cubicBezTo>
                    <a:pt x="3601605" y="-3572"/>
                    <a:pt x="3577792" y="-3572"/>
                    <a:pt x="3561600" y="10716"/>
                  </a:cubicBezTo>
                  <a:lnTo>
                    <a:pt x="2422410" y="988933"/>
                  </a:lnTo>
                  <a:cubicBezTo>
                    <a:pt x="2405265" y="1004173"/>
                    <a:pt x="2415742" y="1031796"/>
                    <a:pt x="2438602" y="10317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1D5D9EB0-300E-4570-830B-A82A7EB9BA00}"/>
                </a:ext>
              </a:extLst>
            </p:cNvPr>
            <p:cNvSpPr/>
            <p:nvPr/>
          </p:nvSpPr>
          <p:spPr>
            <a:xfrm>
              <a:off x="3729037" y="4451031"/>
              <a:ext cx="626745" cy="1473517"/>
            </a:xfrm>
            <a:custGeom>
              <a:avLst/>
              <a:gdLst>
                <a:gd name="connsiteX0" fmla="*/ 4763 w 626745"/>
                <a:gd name="connsiteY0" fmla="*/ 0 h 1473517"/>
                <a:gd name="connsiteX1" fmla="*/ 0 w 626745"/>
                <a:gd name="connsiteY1" fmla="*/ 0 h 1473517"/>
                <a:gd name="connsiteX2" fmla="*/ 0 w 626745"/>
                <a:gd name="connsiteY2" fmla="*/ 1426845 h 1473517"/>
                <a:gd name="connsiteX3" fmla="*/ 46673 w 626745"/>
                <a:gd name="connsiteY3" fmla="*/ 1473518 h 1473517"/>
                <a:gd name="connsiteX4" fmla="*/ 580073 w 626745"/>
                <a:gd name="connsiteY4" fmla="*/ 1473518 h 1473517"/>
                <a:gd name="connsiteX5" fmla="*/ 626745 w 626745"/>
                <a:gd name="connsiteY5" fmla="*/ 1426845 h 1473517"/>
                <a:gd name="connsiteX6" fmla="*/ 626745 w 626745"/>
                <a:gd name="connsiteY6" fmla="*/ 175260 h 1473517"/>
                <a:gd name="connsiteX7" fmla="*/ 221933 w 626745"/>
                <a:gd name="connsiteY7" fmla="*/ 95250 h 1473517"/>
                <a:gd name="connsiteX8" fmla="*/ 4763 w 626745"/>
                <a:gd name="connsiteY8" fmla="*/ 0 h 147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745" h="1473517">
                  <a:moveTo>
                    <a:pt x="4763" y="0"/>
                  </a:moveTo>
                  <a:lnTo>
                    <a:pt x="0" y="0"/>
                  </a:lnTo>
                  <a:lnTo>
                    <a:pt x="0" y="1426845"/>
                  </a:lnTo>
                  <a:cubicBezTo>
                    <a:pt x="0" y="1452563"/>
                    <a:pt x="20955" y="1473518"/>
                    <a:pt x="46673" y="1473518"/>
                  </a:cubicBezTo>
                  <a:lnTo>
                    <a:pt x="580073" y="1473518"/>
                  </a:lnTo>
                  <a:cubicBezTo>
                    <a:pt x="605790" y="1473518"/>
                    <a:pt x="626745" y="1452563"/>
                    <a:pt x="626745" y="1426845"/>
                  </a:cubicBezTo>
                  <a:lnTo>
                    <a:pt x="626745" y="175260"/>
                  </a:lnTo>
                  <a:cubicBezTo>
                    <a:pt x="476250" y="154305"/>
                    <a:pt x="340043" y="126683"/>
                    <a:pt x="221933" y="95250"/>
                  </a:cubicBezTo>
                  <a:cubicBezTo>
                    <a:pt x="142875" y="75248"/>
                    <a:pt x="27623" y="41910"/>
                    <a:pt x="476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3440445D-5C51-4CC4-AC85-E6A1E3978833}"/>
                </a:ext>
              </a:extLst>
            </p:cNvPr>
            <p:cNvSpPr/>
            <p:nvPr/>
          </p:nvSpPr>
          <p:spPr>
            <a:xfrm>
              <a:off x="4667249" y="4642484"/>
              <a:ext cx="626745" cy="1282065"/>
            </a:xfrm>
            <a:custGeom>
              <a:avLst/>
              <a:gdLst>
                <a:gd name="connsiteX0" fmla="*/ 0 w 626745"/>
                <a:gd name="connsiteY0" fmla="*/ 14288 h 1282065"/>
                <a:gd name="connsiteX1" fmla="*/ 0 w 626745"/>
                <a:gd name="connsiteY1" fmla="*/ 1235392 h 1282065"/>
                <a:gd name="connsiteX2" fmla="*/ 46673 w 626745"/>
                <a:gd name="connsiteY2" fmla="*/ 1282065 h 1282065"/>
                <a:gd name="connsiteX3" fmla="*/ 580072 w 626745"/>
                <a:gd name="connsiteY3" fmla="*/ 1282065 h 1282065"/>
                <a:gd name="connsiteX4" fmla="*/ 626745 w 626745"/>
                <a:gd name="connsiteY4" fmla="*/ 1235392 h 1282065"/>
                <a:gd name="connsiteX5" fmla="*/ 626745 w 626745"/>
                <a:gd name="connsiteY5" fmla="*/ 0 h 1282065"/>
                <a:gd name="connsiteX6" fmla="*/ 0 w 626745"/>
                <a:gd name="connsiteY6" fmla="*/ 14288 h 128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5" h="1282065">
                  <a:moveTo>
                    <a:pt x="0" y="14288"/>
                  </a:moveTo>
                  <a:lnTo>
                    <a:pt x="0" y="1235392"/>
                  </a:lnTo>
                  <a:cubicBezTo>
                    <a:pt x="0" y="1261110"/>
                    <a:pt x="20955" y="1282065"/>
                    <a:pt x="46673" y="1282065"/>
                  </a:cubicBezTo>
                  <a:lnTo>
                    <a:pt x="580072" y="1282065"/>
                  </a:lnTo>
                  <a:cubicBezTo>
                    <a:pt x="605790" y="1282065"/>
                    <a:pt x="626745" y="1261110"/>
                    <a:pt x="626745" y="1235392"/>
                  </a:cubicBezTo>
                  <a:lnTo>
                    <a:pt x="626745" y="0"/>
                  </a:lnTo>
                  <a:cubicBezTo>
                    <a:pt x="407670" y="23813"/>
                    <a:pt x="196215" y="25718"/>
                    <a:pt x="0" y="142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0EAFA65B-99A7-43BE-AF48-942A8414064A}"/>
                </a:ext>
              </a:extLst>
            </p:cNvPr>
            <p:cNvSpPr/>
            <p:nvPr/>
          </p:nvSpPr>
          <p:spPr>
            <a:xfrm>
              <a:off x="5634037" y="4397692"/>
              <a:ext cx="626744" cy="1525905"/>
            </a:xfrm>
            <a:custGeom>
              <a:avLst/>
              <a:gdLst>
                <a:gd name="connsiteX0" fmla="*/ 0 w 626744"/>
                <a:gd name="connsiteY0" fmla="*/ 1479232 h 1525905"/>
                <a:gd name="connsiteX1" fmla="*/ 46672 w 626744"/>
                <a:gd name="connsiteY1" fmla="*/ 1525905 h 1525905"/>
                <a:gd name="connsiteX2" fmla="*/ 580072 w 626744"/>
                <a:gd name="connsiteY2" fmla="*/ 1525905 h 1525905"/>
                <a:gd name="connsiteX3" fmla="*/ 626745 w 626744"/>
                <a:gd name="connsiteY3" fmla="*/ 1479232 h 1525905"/>
                <a:gd name="connsiteX4" fmla="*/ 626745 w 626744"/>
                <a:gd name="connsiteY4" fmla="*/ 0 h 1525905"/>
                <a:gd name="connsiteX5" fmla="*/ 0 w 626744"/>
                <a:gd name="connsiteY5" fmla="*/ 193357 h 1525905"/>
                <a:gd name="connsiteX6" fmla="*/ 0 w 626744"/>
                <a:gd name="connsiteY6" fmla="*/ 1479232 h 152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4" h="1525905">
                  <a:moveTo>
                    <a:pt x="0" y="1479232"/>
                  </a:moveTo>
                  <a:cubicBezTo>
                    <a:pt x="0" y="1504950"/>
                    <a:pt x="20955" y="1525905"/>
                    <a:pt x="46672" y="1525905"/>
                  </a:cubicBezTo>
                  <a:lnTo>
                    <a:pt x="580072" y="1525905"/>
                  </a:lnTo>
                  <a:cubicBezTo>
                    <a:pt x="605790" y="1525905"/>
                    <a:pt x="626745" y="1504950"/>
                    <a:pt x="626745" y="1479232"/>
                  </a:cubicBezTo>
                  <a:lnTo>
                    <a:pt x="626745" y="0"/>
                  </a:lnTo>
                  <a:cubicBezTo>
                    <a:pt x="418147" y="88582"/>
                    <a:pt x="207645" y="150495"/>
                    <a:pt x="0" y="193357"/>
                  </a:cubicBezTo>
                  <a:lnTo>
                    <a:pt x="0" y="14792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53F6D052-EF64-40D4-8CD3-0BC5BD83A3D9}"/>
                </a:ext>
              </a:extLst>
            </p:cNvPr>
            <p:cNvSpPr/>
            <p:nvPr/>
          </p:nvSpPr>
          <p:spPr>
            <a:xfrm>
              <a:off x="6543674" y="3810952"/>
              <a:ext cx="626744" cy="2113597"/>
            </a:xfrm>
            <a:custGeom>
              <a:avLst/>
              <a:gdLst>
                <a:gd name="connsiteX0" fmla="*/ 0 w 626744"/>
                <a:gd name="connsiteY0" fmla="*/ 449580 h 2113597"/>
                <a:gd name="connsiteX1" fmla="*/ 0 w 626744"/>
                <a:gd name="connsiteY1" fmla="*/ 2066925 h 2113597"/>
                <a:gd name="connsiteX2" fmla="*/ 46672 w 626744"/>
                <a:gd name="connsiteY2" fmla="*/ 2113598 h 2113597"/>
                <a:gd name="connsiteX3" fmla="*/ 580072 w 626744"/>
                <a:gd name="connsiteY3" fmla="*/ 2113598 h 2113597"/>
                <a:gd name="connsiteX4" fmla="*/ 626745 w 626744"/>
                <a:gd name="connsiteY4" fmla="*/ 2066925 h 2113597"/>
                <a:gd name="connsiteX5" fmla="*/ 626745 w 626744"/>
                <a:gd name="connsiteY5" fmla="*/ 0 h 2113597"/>
                <a:gd name="connsiteX6" fmla="*/ 165735 w 626744"/>
                <a:gd name="connsiteY6" fmla="*/ 350520 h 2113597"/>
                <a:gd name="connsiteX7" fmla="*/ 0 w 626744"/>
                <a:gd name="connsiteY7" fmla="*/ 449580 h 211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2113597">
                  <a:moveTo>
                    <a:pt x="0" y="449580"/>
                  </a:moveTo>
                  <a:lnTo>
                    <a:pt x="0" y="2066925"/>
                  </a:lnTo>
                  <a:cubicBezTo>
                    <a:pt x="0" y="2092642"/>
                    <a:pt x="20955" y="2113598"/>
                    <a:pt x="46672" y="2113598"/>
                  </a:cubicBezTo>
                  <a:lnTo>
                    <a:pt x="580072" y="2113598"/>
                  </a:lnTo>
                  <a:cubicBezTo>
                    <a:pt x="605790" y="2113598"/>
                    <a:pt x="626745" y="2092642"/>
                    <a:pt x="626745" y="2066925"/>
                  </a:cubicBezTo>
                  <a:lnTo>
                    <a:pt x="626745" y="0"/>
                  </a:lnTo>
                  <a:cubicBezTo>
                    <a:pt x="493395" y="120967"/>
                    <a:pt x="340995" y="239078"/>
                    <a:pt x="165735" y="350520"/>
                  </a:cubicBezTo>
                  <a:cubicBezTo>
                    <a:pt x="110490" y="385763"/>
                    <a:pt x="55245" y="418147"/>
                    <a:pt x="0" y="44958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456DA691-166B-487F-959E-C95A410C75EB}"/>
                </a:ext>
              </a:extLst>
            </p:cNvPr>
            <p:cNvSpPr/>
            <p:nvPr/>
          </p:nvSpPr>
          <p:spPr>
            <a:xfrm>
              <a:off x="7481887" y="2153602"/>
              <a:ext cx="626744" cy="3769995"/>
            </a:xfrm>
            <a:custGeom>
              <a:avLst/>
              <a:gdLst>
                <a:gd name="connsiteX0" fmla="*/ 0 w 626744"/>
                <a:gd name="connsiteY0" fmla="*/ 3723323 h 3769995"/>
                <a:gd name="connsiteX1" fmla="*/ 46672 w 626744"/>
                <a:gd name="connsiteY1" fmla="*/ 3769995 h 3769995"/>
                <a:gd name="connsiteX2" fmla="*/ 580072 w 626744"/>
                <a:gd name="connsiteY2" fmla="*/ 3769995 h 3769995"/>
                <a:gd name="connsiteX3" fmla="*/ 626745 w 626744"/>
                <a:gd name="connsiteY3" fmla="*/ 3723323 h 3769995"/>
                <a:gd name="connsiteX4" fmla="*/ 626745 w 626744"/>
                <a:gd name="connsiteY4" fmla="*/ 0 h 3769995"/>
                <a:gd name="connsiteX5" fmla="*/ 608647 w 626744"/>
                <a:gd name="connsiteY5" fmla="*/ 9525 h 3769995"/>
                <a:gd name="connsiteX6" fmla="*/ 0 w 626744"/>
                <a:gd name="connsiteY6" fmla="*/ 1328738 h 3769995"/>
                <a:gd name="connsiteX7" fmla="*/ 0 w 626744"/>
                <a:gd name="connsiteY7" fmla="*/ 3723323 h 376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3769995">
                  <a:moveTo>
                    <a:pt x="0" y="3723323"/>
                  </a:moveTo>
                  <a:cubicBezTo>
                    <a:pt x="0" y="3749040"/>
                    <a:pt x="20955" y="3769995"/>
                    <a:pt x="46672" y="3769995"/>
                  </a:cubicBezTo>
                  <a:lnTo>
                    <a:pt x="580072" y="3769995"/>
                  </a:lnTo>
                  <a:cubicBezTo>
                    <a:pt x="605790" y="3769995"/>
                    <a:pt x="626745" y="3749040"/>
                    <a:pt x="626745" y="3723323"/>
                  </a:cubicBezTo>
                  <a:lnTo>
                    <a:pt x="626745" y="0"/>
                  </a:lnTo>
                  <a:lnTo>
                    <a:pt x="608647" y="9525"/>
                  </a:lnTo>
                  <a:cubicBezTo>
                    <a:pt x="548640" y="319088"/>
                    <a:pt x="389572" y="852488"/>
                    <a:pt x="0" y="1328738"/>
                  </a:cubicBezTo>
                  <a:lnTo>
                    <a:pt x="0" y="372332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D9C039-DF1F-405F-9B52-1E48E14C49E6}"/>
              </a:ext>
            </a:extLst>
          </p:cNvPr>
          <p:cNvSpPr txBox="1"/>
          <p:nvPr/>
        </p:nvSpPr>
        <p:spPr>
          <a:xfrm>
            <a:off x="5140499" y="189801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3DF069D9-1E47-4B05-9603-8AF39BF55587}"/>
              </a:ext>
            </a:extLst>
          </p:cNvPr>
          <p:cNvGrpSpPr/>
          <p:nvPr/>
        </p:nvGrpSpPr>
        <p:grpSpPr>
          <a:xfrm>
            <a:off x="5140499" y="2317380"/>
            <a:ext cx="2968010" cy="945505"/>
            <a:chOff x="6565695" y="2005884"/>
            <a:chExt cx="2055606" cy="9455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779CA5-D1DC-4309-B1B8-A5F7EB708DF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3D494B-6C45-4A7F-A78F-E18B108FEEA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FAE8C3D-9147-4989-BC25-9E28F98ED7C3}"/>
              </a:ext>
            </a:extLst>
          </p:cNvPr>
          <p:cNvSpPr txBox="1"/>
          <p:nvPr/>
        </p:nvSpPr>
        <p:spPr>
          <a:xfrm>
            <a:off x="5140499" y="340456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83A17DB7-12E9-4B3A-BCE2-1198277823FF}"/>
              </a:ext>
            </a:extLst>
          </p:cNvPr>
          <p:cNvGrpSpPr/>
          <p:nvPr/>
        </p:nvGrpSpPr>
        <p:grpSpPr>
          <a:xfrm>
            <a:off x="5140499" y="3823934"/>
            <a:ext cx="2968010" cy="945505"/>
            <a:chOff x="6565695" y="2005884"/>
            <a:chExt cx="2055606" cy="9455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7DF04C-4982-4463-8955-BBF44ACD5EF5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B69977-0D2F-42EE-AAE4-4C6BCC5D4B39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41124D4-DA28-4507-9199-878240D5AE48}"/>
              </a:ext>
            </a:extLst>
          </p:cNvPr>
          <p:cNvSpPr txBox="1"/>
          <p:nvPr/>
        </p:nvSpPr>
        <p:spPr>
          <a:xfrm>
            <a:off x="5140499" y="491112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4A0D95B5-7C70-4B9B-8C0D-C48071D13C4E}"/>
              </a:ext>
            </a:extLst>
          </p:cNvPr>
          <p:cNvGrpSpPr/>
          <p:nvPr/>
        </p:nvGrpSpPr>
        <p:grpSpPr>
          <a:xfrm>
            <a:off x="5140499" y="5330487"/>
            <a:ext cx="2968010" cy="945505"/>
            <a:chOff x="6565695" y="2005884"/>
            <a:chExt cx="2055606" cy="9455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F5E579-248A-40DC-9858-801BB71C2019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3A0F54-CA76-4D4F-8FD0-B0E9FDC348E7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7E8DF9C-69CA-4CDA-A79F-2AABBEAE623B}"/>
              </a:ext>
            </a:extLst>
          </p:cNvPr>
          <p:cNvSpPr txBox="1"/>
          <p:nvPr/>
        </p:nvSpPr>
        <p:spPr>
          <a:xfrm>
            <a:off x="8199779" y="1679592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D8631A-9958-4062-844A-5C435D83C5DA}"/>
              </a:ext>
            </a:extLst>
          </p:cNvPr>
          <p:cNvSpPr txBox="1"/>
          <p:nvPr/>
        </p:nvSpPr>
        <p:spPr>
          <a:xfrm>
            <a:off x="9491890" y="1915274"/>
            <a:ext cx="240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A2E599-9119-4A06-9456-1955B19843AA}"/>
              </a:ext>
            </a:extLst>
          </p:cNvPr>
          <p:cNvSpPr txBox="1"/>
          <p:nvPr/>
        </p:nvSpPr>
        <p:spPr>
          <a:xfrm>
            <a:off x="8229817" y="2520331"/>
            <a:ext cx="3666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26" name="Freeform: Shape 80">
            <a:extLst>
              <a:ext uri="{FF2B5EF4-FFF2-40B4-BE49-F238E27FC236}">
                <a16:creationId xmlns:a16="http://schemas.microsoft.com/office/drawing/2014/main" id="{A46FC590-4D9F-45D0-96D5-9A447C056639}"/>
              </a:ext>
            </a:extLst>
          </p:cNvPr>
          <p:cNvSpPr/>
          <p:nvPr/>
        </p:nvSpPr>
        <p:spPr>
          <a:xfrm>
            <a:off x="1087349" y="1889581"/>
            <a:ext cx="2036933" cy="2979060"/>
          </a:xfrm>
          <a:custGeom>
            <a:avLst/>
            <a:gdLst>
              <a:gd name="connsiteX0" fmla="*/ 1575057 w 1577436"/>
              <a:gd name="connsiteY0" fmla="*/ 327169 h 2307035"/>
              <a:gd name="connsiteX1" fmla="*/ 1547242 w 1577436"/>
              <a:gd name="connsiteY1" fmla="*/ 291556 h 2307035"/>
              <a:gd name="connsiteX2" fmla="*/ 1530345 w 1577436"/>
              <a:gd name="connsiteY2" fmla="*/ 289736 h 2307035"/>
              <a:gd name="connsiteX3" fmla="*/ 1513968 w 1577436"/>
              <a:gd name="connsiteY3" fmla="*/ 289216 h 2307035"/>
              <a:gd name="connsiteX4" fmla="*/ 1494991 w 1577436"/>
              <a:gd name="connsiteY4" fmla="*/ 294935 h 2307035"/>
              <a:gd name="connsiteX5" fmla="*/ 1483553 w 1577436"/>
              <a:gd name="connsiteY5" fmla="*/ 316771 h 2307035"/>
              <a:gd name="connsiteX6" fmla="*/ 1442480 w 1577436"/>
              <a:gd name="connsiteY6" fmla="*/ 332108 h 2307035"/>
              <a:gd name="connsiteX7" fmla="*/ 1415445 w 1577436"/>
              <a:gd name="connsiteY7" fmla="*/ 346146 h 2307035"/>
              <a:gd name="connsiteX8" fmla="*/ 1406087 w 1577436"/>
              <a:gd name="connsiteY8" fmla="*/ 360443 h 2307035"/>
              <a:gd name="connsiteX9" fmla="*/ 1254014 w 1577436"/>
              <a:gd name="connsiteY9" fmla="*/ 411394 h 2307035"/>
              <a:gd name="connsiteX10" fmla="*/ 1167450 w 1577436"/>
              <a:gd name="connsiteY10" fmla="*/ 426991 h 2307035"/>
              <a:gd name="connsiteX11" fmla="*/ 1036433 w 1577436"/>
              <a:gd name="connsiteY11" fmla="*/ 424132 h 2307035"/>
              <a:gd name="connsiteX12" fmla="*/ 995101 w 1577436"/>
              <a:gd name="connsiteY12" fmla="*/ 395537 h 2307035"/>
              <a:gd name="connsiteX13" fmla="*/ 991202 w 1577436"/>
              <a:gd name="connsiteY13" fmla="*/ 385919 h 2307035"/>
              <a:gd name="connsiteX14" fmla="*/ 942850 w 1577436"/>
              <a:gd name="connsiteY14" fmla="*/ 335748 h 2307035"/>
              <a:gd name="connsiteX15" fmla="*/ 941810 w 1577436"/>
              <a:gd name="connsiteY15" fmla="*/ 324310 h 2307035"/>
              <a:gd name="connsiteX16" fmla="*/ 951429 w 1577436"/>
              <a:gd name="connsiteY16" fmla="*/ 320411 h 2307035"/>
              <a:gd name="connsiteX17" fmla="*/ 1019017 w 1577436"/>
              <a:gd name="connsiteY17" fmla="*/ 297795 h 2307035"/>
              <a:gd name="connsiteX18" fmla="*/ 1035134 w 1577436"/>
              <a:gd name="connsiteY18" fmla="*/ 263481 h 2307035"/>
              <a:gd name="connsiteX19" fmla="*/ 1033054 w 1577436"/>
              <a:gd name="connsiteY19" fmla="*/ 249963 h 2307035"/>
              <a:gd name="connsiteX20" fmla="*/ 1035394 w 1577436"/>
              <a:gd name="connsiteY20" fmla="*/ 226048 h 2307035"/>
              <a:gd name="connsiteX21" fmla="*/ 1043192 w 1577436"/>
              <a:gd name="connsiteY21" fmla="*/ 202912 h 2307035"/>
              <a:gd name="connsiteX22" fmla="*/ 1044492 w 1577436"/>
              <a:gd name="connsiteY22" fmla="*/ 187315 h 2307035"/>
              <a:gd name="connsiteX23" fmla="*/ 1025255 w 1577436"/>
              <a:gd name="connsiteY23" fmla="*/ 168078 h 2307035"/>
              <a:gd name="connsiteX24" fmla="*/ 1015117 w 1577436"/>
              <a:gd name="connsiteY24" fmla="*/ 129865 h 2307035"/>
              <a:gd name="connsiteX25" fmla="*/ 1012518 w 1577436"/>
              <a:gd name="connsiteY25" fmla="*/ 117907 h 2307035"/>
              <a:gd name="connsiteX26" fmla="*/ 986262 w 1577436"/>
              <a:gd name="connsiteY26" fmla="*/ 92692 h 2307035"/>
              <a:gd name="connsiteX27" fmla="*/ 986522 w 1577436"/>
              <a:gd name="connsiteY27" fmla="*/ 76055 h 2307035"/>
              <a:gd name="connsiteX28" fmla="*/ 1003419 w 1577436"/>
              <a:gd name="connsiteY28" fmla="*/ 56558 h 2307035"/>
              <a:gd name="connsiteX29" fmla="*/ 1002899 w 1577436"/>
              <a:gd name="connsiteY29" fmla="*/ 33942 h 2307035"/>
              <a:gd name="connsiteX30" fmla="*/ 944150 w 1577436"/>
              <a:gd name="connsiteY30" fmla="*/ 16785 h 2307035"/>
              <a:gd name="connsiteX31" fmla="*/ 904637 w 1577436"/>
              <a:gd name="connsiteY31" fmla="*/ 6387 h 2307035"/>
              <a:gd name="connsiteX32" fmla="*/ 893719 w 1577436"/>
              <a:gd name="connsiteY32" fmla="*/ 2488 h 2307035"/>
              <a:gd name="connsiteX33" fmla="*/ 798056 w 1577436"/>
              <a:gd name="connsiteY33" fmla="*/ 19645 h 2307035"/>
              <a:gd name="connsiteX34" fmla="*/ 741127 w 1577436"/>
              <a:gd name="connsiteY34" fmla="*/ 104130 h 2307035"/>
              <a:gd name="connsiteX35" fmla="*/ 759323 w 1577436"/>
              <a:gd name="connsiteY35" fmla="*/ 231767 h 2307035"/>
              <a:gd name="connsiteX36" fmla="*/ 744766 w 1577436"/>
              <a:gd name="connsiteY36" fmla="*/ 255682 h 2307035"/>
              <a:gd name="connsiteX37" fmla="*/ 714092 w 1577436"/>
              <a:gd name="connsiteY37" fmla="*/ 251003 h 2307035"/>
              <a:gd name="connsiteX38" fmla="*/ 642084 w 1577436"/>
              <a:gd name="connsiteY38" fmla="*/ 225008 h 2307035"/>
              <a:gd name="connsiteX39" fmla="*/ 561239 w 1577436"/>
              <a:gd name="connsiteY39" fmla="*/ 246064 h 2307035"/>
              <a:gd name="connsiteX40" fmla="*/ 500670 w 1577436"/>
              <a:gd name="connsiteY40" fmla="*/ 271539 h 2307035"/>
              <a:gd name="connsiteX41" fmla="*/ 405007 w 1577436"/>
              <a:gd name="connsiteY41" fmla="*/ 277258 h 2307035"/>
              <a:gd name="connsiteX42" fmla="*/ 239677 w 1577436"/>
              <a:gd name="connsiteY42" fmla="*/ 302734 h 2307035"/>
              <a:gd name="connsiteX43" fmla="*/ 198084 w 1577436"/>
              <a:gd name="connsiteY43" fmla="*/ 333928 h 2307035"/>
              <a:gd name="connsiteX44" fmla="*/ 59529 w 1577436"/>
              <a:gd name="connsiteY44" fmla="*/ 581923 h 2307035"/>
              <a:gd name="connsiteX45" fmla="*/ 62909 w 1577436"/>
              <a:gd name="connsiteY45" fmla="*/ 612858 h 2307035"/>
              <a:gd name="connsiteX46" fmla="*/ 75646 w 1577436"/>
              <a:gd name="connsiteY46" fmla="*/ 628975 h 2307035"/>
              <a:gd name="connsiteX47" fmla="*/ 75386 w 1577436"/>
              <a:gd name="connsiteY47" fmla="*/ 653930 h 2307035"/>
              <a:gd name="connsiteX48" fmla="*/ 42112 w 1577436"/>
              <a:gd name="connsiteY48" fmla="*/ 709041 h 2307035"/>
              <a:gd name="connsiteX49" fmla="*/ 0 w 1577436"/>
              <a:gd name="connsiteY49" fmla="*/ 755312 h 2307035"/>
              <a:gd name="connsiteX50" fmla="*/ 0 w 1577436"/>
              <a:gd name="connsiteY50" fmla="*/ 763111 h 2307035"/>
              <a:gd name="connsiteX51" fmla="*/ 30934 w 1577436"/>
              <a:gd name="connsiteY51" fmla="*/ 759731 h 2307035"/>
              <a:gd name="connsiteX52" fmla="*/ 46272 w 1577436"/>
              <a:gd name="connsiteY52" fmla="*/ 757912 h 2307035"/>
              <a:gd name="connsiteX53" fmla="*/ 48871 w 1577436"/>
              <a:gd name="connsiteY53" fmla="*/ 775069 h 2307035"/>
              <a:gd name="connsiteX54" fmla="*/ 27295 w 1577436"/>
              <a:gd name="connsiteY54" fmla="*/ 806263 h 2307035"/>
              <a:gd name="connsiteX55" fmla="*/ 21836 w 1577436"/>
              <a:gd name="connsiteY55" fmla="*/ 815101 h 2307035"/>
              <a:gd name="connsiteX56" fmla="*/ 31194 w 1577436"/>
              <a:gd name="connsiteY56" fmla="*/ 821080 h 2307035"/>
              <a:gd name="connsiteX57" fmla="*/ 49391 w 1577436"/>
              <a:gd name="connsiteY57" fmla="*/ 813022 h 2307035"/>
              <a:gd name="connsiteX58" fmla="*/ 63169 w 1577436"/>
              <a:gd name="connsiteY58" fmla="*/ 791186 h 2307035"/>
              <a:gd name="connsiteX59" fmla="*/ 72787 w 1577436"/>
              <a:gd name="connsiteY59" fmla="*/ 784167 h 2307035"/>
              <a:gd name="connsiteX60" fmla="*/ 76166 w 1577436"/>
              <a:gd name="connsiteY60" fmla="*/ 794305 h 2307035"/>
              <a:gd name="connsiteX61" fmla="*/ 72787 w 1577436"/>
              <a:gd name="connsiteY61" fmla="*/ 816141 h 2307035"/>
              <a:gd name="connsiteX62" fmla="*/ 64988 w 1577436"/>
              <a:gd name="connsiteY62" fmla="*/ 822380 h 2307035"/>
              <a:gd name="connsiteX63" fmla="*/ 56410 w 1577436"/>
              <a:gd name="connsiteY63" fmla="*/ 829919 h 2307035"/>
              <a:gd name="connsiteX64" fmla="*/ 68628 w 1577436"/>
              <a:gd name="connsiteY64" fmla="*/ 841877 h 2307035"/>
              <a:gd name="connsiteX65" fmla="*/ 85785 w 1577436"/>
              <a:gd name="connsiteY65" fmla="*/ 833038 h 2307035"/>
              <a:gd name="connsiteX66" fmla="*/ 100082 w 1577436"/>
              <a:gd name="connsiteY66" fmla="*/ 830179 h 2307035"/>
              <a:gd name="connsiteX67" fmla="*/ 128677 w 1577436"/>
              <a:gd name="connsiteY67" fmla="*/ 809642 h 2307035"/>
              <a:gd name="connsiteX68" fmla="*/ 127637 w 1577436"/>
              <a:gd name="connsiteY68" fmla="*/ 769350 h 2307035"/>
              <a:gd name="connsiteX69" fmla="*/ 151553 w 1577436"/>
              <a:gd name="connsiteY69" fmla="*/ 744134 h 2307035"/>
              <a:gd name="connsiteX70" fmla="*/ 167150 w 1577436"/>
              <a:gd name="connsiteY70" fmla="*/ 742575 h 2307035"/>
              <a:gd name="connsiteX71" fmla="*/ 181707 w 1577436"/>
              <a:gd name="connsiteY71" fmla="*/ 728797 h 2307035"/>
              <a:gd name="connsiteX72" fmla="*/ 169230 w 1577436"/>
              <a:gd name="connsiteY72" fmla="*/ 691364 h 2307035"/>
              <a:gd name="connsiteX73" fmla="*/ 160911 w 1577436"/>
              <a:gd name="connsiteY73" fmla="*/ 668748 h 2307035"/>
              <a:gd name="connsiteX74" fmla="*/ 204063 w 1577436"/>
              <a:gd name="connsiteY74" fmla="*/ 585823 h 2307035"/>
              <a:gd name="connsiteX75" fmla="*/ 215761 w 1577436"/>
              <a:gd name="connsiteY75" fmla="*/ 549949 h 2307035"/>
              <a:gd name="connsiteX76" fmla="*/ 221480 w 1577436"/>
              <a:gd name="connsiteY76" fmla="*/ 540331 h 2307035"/>
              <a:gd name="connsiteX77" fmla="*/ 298426 w 1577436"/>
              <a:gd name="connsiteY77" fmla="*/ 449087 h 2307035"/>
              <a:gd name="connsiteX78" fmla="*/ 317143 w 1577436"/>
              <a:gd name="connsiteY78" fmla="*/ 440769 h 2307035"/>
              <a:gd name="connsiteX79" fmla="*/ 374333 w 1577436"/>
              <a:gd name="connsiteY79" fmla="*/ 441289 h 2307035"/>
              <a:gd name="connsiteX80" fmla="*/ 467916 w 1577436"/>
              <a:gd name="connsiteY80" fmla="*/ 441029 h 2307035"/>
              <a:gd name="connsiteX81" fmla="*/ 484293 w 1577436"/>
              <a:gd name="connsiteY81" fmla="*/ 454546 h 2307035"/>
              <a:gd name="connsiteX82" fmla="*/ 479874 w 1577436"/>
              <a:gd name="connsiteY82" fmla="*/ 576464 h 2307035"/>
              <a:gd name="connsiteX83" fmla="*/ 424244 w 1577436"/>
              <a:gd name="connsiteY83" fmla="*/ 721518 h 2307035"/>
              <a:gd name="connsiteX84" fmla="*/ 372773 w 1577436"/>
              <a:gd name="connsiteY84" fmla="*/ 796385 h 2307035"/>
              <a:gd name="connsiteX85" fmla="*/ 359515 w 1577436"/>
              <a:gd name="connsiteY85" fmla="*/ 822900 h 2307035"/>
              <a:gd name="connsiteX86" fmla="*/ 346258 w 1577436"/>
              <a:gd name="connsiteY86" fmla="*/ 899586 h 2307035"/>
              <a:gd name="connsiteX87" fmla="*/ 358216 w 1577436"/>
              <a:gd name="connsiteY87" fmla="*/ 910504 h 2307035"/>
              <a:gd name="connsiteX88" fmla="*/ 373293 w 1577436"/>
              <a:gd name="connsiteY88" fmla="*/ 921942 h 2307035"/>
              <a:gd name="connsiteX89" fmla="*/ 374073 w 1577436"/>
              <a:gd name="connsiteY89" fmla="*/ 948717 h 2307035"/>
              <a:gd name="connsiteX90" fmla="*/ 383951 w 1577436"/>
              <a:gd name="connsiteY90" fmla="*/ 1020464 h 2307035"/>
              <a:gd name="connsiteX91" fmla="*/ 382651 w 1577436"/>
              <a:gd name="connsiteY91" fmla="*/ 1071935 h 2307035"/>
              <a:gd name="connsiteX92" fmla="*/ 412546 w 1577436"/>
              <a:gd name="connsiteY92" fmla="*/ 1149141 h 2307035"/>
              <a:gd name="connsiteX93" fmla="*/ 418785 w 1577436"/>
              <a:gd name="connsiteY93" fmla="*/ 1225308 h 2307035"/>
              <a:gd name="connsiteX94" fmla="*/ 372253 w 1577436"/>
              <a:gd name="connsiteY94" fmla="*/ 1383099 h 2307035"/>
              <a:gd name="connsiteX95" fmla="*/ 319742 w 1577436"/>
              <a:gd name="connsiteY95" fmla="*/ 1555448 h 2307035"/>
              <a:gd name="connsiteX96" fmla="*/ 319483 w 1577436"/>
              <a:gd name="connsiteY96" fmla="*/ 1556748 h 2307035"/>
              <a:gd name="connsiteX97" fmla="*/ 291148 w 1577436"/>
              <a:gd name="connsiteY97" fmla="*/ 1614717 h 2307035"/>
              <a:gd name="connsiteX98" fmla="*/ 231618 w 1577436"/>
              <a:gd name="connsiteY98" fmla="*/ 1756912 h 2307035"/>
              <a:gd name="connsiteX99" fmla="*/ 198604 w 1577436"/>
              <a:gd name="connsiteY99" fmla="*/ 1866612 h 2307035"/>
              <a:gd name="connsiteX100" fmla="*/ 147653 w 1577436"/>
              <a:gd name="connsiteY100" fmla="*/ 2012186 h 2307035"/>
              <a:gd name="connsiteX101" fmla="*/ 124778 w 1577436"/>
              <a:gd name="connsiteY101" fmla="*/ 2053518 h 2307035"/>
              <a:gd name="connsiteX102" fmla="*/ 69148 w 1577436"/>
              <a:gd name="connsiteY102" fmla="*/ 2109148 h 2307035"/>
              <a:gd name="connsiteX103" fmla="*/ 69148 w 1577436"/>
              <a:gd name="connsiteY103" fmla="*/ 2124745 h 2307035"/>
              <a:gd name="connsiteX104" fmla="*/ 128417 w 1577436"/>
              <a:gd name="connsiteY104" fmla="*/ 2181155 h 2307035"/>
              <a:gd name="connsiteX105" fmla="*/ 137255 w 1577436"/>
              <a:gd name="connsiteY105" fmla="*/ 2184015 h 2307035"/>
              <a:gd name="connsiteX106" fmla="*/ 155192 w 1577436"/>
              <a:gd name="connsiteY106" fmla="*/ 2188434 h 2307035"/>
              <a:gd name="connsiteX107" fmla="*/ 206403 w 1577436"/>
              <a:gd name="connsiteY107" fmla="*/ 2253942 h 2307035"/>
              <a:gd name="connsiteX108" fmla="*/ 310384 w 1577436"/>
              <a:gd name="connsiteY108" fmla="*/ 2306973 h 2307035"/>
              <a:gd name="connsiteX109" fmla="*/ 330660 w 1577436"/>
              <a:gd name="connsiteY109" fmla="*/ 2296055 h 2307035"/>
              <a:gd name="connsiteX110" fmla="*/ 320002 w 1577436"/>
              <a:gd name="connsiteY110" fmla="*/ 2278638 h 2307035"/>
              <a:gd name="connsiteX111" fmla="*/ 284909 w 1577436"/>
              <a:gd name="connsiteY111" fmla="*/ 2246143 h 2307035"/>
              <a:gd name="connsiteX112" fmla="*/ 271911 w 1577436"/>
              <a:gd name="connsiteY112" fmla="*/ 2205851 h 2307035"/>
              <a:gd name="connsiteX113" fmla="*/ 266972 w 1577436"/>
              <a:gd name="connsiteY113" fmla="*/ 2129685 h 2307035"/>
              <a:gd name="connsiteX114" fmla="*/ 262293 w 1577436"/>
              <a:gd name="connsiteY114" fmla="*/ 2086532 h 2307035"/>
              <a:gd name="connsiteX115" fmla="*/ 274771 w 1577436"/>
              <a:gd name="connsiteY115" fmla="*/ 2072235 h 2307035"/>
              <a:gd name="connsiteX116" fmla="*/ 285689 w 1577436"/>
              <a:gd name="connsiteY116" fmla="*/ 2059497 h 2307035"/>
              <a:gd name="connsiteX117" fmla="*/ 285169 w 1577436"/>
              <a:gd name="connsiteY117" fmla="*/ 2037401 h 2307035"/>
              <a:gd name="connsiteX118" fmla="*/ 300766 w 1577436"/>
              <a:gd name="connsiteY118" fmla="*/ 1974232 h 2307035"/>
              <a:gd name="connsiteX119" fmla="*/ 333260 w 1577436"/>
              <a:gd name="connsiteY119" fmla="*/ 1899366 h 2307035"/>
              <a:gd name="connsiteX120" fmla="*/ 374333 w 1577436"/>
              <a:gd name="connsiteY120" fmla="*/ 1790446 h 2307035"/>
              <a:gd name="connsiteX121" fmla="*/ 437761 w 1577436"/>
              <a:gd name="connsiteY121" fmla="*/ 1668528 h 2307035"/>
              <a:gd name="connsiteX122" fmla="*/ 449719 w 1577436"/>
              <a:gd name="connsiteY122" fmla="*/ 1650071 h 2307035"/>
              <a:gd name="connsiteX123" fmla="*/ 473375 w 1577436"/>
              <a:gd name="connsiteY123" fmla="*/ 1614457 h 2307035"/>
              <a:gd name="connsiteX124" fmla="*/ 506909 w 1577436"/>
              <a:gd name="connsiteY124" fmla="*/ 1557528 h 2307035"/>
              <a:gd name="connsiteX125" fmla="*/ 521206 w 1577436"/>
              <a:gd name="connsiteY125" fmla="*/ 1543490 h 2307035"/>
              <a:gd name="connsiteX126" fmla="*/ 525365 w 1577436"/>
              <a:gd name="connsiteY126" fmla="*/ 1563247 h 2307035"/>
              <a:gd name="connsiteX127" fmla="*/ 527445 w 1577436"/>
              <a:gd name="connsiteY127" fmla="*/ 1685165 h 2307035"/>
              <a:gd name="connsiteX128" fmla="*/ 544342 w 1577436"/>
              <a:gd name="connsiteY128" fmla="*/ 1753012 h 2307035"/>
              <a:gd name="connsiteX129" fmla="*/ 559939 w 1577436"/>
              <a:gd name="connsiteY129" fmla="*/ 1766790 h 2307035"/>
              <a:gd name="connsiteX130" fmla="*/ 573717 w 1577436"/>
              <a:gd name="connsiteY130" fmla="*/ 1751453 h 2307035"/>
              <a:gd name="connsiteX131" fmla="*/ 576576 w 1577436"/>
              <a:gd name="connsiteY131" fmla="*/ 1730916 h 2307035"/>
              <a:gd name="connsiteX132" fmla="*/ 577616 w 1577436"/>
              <a:gd name="connsiteY132" fmla="*/ 1699722 h 2307035"/>
              <a:gd name="connsiteX133" fmla="*/ 598932 w 1577436"/>
              <a:gd name="connsiteY133" fmla="*/ 1629795 h 2307035"/>
              <a:gd name="connsiteX134" fmla="*/ 649363 w 1577436"/>
              <a:gd name="connsiteY134" fmla="*/ 1560647 h 2307035"/>
              <a:gd name="connsiteX135" fmla="*/ 651963 w 1577436"/>
              <a:gd name="connsiteY135" fmla="*/ 1552588 h 2307035"/>
              <a:gd name="connsiteX136" fmla="*/ 662101 w 1577436"/>
              <a:gd name="connsiteY136" fmla="*/ 1519574 h 2307035"/>
              <a:gd name="connsiteX137" fmla="*/ 687576 w 1577436"/>
              <a:gd name="connsiteY137" fmla="*/ 1513076 h 2307035"/>
              <a:gd name="connsiteX138" fmla="*/ 700834 w 1577436"/>
              <a:gd name="connsiteY138" fmla="*/ 1510736 h 2307035"/>
              <a:gd name="connsiteX139" fmla="*/ 775440 w 1577436"/>
              <a:gd name="connsiteY139" fmla="*/ 1444188 h 2307035"/>
              <a:gd name="connsiteX140" fmla="*/ 811054 w 1577436"/>
              <a:gd name="connsiteY140" fmla="*/ 1420792 h 2307035"/>
              <a:gd name="connsiteX141" fmla="*/ 939731 w 1577436"/>
              <a:gd name="connsiteY141" fmla="*/ 1346186 h 2307035"/>
              <a:gd name="connsiteX142" fmla="*/ 1044232 w 1577436"/>
              <a:gd name="connsiteY142" fmla="*/ 1265080 h 2307035"/>
              <a:gd name="connsiteX143" fmla="*/ 1110780 w 1577436"/>
              <a:gd name="connsiteY143" fmla="*/ 1203471 h 2307035"/>
              <a:gd name="connsiteX144" fmla="*/ 1128977 w 1577436"/>
              <a:gd name="connsiteY144" fmla="*/ 1141603 h 2307035"/>
              <a:gd name="connsiteX145" fmla="*/ 1114679 w 1577436"/>
              <a:gd name="connsiteY145" fmla="*/ 1105469 h 2307035"/>
              <a:gd name="connsiteX146" fmla="*/ 1093623 w 1577436"/>
              <a:gd name="connsiteY146" fmla="*/ 1077914 h 2307035"/>
              <a:gd name="connsiteX147" fmla="*/ 977424 w 1577436"/>
              <a:gd name="connsiteY147" fmla="*/ 1012926 h 2307035"/>
              <a:gd name="connsiteX148" fmla="*/ 857066 w 1577436"/>
              <a:gd name="connsiteY148" fmla="*/ 964834 h 2307035"/>
              <a:gd name="connsiteX149" fmla="*/ 840169 w 1577436"/>
              <a:gd name="connsiteY149" fmla="*/ 939619 h 2307035"/>
              <a:gd name="connsiteX150" fmla="*/ 850567 w 1577436"/>
              <a:gd name="connsiteY150" fmla="*/ 826279 h 2307035"/>
              <a:gd name="connsiteX151" fmla="*/ 875782 w 1577436"/>
              <a:gd name="connsiteY151" fmla="*/ 674207 h 2307035"/>
              <a:gd name="connsiteX152" fmla="*/ 892159 w 1577436"/>
              <a:gd name="connsiteY152" fmla="*/ 642493 h 2307035"/>
              <a:gd name="connsiteX153" fmla="*/ 935312 w 1577436"/>
              <a:gd name="connsiteY153" fmla="*/ 590502 h 2307035"/>
              <a:gd name="connsiteX154" fmla="*/ 984443 w 1577436"/>
              <a:gd name="connsiteY154" fmla="*/ 565027 h 2307035"/>
              <a:gd name="connsiteX155" fmla="*/ 1151853 w 1577436"/>
              <a:gd name="connsiteY155" fmla="*/ 562947 h 2307035"/>
              <a:gd name="connsiteX156" fmla="*/ 1208522 w 1577436"/>
              <a:gd name="connsiteY156" fmla="*/ 557228 h 2307035"/>
              <a:gd name="connsiteX157" fmla="*/ 1337719 w 1577436"/>
              <a:gd name="connsiteY157" fmla="*/ 503938 h 2307035"/>
              <a:gd name="connsiteX158" fmla="*/ 1368134 w 1577436"/>
              <a:gd name="connsiteY158" fmla="*/ 487041 h 2307035"/>
              <a:gd name="connsiteX159" fmla="*/ 1411546 w 1577436"/>
              <a:gd name="connsiteY159" fmla="*/ 465205 h 2307035"/>
              <a:gd name="connsiteX160" fmla="*/ 1446380 w 1577436"/>
              <a:gd name="connsiteY160" fmla="*/ 454546 h 2307035"/>
              <a:gd name="connsiteX161" fmla="*/ 1462497 w 1577436"/>
              <a:gd name="connsiteY161" fmla="*/ 434270 h 2307035"/>
              <a:gd name="connsiteX162" fmla="*/ 1476534 w 1577436"/>
              <a:gd name="connsiteY162" fmla="*/ 409055 h 2307035"/>
              <a:gd name="connsiteX163" fmla="*/ 1476274 w 1577436"/>
              <a:gd name="connsiteY163" fmla="*/ 407755 h 2307035"/>
              <a:gd name="connsiteX164" fmla="*/ 1484853 w 1577436"/>
              <a:gd name="connsiteY164" fmla="*/ 395797 h 2307035"/>
              <a:gd name="connsiteX165" fmla="*/ 1537363 w 1577436"/>
              <a:gd name="connsiteY165" fmla="*/ 371621 h 2307035"/>
              <a:gd name="connsiteX166" fmla="*/ 1567258 w 1577436"/>
              <a:gd name="connsiteY166" fmla="*/ 351345 h 2307035"/>
              <a:gd name="connsiteX167" fmla="*/ 1575057 w 1577436"/>
              <a:gd name="connsiteY167" fmla="*/ 327169 h 2307035"/>
              <a:gd name="connsiteX168" fmla="*/ 842768 w 1577436"/>
              <a:gd name="connsiteY168" fmla="*/ 1205031 h 2307035"/>
              <a:gd name="connsiteX169" fmla="*/ 755424 w 1577436"/>
              <a:gd name="connsiteY169" fmla="*/ 1296795 h 2307035"/>
              <a:gd name="connsiteX170" fmla="*/ 703433 w 1577436"/>
              <a:gd name="connsiteY170" fmla="*/ 1345146 h 2307035"/>
              <a:gd name="connsiteX171" fmla="*/ 682897 w 1577436"/>
              <a:gd name="connsiteY171" fmla="*/ 1355284 h 2307035"/>
              <a:gd name="connsiteX172" fmla="*/ 606731 w 1577436"/>
              <a:gd name="connsiteY172" fmla="*/ 1399996 h 2307035"/>
              <a:gd name="connsiteX173" fmla="*/ 595813 w 1577436"/>
              <a:gd name="connsiteY173" fmla="*/ 1412734 h 2307035"/>
              <a:gd name="connsiteX174" fmla="*/ 587494 w 1577436"/>
              <a:gd name="connsiteY174" fmla="*/ 1414293 h 2307035"/>
              <a:gd name="connsiteX175" fmla="*/ 586454 w 1577436"/>
              <a:gd name="connsiteY175" fmla="*/ 1406495 h 2307035"/>
              <a:gd name="connsiteX176" fmla="*/ 588274 w 1577436"/>
              <a:gd name="connsiteY176" fmla="*/ 1401556 h 2307035"/>
              <a:gd name="connsiteX177" fmla="*/ 668340 w 1577436"/>
              <a:gd name="connsiteY177" fmla="*/ 1224268 h 2307035"/>
              <a:gd name="connsiteX178" fmla="*/ 699534 w 1577436"/>
              <a:gd name="connsiteY178" fmla="*/ 1202692 h 2307035"/>
              <a:gd name="connsiteX179" fmla="*/ 828211 w 1577436"/>
              <a:gd name="connsiteY179" fmla="*/ 1202692 h 2307035"/>
              <a:gd name="connsiteX180" fmla="*/ 842768 w 1577436"/>
              <a:gd name="connsiteY180" fmla="*/ 1205031 h 230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577436" h="2307035">
                <a:moveTo>
                  <a:pt x="1575057" y="327169"/>
                </a:moveTo>
                <a:cubicBezTo>
                  <a:pt x="1568298" y="313132"/>
                  <a:pt x="1558679" y="301954"/>
                  <a:pt x="1547242" y="291556"/>
                </a:cubicBezTo>
                <a:cubicBezTo>
                  <a:pt x="1541523" y="286357"/>
                  <a:pt x="1536323" y="284537"/>
                  <a:pt x="1530345" y="289736"/>
                </a:cubicBezTo>
                <a:cubicBezTo>
                  <a:pt x="1524626" y="294935"/>
                  <a:pt x="1519167" y="292336"/>
                  <a:pt x="1513968" y="289216"/>
                </a:cubicBezTo>
                <a:cubicBezTo>
                  <a:pt x="1505649" y="284017"/>
                  <a:pt x="1499410" y="286097"/>
                  <a:pt x="1494991" y="294935"/>
                </a:cubicBezTo>
                <a:cubicBezTo>
                  <a:pt x="1491352" y="302214"/>
                  <a:pt x="1487452" y="309493"/>
                  <a:pt x="1483553" y="316771"/>
                </a:cubicBezTo>
                <a:cubicBezTo>
                  <a:pt x="1474195" y="333928"/>
                  <a:pt x="1461197" y="338607"/>
                  <a:pt x="1442480" y="332108"/>
                </a:cubicBezTo>
                <a:cubicBezTo>
                  <a:pt x="1425064" y="326130"/>
                  <a:pt x="1420904" y="327949"/>
                  <a:pt x="1415445" y="346146"/>
                </a:cubicBezTo>
                <a:cubicBezTo>
                  <a:pt x="1413626" y="351865"/>
                  <a:pt x="1413366" y="357584"/>
                  <a:pt x="1406087" y="360443"/>
                </a:cubicBezTo>
                <a:cubicBezTo>
                  <a:pt x="1356176" y="379940"/>
                  <a:pt x="1308344" y="404376"/>
                  <a:pt x="1254014" y="411394"/>
                </a:cubicBezTo>
                <a:cubicBezTo>
                  <a:pt x="1224900" y="415034"/>
                  <a:pt x="1197085" y="428811"/>
                  <a:pt x="1167450" y="426991"/>
                </a:cubicBezTo>
                <a:cubicBezTo>
                  <a:pt x="1123778" y="424132"/>
                  <a:pt x="1080106" y="423872"/>
                  <a:pt x="1036433" y="424132"/>
                </a:cubicBezTo>
                <a:cubicBezTo>
                  <a:pt x="1017457" y="424132"/>
                  <a:pt x="1000560" y="417113"/>
                  <a:pt x="995101" y="395537"/>
                </a:cubicBezTo>
                <a:cubicBezTo>
                  <a:pt x="994321" y="392158"/>
                  <a:pt x="992501" y="389038"/>
                  <a:pt x="991202" y="385919"/>
                </a:cubicBezTo>
                <a:cubicBezTo>
                  <a:pt x="980544" y="363823"/>
                  <a:pt x="969625" y="342507"/>
                  <a:pt x="942850" y="335748"/>
                </a:cubicBezTo>
                <a:cubicBezTo>
                  <a:pt x="935312" y="333928"/>
                  <a:pt x="936611" y="328209"/>
                  <a:pt x="941810" y="324310"/>
                </a:cubicBezTo>
                <a:cubicBezTo>
                  <a:pt x="944410" y="322230"/>
                  <a:pt x="948049" y="321710"/>
                  <a:pt x="951429" y="320411"/>
                </a:cubicBezTo>
                <a:cubicBezTo>
                  <a:pt x="974045" y="312872"/>
                  <a:pt x="996661" y="306113"/>
                  <a:pt x="1019017" y="297795"/>
                </a:cubicBezTo>
                <a:cubicBezTo>
                  <a:pt x="1037993" y="290776"/>
                  <a:pt x="1041113" y="282717"/>
                  <a:pt x="1035134" y="263481"/>
                </a:cubicBezTo>
                <a:cubicBezTo>
                  <a:pt x="1033834" y="259062"/>
                  <a:pt x="1030195" y="254642"/>
                  <a:pt x="1033054" y="249963"/>
                </a:cubicBezTo>
                <a:cubicBezTo>
                  <a:pt x="1037473" y="242165"/>
                  <a:pt x="1036953" y="234106"/>
                  <a:pt x="1035394" y="226048"/>
                </a:cubicBezTo>
                <a:cubicBezTo>
                  <a:pt x="1033834" y="216949"/>
                  <a:pt x="1035394" y="209151"/>
                  <a:pt x="1043192" y="202912"/>
                </a:cubicBezTo>
                <a:cubicBezTo>
                  <a:pt x="1048651" y="198493"/>
                  <a:pt x="1049431" y="193813"/>
                  <a:pt x="1044492" y="187315"/>
                </a:cubicBezTo>
                <a:cubicBezTo>
                  <a:pt x="1038773" y="180036"/>
                  <a:pt x="1032274" y="174057"/>
                  <a:pt x="1025255" y="168078"/>
                </a:cubicBezTo>
                <a:cubicBezTo>
                  <a:pt x="1013298" y="158200"/>
                  <a:pt x="1009138" y="143642"/>
                  <a:pt x="1015117" y="129865"/>
                </a:cubicBezTo>
                <a:cubicBezTo>
                  <a:pt x="1017717" y="124146"/>
                  <a:pt x="1016417" y="121546"/>
                  <a:pt x="1012518" y="117907"/>
                </a:cubicBezTo>
                <a:cubicBezTo>
                  <a:pt x="1003419" y="109849"/>
                  <a:pt x="995101" y="101010"/>
                  <a:pt x="986262" y="92692"/>
                </a:cubicBezTo>
                <a:cubicBezTo>
                  <a:pt x="980544" y="86973"/>
                  <a:pt x="980803" y="81774"/>
                  <a:pt x="986522" y="76055"/>
                </a:cubicBezTo>
                <a:cubicBezTo>
                  <a:pt x="992501" y="70076"/>
                  <a:pt x="999260" y="63837"/>
                  <a:pt x="1003419" y="56558"/>
                </a:cubicBezTo>
                <a:cubicBezTo>
                  <a:pt x="1007319" y="49799"/>
                  <a:pt x="1013038" y="39921"/>
                  <a:pt x="1002899" y="33942"/>
                </a:cubicBezTo>
                <a:cubicBezTo>
                  <a:pt x="984963" y="23284"/>
                  <a:pt x="965466" y="14186"/>
                  <a:pt x="944150" y="16785"/>
                </a:cubicBezTo>
                <a:cubicBezTo>
                  <a:pt x="929073" y="18605"/>
                  <a:pt x="916075" y="17565"/>
                  <a:pt x="904637" y="6387"/>
                </a:cubicBezTo>
                <a:cubicBezTo>
                  <a:pt x="902038" y="4048"/>
                  <a:pt x="897618" y="3268"/>
                  <a:pt x="893719" y="2488"/>
                </a:cubicBezTo>
                <a:cubicBezTo>
                  <a:pt x="859925" y="-2971"/>
                  <a:pt x="827951" y="-372"/>
                  <a:pt x="798056" y="19645"/>
                </a:cubicBezTo>
                <a:cubicBezTo>
                  <a:pt x="766862" y="40441"/>
                  <a:pt x="746326" y="68256"/>
                  <a:pt x="741127" y="104130"/>
                </a:cubicBezTo>
                <a:cubicBezTo>
                  <a:pt x="734888" y="147802"/>
                  <a:pt x="740087" y="191214"/>
                  <a:pt x="759323" y="231767"/>
                </a:cubicBezTo>
                <a:cubicBezTo>
                  <a:pt x="766602" y="247364"/>
                  <a:pt x="761923" y="255942"/>
                  <a:pt x="744766" y="255682"/>
                </a:cubicBezTo>
                <a:cubicBezTo>
                  <a:pt x="734368" y="255682"/>
                  <a:pt x="724230" y="254902"/>
                  <a:pt x="714092" y="251003"/>
                </a:cubicBezTo>
                <a:cubicBezTo>
                  <a:pt x="690176" y="241905"/>
                  <a:pt x="666260" y="233326"/>
                  <a:pt x="642084" y="225008"/>
                </a:cubicBezTo>
                <a:cubicBezTo>
                  <a:pt x="606991" y="212790"/>
                  <a:pt x="583855" y="217209"/>
                  <a:pt x="561239" y="246064"/>
                </a:cubicBezTo>
                <a:cubicBezTo>
                  <a:pt x="544862" y="266860"/>
                  <a:pt x="521206" y="269980"/>
                  <a:pt x="500670" y="271539"/>
                </a:cubicBezTo>
                <a:cubicBezTo>
                  <a:pt x="468956" y="273879"/>
                  <a:pt x="436981" y="275179"/>
                  <a:pt x="405007" y="277258"/>
                </a:cubicBezTo>
                <a:cubicBezTo>
                  <a:pt x="349117" y="280638"/>
                  <a:pt x="294267" y="289736"/>
                  <a:pt x="239677" y="302734"/>
                </a:cubicBezTo>
                <a:cubicBezTo>
                  <a:pt x="220440" y="307413"/>
                  <a:pt x="206923" y="316511"/>
                  <a:pt x="198084" y="333928"/>
                </a:cubicBezTo>
                <a:cubicBezTo>
                  <a:pt x="154412" y="417893"/>
                  <a:pt x="102162" y="497179"/>
                  <a:pt x="59529" y="581923"/>
                </a:cubicBezTo>
                <a:cubicBezTo>
                  <a:pt x="53550" y="594141"/>
                  <a:pt x="50431" y="603240"/>
                  <a:pt x="62909" y="612858"/>
                </a:cubicBezTo>
                <a:cubicBezTo>
                  <a:pt x="68108" y="617017"/>
                  <a:pt x="70447" y="624816"/>
                  <a:pt x="75646" y="628975"/>
                </a:cubicBezTo>
                <a:cubicBezTo>
                  <a:pt x="86564" y="638073"/>
                  <a:pt x="82145" y="645352"/>
                  <a:pt x="75386" y="653930"/>
                </a:cubicBezTo>
                <a:cubicBezTo>
                  <a:pt x="61869" y="670827"/>
                  <a:pt x="47831" y="687724"/>
                  <a:pt x="42112" y="709041"/>
                </a:cubicBezTo>
                <a:cubicBezTo>
                  <a:pt x="36133" y="732176"/>
                  <a:pt x="23136" y="748034"/>
                  <a:pt x="0" y="755312"/>
                </a:cubicBezTo>
                <a:cubicBezTo>
                  <a:pt x="0" y="757912"/>
                  <a:pt x="0" y="760511"/>
                  <a:pt x="0" y="763111"/>
                </a:cubicBezTo>
                <a:cubicBezTo>
                  <a:pt x="11438" y="771949"/>
                  <a:pt x="20796" y="763631"/>
                  <a:pt x="30934" y="759731"/>
                </a:cubicBezTo>
                <a:cubicBezTo>
                  <a:pt x="35874" y="757652"/>
                  <a:pt x="40553" y="752453"/>
                  <a:pt x="46272" y="757912"/>
                </a:cubicBezTo>
                <a:cubicBezTo>
                  <a:pt x="51211" y="762851"/>
                  <a:pt x="50951" y="769090"/>
                  <a:pt x="48871" y="775069"/>
                </a:cubicBezTo>
                <a:cubicBezTo>
                  <a:pt x="44972" y="787546"/>
                  <a:pt x="40033" y="799504"/>
                  <a:pt x="27295" y="806263"/>
                </a:cubicBezTo>
                <a:cubicBezTo>
                  <a:pt x="24176" y="807823"/>
                  <a:pt x="19756" y="810162"/>
                  <a:pt x="21836" y="815101"/>
                </a:cubicBezTo>
                <a:cubicBezTo>
                  <a:pt x="23396" y="819001"/>
                  <a:pt x="27295" y="820560"/>
                  <a:pt x="31194" y="821080"/>
                </a:cubicBezTo>
                <a:cubicBezTo>
                  <a:pt x="38993" y="822380"/>
                  <a:pt x="44452" y="818221"/>
                  <a:pt x="49391" y="813022"/>
                </a:cubicBezTo>
                <a:cubicBezTo>
                  <a:pt x="55630" y="806783"/>
                  <a:pt x="58749" y="798464"/>
                  <a:pt x="63169" y="791186"/>
                </a:cubicBezTo>
                <a:cubicBezTo>
                  <a:pt x="65248" y="787546"/>
                  <a:pt x="67068" y="782607"/>
                  <a:pt x="72787" y="784167"/>
                </a:cubicBezTo>
                <a:cubicBezTo>
                  <a:pt x="77466" y="785727"/>
                  <a:pt x="76426" y="790666"/>
                  <a:pt x="76166" y="794305"/>
                </a:cubicBezTo>
                <a:cubicBezTo>
                  <a:pt x="75386" y="801584"/>
                  <a:pt x="73827" y="808863"/>
                  <a:pt x="72787" y="816141"/>
                </a:cubicBezTo>
                <a:cubicBezTo>
                  <a:pt x="72007" y="820560"/>
                  <a:pt x="70187" y="823160"/>
                  <a:pt x="64988" y="822380"/>
                </a:cubicBezTo>
                <a:cubicBezTo>
                  <a:pt x="59529" y="821340"/>
                  <a:pt x="55370" y="822900"/>
                  <a:pt x="56410" y="829919"/>
                </a:cubicBezTo>
                <a:cubicBezTo>
                  <a:pt x="57450" y="836938"/>
                  <a:pt x="59789" y="842657"/>
                  <a:pt x="68628" y="841877"/>
                </a:cubicBezTo>
                <a:cubicBezTo>
                  <a:pt x="75646" y="841097"/>
                  <a:pt x="80066" y="836158"/>
                  <a:pt x="85785" y="833038"/>
                </a:cubicBezTo>
                <a:cubicBezTo>
                  <a:pt x="90204" y="830439"/>
                  <a:pt x="93843" y="827579"/>
                  <a:pt x="100082" y="830179"/>
                </a:cubicBezTo>
                <a:cubicBezTo>
                  <a:pt x="113340" y="835898"/>
                  <a:pt x="128937" y="824460"/>
                  <a:pt x="128677" y="809642"/>
                </a:cubicBezTo>
                <a:cubicBezTo>
                  <a:pt x="128417" y="796125"/>
                  <a:pt x="127377" y="782867"/>
                  <a:pt x="127637" y="769350"/>
                </a:cubicBezTo>
                <a:cubicBezTo>
                  <a:pt x="128157" y="752453"/>
                  <a:pt x="135176" y="745694"/>
                  <a:pt x="151553" y="744134"/>
                </a:cubicBezTo>
                <a:cubicBezTo>
                  <a:pt x="156752" y="743614"/>
                  <a:pt x="161951" y="743094"/>
                  <a:pt x="167150" y="742575"/>
                </a:cubicBezTo>
                <a:cubicBezTo>
                  <a:pt x="175728" y="741795"/>
                  <a:pt x="180148" y="737115"/>
                  <a:pt x="181707" y="728797"/>
                </a:cubicBezTo>
                <a:cubicBezTo>
                  <a:pt x="184827" y="713720"/>
                  <a:pt x="183527" y="700982"/>
                  <a:pt x="169230" y="691364"/>
                </a:cubicBezTo>
                <a:cubicBezTo>
                  <a:pt x="162211" y="686425"/>
                  <a:pt x="154672" y="680446"/>
                  <a:pt x="160911" y="668748"/>
                </a:cubicBezTo>
                <a:cubicBezTo>
                  <a:pt x="175728" y="641193"/>
                  <a:pt x="189246" y="613378"/>
                  <a:pt x="204063" y="585823"/>
                </a:cubicBezTo>
                <a:cubicBezTo>
                  <a:pt x="210042" y="574385"/>
                  <a:pt x="218621" y="564247"/>
                  <a:pt x="215761" y="549949"/>
                </a:cubicBezTo>
                <a:cubicBezTo>
                  <a:pt x="214981" y="545530"/>
                  <a:pt x="218881" y="543190"/>
                  <a:pt x="221480" y="540331"/>
                </a:cubicBezTo>
                <a:cubicBezTo>
                  <a:pt x="249035" y="511476"/>
                  <a:pt x="270611" y="477682"/>
                  <a:pt x="298426" y="449087"/>
                </a:cubicBezTo>
                <a:cubicBezTo>
                  <a:pt x="304405" y="443109"/>
                  <a:pt x="309344" y="439989"/>
                  <a:pt x="317143" y="440769"/>
                </a:cubicBezTo>
                <a:cubicBezTo>
                  <a:pt x="336120" y="443109"/>
                  <a:pt x="355096" y="441549"/>
                  <a:pt x="374333" y="441289"/>
                </a:cubicBezTo>
                <a:cubicBezTo>
                  <a:pt x="405527" y="440769"/>
                  <a:pt x="436721" y="441029"/>
                  <a:pt x="467916" y="441029"/>
                </a:cubicBezTo>
                <a:cubicBezTo>
                  <a:pt x="476494" y="441029"/>
                  <a:pt x="484293" y="442589"/>
                  <a:pt x="484293" y="454546"/>
                </a:cubicBezTo>
                <a:cubicBezTo>
                  <a:pt x="484033" y="495359"/>
                  <a:pt x="483253" y="535912"/>
                  <a:pt x="479874" y="576464"/>
                </a:cubicBezTo>
                <a:cubicBezTo>
                  <a:pt x="475714" y="630275"/>
                  <a:pt x="452319" y="676806"/>
                  <a:pt x="424244" y="721518"/>
                </a:cubicBezTo>
                <a:cubicBezTo>
                  <a:pt x="408127" y="747254"/>
                  <a:pt x="389930" y="771429"/>
                  <a:pt x="372773" y="796385"/>
                </a:cubicBezTo>
                <a:cubicBezTo>
                  <a:pt x="367054" y="804703"/>
                  <a:pt x="361335" y="812762"/>
                  <a:pt x="359515" y="822900"/>
                </a:cubicBezTo>
                <a:cubicBezTo>
                  <a:pt x="355096" y="848376"/>
                  <a:pt x="350677" y="874111"/>
                  <a:pt x="346258" y="899586"/>
                </a:cubicBezTo>
                <a:cubicBezTo>
                  <a:pt x="344438" y="909984"/>
                  <a:pt x="347298" y="914664"/>
                  <a:pt x="358216" y="910504"/>
                </a:cubicBezTo>
                <a:cubicBezTo>
                  <a:pt x="369134" y="906345"/>
                  <a:pt x="373033" y="911024"/>
                  <a:pt x="373293" y="921942"/>
                </a:cubicBezTo>
                <a:cubicBezTo>
                  <a:pt x="373553" y="930781"/>
                  <a:pt x="369394" y="940659"/>
                  <a:pt x="374073" y="948717"/>
                </a:cubicBezTo>
                <a:cubicBezTo>
                  <a:pt x="387590" y="971333"/>
                  <a:pt x="387070" y="995509"/>
                  <a:pt x="383951" y="1020464"/>
                </a:cubicBezTo>
                <a:cubicBezTo>
                  <a:pt x="381871" y="1037621"/>
                  <a:pt x="377192" y="1055558"/>
                  <a:pt x="382651" y="1071935"/>
                </a:cubicBezTo>
                <a:cubicBezTo>
                  <a:pt x="391490" y="1097931"/>
                  <a:pt x="397988" y="1125486"/>
                  <a:pt x="412546" y="1149141"/>
                </a:cubicBezTo>
                <a:cubicBezTo>
                  <a:pt x="427623" y="1174097"/>
                  <a:pt x="426843" y="1199312"/>
                  <a:pt x="418785" y="1225308"/>
                </a:cubicBezTo>
                <a:cubicBezTo>
                  <a:pt x="402148" y="1277558"/>
                  <a:pt x="386031" y="1330069"/>
                  <a:pt x="372253" y="1383099"/>
                </a:cubicBezTo>
                <a:cubicBezTo>
                  <a:pt x="357176" y="1441329"/>
                  <a:pt x="349377" y="1501638"/>
                  <a:pt x="319742" y="1555448"/>
                </a:cubicBezTo>
                <a:cubicBezTo>
                  <a:pt x="319483" y="1555708"/>
                  <a:pt x="319483" y="1556228"/>
                  <a:pt x="319483" y="1556748"/>
                </a:cubicBezTo>
                <a:cubicBezTo>
                  <a:pt x="313764" y="1577804"/>
                  <a:pt x="303365" y="1596780"/>
                  <a:pt x="291148" y="1614717"/>
                </a:cubicBezTo>
                <a:cubicBezTo>
                  <a:pt x="261513" y="1658130"/>
                  <a:pt x="238377" y="1704401"/>
                  <a:pt x="231618" y="1756912"/>
                </a:cubicBezTo>
                <a:cubicBezTo>
                  <a:pt x="226679" y="1795645"/>
                  <a:pt x="211862" y="1830738"/>
                  <a:pt x="198604" y="1866612"/>
                </a:cubicBezTo>
                <a:cubicBezTo>
                  <a:pt x="180667" y="1914703"/>
                  <a:pt x="160131" y="1962015"/>
                  <a:pt x="147653" y="2012186"/>
                </a:cubicBezTo>
                <a:cubicBezTo>
                  <a:pt x="143754" y="2027523"/>
                  <a:pt x="139075" y="2044420"/>
                  <a:pt x="124778" y="2053518"/>
                </a:cubicBezTo>
                <a:cubicBezTo>
                  <a:pt x="101902" y="2068075"/>
                  <a:pt x="87344" y="2090431"/>
                  <a:pt x="69148" y="2109148"/>
                </a:cubicBezTo>
                <a:cubicBezTo>
                  <a:pt x="63948" y="2114607"/>
                  <a:pt x="63689" y="2119286"/>
                  <a:pt x="69148" y="2124745"/>
                </a:cubicBezTo>
                <a:cubicBezTo>
                  <a:pt x="88124" y="2144242"/>
                  <a:pt x="107621" y="2163479"/>
                  <a:pt x="128417" y="2181155"/>
                </a:cubicBezTo>
                <a:cubicBezTo>
                  <a:pt x="130756" y="2183235"/>
                  <a:pt x="133616" y="2187394"/>
                  <a:pt x="137255" y="2184015"/>
                </a:cubicBezTo>
                <a:cubicBezTo>
                  <a:pt x="145834" y="2175956"/>
                  <a:pt x="150513" y="2183495"/>
                  <a:pt x="155192" y="2188434"/>
                </a:cubicBezTo>
                <a:cubicBezTo>
                  <a:pt x="174429" y="2208450"/>
                  <a:pt x="189506" y="2231846"/>
                  <a:pt x="206403" y="2253942"/>
                </a:cubicBezTo>
                <a:cubicBezTo>
                  <a:pt x="232398" y="2288256"/>
                  <a:pt x="268012" y="2304633"/>
                  <a:pt x="310384" y="2306973"/>
                </a:cubicBezTo>
                <a:cubicBezTo>
                  <a:pt x="318963" y="2307492"/>
                  <a:pt x="327801" y="2304893"/>
                  <a:pt x="330660" y="2296055"/>
                </a:cubicBezTo>
                <a:cubicBezTo>
                  <a:pt x="333520" y="2287476"/>
                  <a:pt x="325721" y="2282797"/>
                  <a:pt x="320002" y="2278638"/>
                </a:cubicBezTo>
                <a:cubicBezTo>
                  <a:pt x="307005" y="2269019"/>
                  <a:pt x="294787" y="2258881"/>
                  <a:pt x="284909" y="2246143"/>
                </a:cubicBezTo>
                <a:cubicBezTo>
                  <a:pt x="275810" y="2234186"/>
                  <a:pt x="270611" y="2221448"/>
                  <a:pt x="271911" y="2205851"/>
                </a:cubicBezTo>
                <a:cubicBezTo>
                  <a:pt x="273991" y="2180375"/>
                  <a:pt x="274251" y="2154380"/>
                  <a:pt x="266972" y="2129685"/>
                </a:cubicBezTo>
                <a:cubicBezTo>
                  <a:pt x="262553" y="2114867"/>
                  <a:pt x="262293" y="2101090"/>
                  <a:pt x="262293" y="2086532"/>
                </a:cubicBezTo>
                <a:cubicBezTo>
                  <a:pt x="262293" y="2077434"/>
                  <a:pt x="265672" y="2072495"/>
                  <a:pt x="274771" y="2072235"/>
                </a:cubicBezTo>
                <a:cubicBezTo>
                  <a:pt x="283089" y="2071975"/>
                  <a:pt x="286728" y="2068335"/>
                  <a:pt x="285689" y="2059497"/>
                </a:cubicBezTo>
                <a:cubicBezTo>
                  <a:pt x="284649" y="2052218"/>
                  <a:pt x="285689" y="2044680"/>
                  <a:pt x="285169" y="2037401"/>
                </a:cubicBezTo>
                <a:cubicBezTo>
                  <a:pt x="283349" y="2014525"/>
                  <a:pt x="288808" y="1994249"/>
                  <a:pt x="300766" y="1974232"/>
                </a:cubicBezTo>
                <a:cubicBezTo>
                  <a:pt x="314803" y="1950837"/>
                  <a:pt x="323642" y="1924841"/>
                  <a:pt x="333260" y="1899366"/>
                </a:cubicBezTo>
                <a:cubicBezTo>
                  <a:pt x="346778" y="1862973"/>
                  <a:pt x="355876" y="1825019"/>
                  <a:pt x="374333" y="1790446"/>
                </a:cubicBezTo>
                <a:cubicBezTo>
                  <a:pt x="395909" y="1750153"/>
                  <a:pt x="420344" y="1711160"/>
                  <a:pt x="437761" y="1668528"/>
                </a:cubicBezTo>
                <a:cubicBezTo>
                  <a:pt x="440621" y="1661769"/>
                  <a:pt x="445040" y="1655790"/>
                  <a:pt x="449719" y="1650071"/>
                </a:cubicBezTo>
                <a:cubicBezTo>
                  <a:pt x="459077" y="1639153"/>
                  <a:pt x="466876" y="1627195"/>
                  <a:pt x="473375" y="1614457"/>
                </a:cubicBezTo>
                <a:cubicBezTo>
                  <a:pt x="483253" y="1594701"/>
                  <a:pt x="493911" y="1575464"/>
                  <a:pt x="506909" y="1557528"/>
                </a:cubicBezTo>
                <a:cubicBezTo>
                  <a:pt x="510808" y="1552069"/>
                  <a:pt x="512108" y="1540631"/>
                  <a:pt x="521206" y="1543490"/>
                </a:cubicBezTo>
                <a:cubicBezTo>
                  <a:pt x="529525" y="1546090"/>
                  <a:pt x="525105" y="1556488"/>
                  <a:pt x="525365" y="1563247"/>
                </a:cubicBezTo>
                <a:cubicBezTo>
                  <a:pt x="526665" y="1603799"/>
                  <a:pt x="521986" y="1644612"/>
                  <a:pt x="527445" y="1685165"/>
                </a:cubicBezTo>
                <a:cubicBezTo>
                  <a:pt x="530565" y="1708300"/>
                  <a:pt x="536024" y="1731176"/>
                  <a:pt x="544342" y="1753012"/>
                </a:cubicBezTo>
                <a:cubicBezTo>
                  <a:pt x="546942" y="1759771"/>
                  <a:pt x="551361" y="1767050"/>
                  <a:pt x="559939" y="1766790"/>
                </a:cubicBezTo>
                <a:cubicBezTo>
                  <a:pt x="568778" y="1766530"/>
                  <a:pt x="571637" y="1758211"/>
                  <a:pt x="573717" y="1751453"/>
                </a:cubicBezTo>
                <a:cubicBezTo>
                  <a:pt x="575796" y="1744954"/>
                  <a:pt x="576056" y="1737935"/>
                  <a:pt x="576576" y="1730916"/>
                </a:cubicBezTo>
                <a:cubicBezTo>
                  <a:pt x="577096" y="1720518"/>
                  <a:pt x="577096" y="1710120"/>
                  <a:pt x="577616" y="1699722"/>
                </a:cubicBezTo>
                <a:cubicBezTo>
                  <a:pt x="578656" y="1674507"/>
                  <a:pt x="585415" y="1650591"/>
                  <a:pt x="598932" y="1629795"/>
                </a:cubicBezTo>
                <a:cubicBezTo>
                  <a:pt x="614269" y="1605879"/>
                  <a:pt x="630387" y="1581963"/>
                  <a:pt x="649363" y="1560647"/>
                </a:cubicBezTo>
                <a:cubicBezTo>
                  <a:pt x="651443" y="1558307"/>
                  <a:pt x="653522" y="1555448"/>
                  <a:pt x="651963" y="1552588"/>
                </a:cubicBezTo>
                <a:cubicBezTo>
                  <a:pt x="643904" y="1537771"/>
                  <a:pt x="655602" y="1529713"/>
                  <a:pt x="662101" y="1519574"/>
                </a:cubicBezTo>
                <a:cubicBezTo>
                  <a:pt x="668600" y="1509696"/>
                  <a:pt x="677438" y="1506837"/>
                  <a:pt x="687576" y="1513076"/>
                </a:cubicBezTo>
                <a:cubicBezTo>
                  <a:pt x="693295" y="1516455"/>
                  <a:pt x="696415" y="1514635"/>
                  <a:pt x="700834" y="1510736"/>
                </a:cubicBezTo>
                <a:cubicBezTo>
                  <a:pt x="725529" y="1488380"/>
                  <a:pt x="750745" y="1466284"/>
                  <a:pt x="775440" y="1444188"/>
                </a:cubicBezTo>
                <a:cubicBezTo>
                  <a:pt x="786098" y="1434570"/>
                  <a:pt x="798056" y="1427031"/>
                  <a:pt x="811054" y="1420792"/>
                </a:cubicBezTo>
                <a:cubicBezTo>
                  <a:pt x="856026" y="1399476"/>
                  <a:pt x="900218" y="1377380"/>
                  <a:pt x="939731" y="1346186"/>
                </a:cubicBezTo>
                <a:cubicBezTo>
                  <a:pt x="974305" y="1318891"/>
                  <a:pt x="1007579" y="1289516"/>
                  <a:pt x="1044232" y="1265080"/>
                </a:cubicBezTo>
                <a:cubicBezTo>
                  <a:pt x="1069707" y="1248183"/>
                  <a:pt x="1090504" y="1225827"/>
                  <a:pt x="1110780" y="1203471"/>
                </a:cubicBezTo>
                <a:cubicBezTo>
                  <a:pt x="1126377" y="1186315"/>
                  <a:pt x="1135996" y="1165778"/>
                  <a:pt x="1128977" y="1141603"/>
                </a:cubicBezTo>
                <a:cubicBezTo>
                  <a:pt x="1125337" y="1129125"/>
                  <a:pt x="1119878" y="1117167"/>
                  <a:pt x="1114679" y="1105469"/>
                </a:cubicBezTo>
                <a:cubicBezTo>
                  <a:pt x="1110000" y="1094551"/>
                  <a:pt x="1102981" y="1084933"/>
                  <a:pt x="1093623" y="1077914"/>
                </a:cubicBezTo>
                <a:cubicBezTo>
                  <a:pt x="1057750" y="1051399"/>
                  <a:pt x="1018237" y="1030603"/>
                  <a:pt x="977424" y="1012926"/>
                </a:cubicBezTo>
                <a:cubicBezTo>
                  <a:pt x="937911" y="995769"/>
                  <a:pt x="897359" y="980172"/>
                  <a:pt x="857066" y="964834"/>
                </a:cubicBezTo>
                <a:cubicBezTo>
                  <a:pt x="844588" y="960155"/>
                  <a:pt x="839389" y="952617"/>
                  <a:pt x="840169" y="939619"/>
                </a:cubicBezTo>
                <a:cubicBezTo>
                  <a:pt x="843028" y="901666"/>
                  <a:pt x="833670" y="862933"/>
                  <a:pt x="850567" y="826279"/>
                </a:cubicBezTo>
                <a:cubicBezTo>
                  <a:pt x="850827" y="774289"/>
                  <a:pt x="863824" y="724378"/>
                  <a:pt x="875782" y="674207"/>
                </a:cubicBezTo>
                <a:cubicBezTo>
                  <a:pt x="878642" y="661989"/>
                  <a:pt x="883841" y="651851"/>
                  <a:pt x="892159" y="642493"/>
                </a:cubicBezTo>
                <a:cubicBezTo>
                  <a:pt x="906977" y="625596"/>
                  <a:pt x="922574" y="608959"/>
                  <a:pt x="935312" y="590502"/>
                </a:cubicBezTo>
                <a:cubicBezTo>
                  <a:pt x="947789" y="572565"/>
                  <a:pt x="963127" y="565286"/>
                  <a:pt x="984443" y="565027"/>
                </a:cubicBezTo>
                <a:cubicBezTo>
                  <a:pt x="1040333" y="564247"/>
                  <a:pt x="1095963" y="559827"/>
                  <a:pt x="1151853" y="562947"/>
                </a:cubicBezTo>
                <a:cubicBezTo>
                  <a:pt x="1171089" y="563987"/>
                  <a:pt x="1189806" y="562687"/>
                  <a:pt x="1208522" y="557228"/>
                </a:cubicBezTo>
                <a:cubicBezTo>
                  <a:pt x="1253494" y="543970"/>
                  <a:pt x="1296387" y="526034"/>
                  <a:pt x="1337719" y="503938"/>
                </a:cubicBezTo>
                <a:cubicBezTo>
                  <a:pt x="1347857" y="498478"/>
                  <a:pt x="1359815" y="494579"/>
                  <a:pt x="1368134" y="487041"/>
                </a:cubicBezTo>
                <a:cubicBezTo>
                  <a:pt x="1380872" y="475083"/>
                  <a:pt x="1395689" y="469884"/>
                  <a:pt x="1411546" y="465205"/>
                </a:cubicBezTo>
                <a:cubicBezTo>
                  <a:pt x="1423244" y="461825"/>
                  <a:pt x="1434942" y="458446"/>
                  <a:pt x="1446380" y="454546"/>
                </a:cubicBezTo>
                <a:cubicBezTo>
                  <a:pt x="1455738" y="451427"/>
                  <a:pt x="1469515" y="451947"/>
                  <a:pt x="1462497" y="434270"/>
                </a:cubicBezTo>
                <a:cubicBezTo>
                  <a:pt x="1457558" y="421792"/>
                  <a:pt x="1484333" y="424652"/>
                  <a:pt x="1476534" y="409055"/>
                </a:cubicBezTo>
                <a:cubicBezTo>
                  <a:pt x="1476274" y="408795"/>
                  <a:pt x="1476534" y="408275"/>
                  <a:pt x="1476274" y="407755"/>
                </a:cubicBezTo>
                <a:cubicBezTo>
                  <a:pt x="1473415" y="399696"/>
                  <a:pt x="1477574" y="397097"/>
                  <a:pt x="1484853" y="395797"/>
                </a:cubicBezTo>
                <a:cubicBezTo>
                  <a:pt x="1504349" y="392158"/>
                  <a:pt x="1521246" y="383059"/>
                  <a:pt x="1537363" y="371621"/>
                </a:cubicBezTo>
                <a:cubicBezTo>
                  <a:pt x="1547242" y="364863"/>
                  <a:pt x="1555560" y="356024"/>
                  <a:pt x="1567258" y="351345"/>
                </a:cubicBezTo>
                <a:cubicBezTo>
                  <a:pt x="1576616" y="346926"/>
                  <a:pt x="1580256" y="338347"/>
                  <a:pt x="1575057" y="327169"/>
                </a:cubicBezTo>
                <a:close/>
                <a:moveTo>
                  <a:pt x="842768" y="1205031"/>
                </a:moveTo>
                <a:cubicBezTo>
                  <a:pt x="806635" y="1232586"/>
                  <a:pt x="784799" y="1268460"/>
                  <a:pt x="755424" y="1296795"/>
                </a:cubicBezTo>
                <a:cubicBezTo>
                  <a:pt x="738527" y="1313172"/>
                  <a:pt x="721110" y="1329549"/>
                  <a:pt x="703433" y="1345146"/>
                </a:cubicBezTo>
                <a:cubicBezTo>
                  <a:pt x="697454" y="1350345"/>
                  <a:pt x="690956" y="1353724"/>
                  <a:pt x="682897" y="1355284"/>
                </a:cubicBezTo>
                <a:cubicBezTo>
                  <a:pt x="652483" y="1361523"/>
                  <a:pt x="624928" y="1372701"/>
                  <a:pt x="606731" y="1399996"/>
                </a:cubicBezTo>
                <a:cubicBezTo>
                  <a:pt x="603611" y="1404675"/>
                  <a:pt x="599452" y="1408575"/>
                  <a:pt x="595813" y="1412734"/>
                </a:cubicBezTo>
                <a:cubicBezTo>
                  <a:pt x="593473" y="1415333"/>
                  <a:pt x="590614" y="1416113"/>
                  <a:pt x="587494" y="1414293"/>
                </a:cubicBezTo>
                <a:cubicBezTo>
                  <a:pt x="583855" y="1412214"/>
                  <a:pt x="585155" y="1409354"/>
                  <a:pt x="586454" y="1406495"/>
                </a:cubicBezTo>
                <a:cubicBezTo>
                  <a:pt x="587234" y="1404935"/>
                  <a:pt x="587494" y="1403115"/>
                  <a:pt x="588274" y="1401556"/>
                </a:cubicBezTo>
                <a:cubicBezTo>
                  <a:pt x="616869" y="1343326"/>
                  <a:pt x="642344" y="1283797"/>
                  <a:pt x="668340" y="1224268"/>
                </a:cubicBezTo>
                <a:cubicBezTo>
                  <a:pt x="674579" y="1210230"/>
                  <a:pt x="683157" y="1202432"/>
                  <a:pt x="699534" y="1202692"/>
                </a:cubicBezTo>
                <a:cubicBezTo>
                  <a:pt x="742426" y="1203212"/>
                  <a:pt x="785319" y="1202692"/>
                  <a:pt x="828211" y="1202692"/>
                </a:cubicBezTo>
                <a:cubicBezTo>
                  <a:pt x="831590" y="1202952"/>
                  <a:pt x="834970" y="1203991"/>
                  <a:pt x="842768" y="1205031"/>
                </a:cubicBezTo>
                <a:close/>
              </a:path>
            </a:pathLst>
          </a:custGeom>
          <a:solidFill>
            <a:schemeClr val="accent3"/>
          </a:solidFill>
          <a:ln w="25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99CEF8-1558-4D2A-8D7C-998345A0E107}"/>
              </a:ext>
            </a:extLst>
          </p:cNvPr>
          <p:cNvGrpSpPr/>
          <p:nvPr/>
        </p:nvGrpSpPr>
        <p:grpSpPr>
          <a:xfrm>
            <a:off x="8965241" y="745038"/>
            <a:ext cx="2719767" cy="948079"/>
            <a:chOff x="3059832" y="4655451"/>
            <a:chExt cx="1996552" cy="9480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A00AF2D-B75B-4891-AD37-C1FFAC926CE9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6443C3-ABDB-45B0-98A1-D05901147899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399ECF8-5795-4AE2-AD35-23120A813BFD}"/>
              </a:ext>
            </a:extLst>
          </p:cNvPr>
          <p:cNvGrpSpPr/>
          <p:nvPr/>
        </p:nvGrpSpPr>
        <p:grpSpPr>
          <a:xfrm>
            <a:off x="8965241" y="2275750"/>
            <a:ext cx="2719767" cy="948079"/>
            <a:chOff x="3059832" y="4655451"/>
            <a:chExt cx="1996552" cy="9480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2A54D5-4350-405B-80D8-CF5CB7E4C960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2C1190-E640-4F77-B568-637DA7D902A9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6466A7A8-9120-4D19-A5E0-EAEF2E82BED7}"/>
              </a:ext>
            </a:extLst>
          </p:cNvPr>
          <p:cNvGrpSpPr/>
          <p:nvPr/>
        </p:nvGrpSpPr>
        <p:grpSpPr>
          <a:xfrm>
            <a:off x="8965241" y="3806462"/>
            <a:ext cx="2719767" cy="948079"/>
            <a:chOff x="3059832" y="4655451"/>
            <a:chExt cx="1996552" cy="94807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E1375B-EADD-446C-9E11-5B5911FC6903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DA8E5A-DA0C-4F10-A2D3-DFD95387A757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6B45F19-25A0-44B5-B509-03F67009AF64}"/>
              </a:ext>
            </a:extLst>
          </p:cNvPr>
          <p:cNvGrpSpPr/>
          <p:nvPr/>
        </p:nvGrpSpPr>
        <p:grpSpPr>
          <a:xfrm>
            <a:off x="8965241" y="5337174"/>
            <a:ext cx="2719767" cy="948079"/>
            <a:chOff x="3059832" y="4655451"/>
            <a:chExt cx="1996552" cy="9480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AD79C-2F4F-4EEC-B8AC-E87B160714B5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A41298-0109-48F1-96E1-715C9621AE28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EF9C646-91C1-479D-A3F2-214BB076A0CD}"/>
              </a:ext>
            </a:extLst>
          </p:cNvPr>
          <p:cNvSpPr txBox="1"/>
          <p:nvPr/>
        </p:nvSpPr>
        <p:spPr>
          <a:xfrm>
            <a:off x="780354" y="5466393"/>
            <a:ext cx="3593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E78416-1A8C-4241-84C0-7FBB9FE0C0E0}"/>
              </a:ext>
            </a:extLst>
          </p:cNvPr>
          <p:cNvSpPr txBox="1"/>
          <p:nvPr/>
        </p:nvSpPr>
        <p:spPr>
          <a:xfrm>
            <a:off x="780354" y="4630998"/>
            <a:ext cx="359323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 Quality 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Professional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C2DD70-A089-4247-8703-BDBC60FDFE69}"/>
              </a:ext>
            </a:extLst>
          </p:cNvPr>
          <p:cNvSpPr txBox="1"/>
          <p:nvPr/>
        </p:nvSpPr>
        <p:spPr>
          <a:xfrm>
            <a:off x="4808890" y="5466393"/>
            <a:ext cx="3593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0" name="직사각형 17">
            <a:extLst>
              <a:ext uri="{FF2B5EF4-FFF2-40B4-BE49-F238E27FC236}">
                <a16:creationId xmlns:a16="http://schemas.microsoft.com/office/drawing/2014/main" id="{D4A9C027-BA42-4F98-9A78-80986E38FBC4}"/>
              </a:ext>
            </a:extLst>
          </p:cNvPr>
          <p:cNvSpPr/>
          <p:nvPr/>
        </p:nvSpPr>
        <p:spPr>
          <a:xfrm>
            <a:off x="5213454" y="2700609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1" name="직사각형 21">
            <a:extLst>
              <a:ext uri="{FF2B5EF4-FFF2-40B4-BE49-F238E27FC236}">
                <a16:creationId xmlns:a16="http://schemas.microsoft.com/office/drawing/2014/main" id="{AE6E6068-B7D2-4462-9BBA-A65BF981F220}"/>
              </a:ext>
            </a:extLst>
          </p:cNvPr>
          <p:cNvSpPr/>
          <p:nvPr/>
        </p:nvSpPr>
        <p:spPr>
          <a:xfrm>
            <a:off x="5861565" y="3217783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F36F4058-AFC1-404E-A149-3F6234C682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id="{99B6AFBA-E477-4C5C-B244-157F82DB5AF5}"/>
              </a:ext>
            </a:extLst>
          </p:cNvPr>
          <p:cNvGrpSpPr/>
          <p:nvPr/>
        </p:nvGrpSpPr>
        <p:grpSpPr>
          <a:xfrm>
            <a:off x="4367812" y="2195340"/>
            <a:ext cx="3456380" cy="3456382"/>
            <a:chOff x="3152780" y="1515910"/>
            <a:chExt cx="2838437" cy="2838437"/>
          </a:xfrm>
        </p:grpSpPr>
        <p:sp>
          <p:nvSpPr>
            <p:cNvPr id="4" name="Rectangle 32">
              <a:extLst>
                <a:ext uri="{FF2B5EF4-FFF2-40B4-BE49-F238E27FC236}">
                  <a16:creationId xmlns:a16="http://schemas.microsoft.com/office/drawing/2014/main" id="{363A75E9-D2D6-4025-AC2E-308ABDC4BC6F}"/>
                </a:ext>
              </a:extLst>
            </p:cNvPr>
            <p:cNvSpPr/>
            <p:nvPr/>
          </p:nvSpPr>
          <p:spPr>
            <a:xfrm rot="2700000">
              <a:off x="3995935" y="1534940"/>
              <a:ext cx="1152128" cy="2838437"/>
            </a:xfrm>
            <a:prstGeom prst="rect">
              <a:avLst/>
            </a:prstGeom>
            <a:noFill/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Rectangle 33">
              <a:extLst>
                <a:ext uri="{FF2B5EF4-FFF2-40B4-BE49-F238E27FC236}">
                  <a16:creationId xmlns:a16="http://schemas.microsoft.com/office/drawing/2014/main" id="{FA9BC307-5E1F-4C08-AB57-DC719236FC5A}"/>
                </a:ext>
              </a:extLst>
            </p:cNvPr>
            <p:cNvSpPr/>
            <p:nvPr/>
          </p:nvSpPr>
          <p:spPr>
            <a:xfrm rot="18900000">
              <a:off x="3995936" y="1515910"/>
              <a:ext cx="1152128" cy="2838437"/>
            </a:xfrm>
            <a:prstGeom prst="rect">
              <a:avLst/>
            </a:prstGeom>
            <a:noFill/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" name="Rectangle 34">
              <a:extLst>
                <a:ext uri="{FF2B5EF4-FFF2-40B4-BE49-F238E27FC236}">
                  <a16:creationId xmlns:a16="http://schemas.microsoft.com/office/drawing/2014/main" id="{50A42C5A-8D29-417C-8991-11A40C257D6E}"/>
                </a:ext>
              </a:extLst>
            </p:cNvPr>
            <p:cNvSpPr/>
            <p:nvPr/>
          </p:nvSpPr>
          <p:spPr>
            <a:xfrm rot="2700000">
              <a:off x="4067944" y="1613169"/>
              <a:ext cx="1008112" cy="1008112"/>
            </a:xfrm>
            <a:prstGeom prst="rect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5">
              <a:extLst>
                <a:ext uri="{FF2B5EF4-FFF2-40B4-BE49-F238E27FC236}">
                  <a16:creationId xmlns:a16="http://schemas.microsoft.com/office/drawing/2014/main" id="{C1928FDD-5AEF-41A3-9933-3BA0A9C367C3}"/>
                </a:ext>
              </a:extLst>
            </p:cNvPr>
            <p:cNvSpPr/>
            <p:nvPr/>
          </p:nvSpPr>
          <p:spPr>
            <a:xfrm rot="2700000">
              <a:off x="4067944" y="3243065"/>
              <a:ext cx="1008112" cy="1008112"/>
            </a:xfrm>
            <a:prstGeom prst="rect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6">
              <a:extLst>
                <a:ext uri="{FF2B5EF4-FFF2-40B4-BE49-F238E27FC236}">
                  <a16:creationId xmlns:a16="http://schemas.microsoft.com/office/drawing/2014/main" id="{316F51F8-A560-4CCF-A76A-C2C2ABB81987}"/>
                </a:ext>
              </a:extLst>
            </p:cNvPr>
            <p:cNvSpPr/>
            <p:nvPr/>
          </p:nvSpPr>
          <p:spPr>
            <a:xfrm rot="2700000">
              <a:off x="3219470" y="2431073"/>
              <a:ext cx="1008112" cy="1008112"/>
            </a:xfrm>
            <a:prstGeom prst="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7">
              <a:extLst>
                <a:ext uri="{FF2B5EF4-FFF2-40B4-BE49-F238E27FC236}">
                  <a16:creationId xmlns:a16="http://schemas.microsoft.com/office/drawing/2014/main" id="{8186351C-A837-4E6E-83AC-F1EDD17F2CE8}"/>
                </a:ext>
              </a:extLst>
            </p:cNvPr>
            <p:cNvSpPr/>
            <p:nvPr/>
          </p:nvSpPr>
          <p:spPr>
            <a:xfrm rot="2700000">
              <a:off x="4901942" y="2431073"/>
              <a:ext cx="1008112" cy="1008112"/>
            </a:xfrm>
            <a:prstGeom prst="rect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ACD2A3-DB31-443E-8FE2-EC2AA459A7FF}"/>
                </a:ext>
              </a:extLst>
            </p:cNvPr>
            <p:cNvSpPr txBox="1"/>
            <p:nvPr/>
          </p:nvSpPr>
          <p:spPr>
            <a:xfrm>
              <a:off x="4067944" y="1700150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AE2AE2-23EC-41C9-ABEE-CEAA2433894B}"/>
                </a:ext>
              </a:extLst>
            </p:cNvPr>
            <p:cNvSpPr txBox="1"/>
            <p:nvPr/>
          </p:nvSpPr>
          <p:spPr>
            <a:xfrm>
              <a:off x="4901942" y="2514258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58AEC5-4D0F-41F3-A505-8337EF4951E6}"/>
                </a:ext>
              </a:extLst>
            </p:cNvPr>
            <p:cNvSpPr txBox="1"/>
            <p:nvPr/>
          </p:nvSpPr>
          <p:spPr>
            <a:xfrm>
              <a:off x="4067944" y="3328837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255E80-39EF-44CE-B18D-1A5FC7A031C0}"/>
                </a:ext>
              </a:extLst>
            </p:cNvPr>
            <p:cNvSpPr txBox="1"/>
            <p:nvPr/>
          </p:nvSpPr>
          <p:spPr>
            <a:xfrm>
              <a:off x="3211850" y="2594539"/>
              <a:ext cx="1008112" cy="7582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">
            <a:extLst>
              <a:ext uri="{FF2B5EF4-FFF2-40B4-BE49-F238E27FC236}">
                <a16:creationId xmlns:a16="http://schemas.microsoft.com/office/drawing/2014/main" id="{12DBA92C-3035-4B12-998B-38BD5B664734}"/>
              </a:ext>
            </a:extLst>
          </p:cNvPr>
          <p:cNvGrpSpPr/>
          <p:nvPr/>
        </p:nvGrpSpPr>
        <p:grpSpPr>
          <a:xfrm>
            <a:off x="8004918" y="1765749"/>
            <a:ext cx="3326805" cy="1051446"/>
            <a:chOff x="6156176" y="1688832"/>
            <a:chExt cx="2592288" cy="10514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B4840F-5632-4193-8BE3-29D0435BE2B1}"/>
                </a:ext>
              </a:extLst>
            </p:cNvPr>
            <p:cNvSpPr txBox="1"/>
            <p:nvPr/>
          </p:nvSpPr>
          <p:spPr>
            <a:xfrm>
              <a:off x="6156176" y="1688832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623165-EE24-4C5C-AD3B-F193E06D1B07}"/>
                </a:ext>
              </a:extLst>
            </p:cNvPr>
            <p:cNvSpPr txBox="1"/>
            <p:nvPr/>
          </p:nvSpPr>
          <p:spPr>
            <a:xfrm>
              <a:off x="6156178" y="1909281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5">
            <a:extLst>
              <a:ext uri="{FF2B5EF4-FFF2-40B4-BE49-F238E27FC236}">
                <a16:creationId xmlns:a16="http://schemas.microsoft.com/office/drawing/2014/main" id="{1A821B4D-0EBC-45FB-975D-687E27A9FE6C}"/>
              </a:ext>
            </a:extLst>
          </p:cNvPr>
          <p:cNvGrpSpPr/>
          <p:nvPr/>
        </p:nvGrpSpPr>
        <p:grpSpPr>
          <a:xfrm>
            <a:off x="8004918" y="4994451"/>
            <a:ext cx="3326805" cy="1051446"/>
            <a:chOff x="6156176" y="4926077"/>
            <a:chExt cx="2592288" cy="10514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88953A-177C-4AA8-BA9F-52219F802ADC}"/>
                </a:ext>
              </a:extLst>
            </p:cNvPr>
            <p:cNvSpPr txBox="1"/>
            <p:nvPr/>
          </p:nvSpPr>
          <p:spPr>
            <a:xfrm>
              <a:off x="6156176" y="4926077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BAB9A8-5C6D-400E-ADA3-E96539841ADA}"/>
                </a:ext>
              </a:extLst>
            </p:cNvPr>
            <p:cNvSpPr txBox="1"/>
            <p:nvPr/>
          </p:nvSpPr>
          <p:spPr>
            <a:xfrm>
              <a:off x="6156178" y="5146526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id="{4E67D6AF-65C5-4194-8B36-4010FA5E5DB6}"/>
              </a:ext>
            </a:extLst>
          </p:cNvPr>
          <p:cNvGrpSpPr/>
          <p:nvPr/>
        </p:nvGrpSpPr>
        <p:grpSpPr>
          <a:xfrm>
            <a:off x="768106" y="1765749"/>
            <a:ext cx="3436070" cy="1051446"/>
            <a:chOff x="395536" y="1688832"/>
            <a:chExt cx="2592288" cy="10514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EDDD55-933C-4B49-900C-9D091404D64A}"/>
                </a:ext>
              </a:extLst>
            </p:cNvPr>
            <p:cNvSpPr txBox="1"/>
            <p:nvPr/>
          </p:nvSpPr>
          <p:spPr>
            <a:xfrm>
              <a:off x="395536" y="1688832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447D18-A67E-4D36-AD6D-A29AE1DD05D5}"/>
                </a:ext>
              </a:extLst>
            </p:cNvPr>
            <p:cNvSpPr txBox="1"/>
            <p:nvPr/>
          </p:nvSpPr>
          <p:spPr>
            <a:xfrm>
              <a:off x="395538" y="1909281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56120787-1EFC-4126-9E4B-EFD4E3B696C4}"/>
              </a:ext>
            </a:extLst>
          </p:cNvPr>
          <p:cNvGrpSpPr/>
          <p:nvPr/>
        </p:nvGrpSpPr>
        <p:grpSpPr>
          <a:xfrm>
            <a:off x="768106" y="5024931"/>
            <a:ext cx="3436070" cy="1051446"/>
            <a:chOff x="395536" y="4956557"/>
            <a:chExt cx="2592288" cy="10514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5CD326-57F2-43A0-BAB3-3EB8916624D7}"/>
                </a:ext>
              </a:extLst>
            </p:cNvPr>
            <p:cNvSpPr txBox="1"/>
            <p:nvPr/>
          </p:nvSpPr>
          <p:spPr>
            <a:xfrm>
              <a:off x="395536" y="4956557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FF9A75F-8978-4100-AB06-00B3159B6475}"/>
                </a:ext>
              </a:extLst>
            </p:cNvPr>
            <p:cNvSpPr txBox="1"/>
            <p:nvPr/>
          </p:nvSpPr>
          <p:spPr>
            <a:xfrm>
              <a:off x="395538" y="5177006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D13292D-F015-4A3B-973A-D6BFA8C59338}"/>
              </a:ext>
            </a:extLst>
          </p:cNvPr>
          <p:cNvCxnSpPr>
            <a:cxnSpLocks/>
          </p:cNvCxnSpPr>
          <p:nvPr/>
        </p:nvCxnSpPr>
        <p:spPr>
          <a:xfrm flipH="1">
            <a:off x="0" y="4191001"/>
            <a:ext cx="1485900" cy="69056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1776AC-88A8-4C64-B4FF-5BC32C5DBBB7}"/>
              </a:ext>
            </a:extLst>
          </p:cNvPr>
          <p:cNvCxnSpPr>
            <a:cxnSpLocks/>
          </p:cNvCxnSpPr>
          <p:nvPr/>
        </p:nvCxnSpPr>
        <p:spPr>
          <a:xfrm flipH="1" flipV="1">
            <a:off x="1819276" y="4191001"/>
            <a:ext cx="1504949" cy="971549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6FD78C8B-CF77-4529-A1A6-76F57FA8C41A}"/>
              </a:ext>
            </a:extLst>
          </p:cNvPr>
          <p:cNvCxnSpPr>
            <a:cxnSpLocks/>
          </p:cNvCxnSpPr>
          <p:nvPr/>
        </p:nvCxnSpPr>
        <p:spPr>
          <a:xfrm flipH="1">
            <a:off x="3657601" y="3833813"/>
            <a:ext cx="1504949" cy="1328737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23455EE-F096-468A-9910-392575B9A4C5}"/>
              </a:ext>
            </a:extLst>
          </p:cNvPr>
          <p:cNvCxnSpPr>
            <a:cxnSpLocks/>
          </p:cNvCxnSpPr>
          <p:nvPr/>
        </p:nvCxnSpPr>
        <p:spPr>
          <a:xfrm flipH="1" flipV="1">
            <a:off x="5495926" y="3833813"/>
            <a:ext cx="1504949" cy="35718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7E995F80-B373-4C39-A9D2-AF67E8E4FBD3}"/>
              </a:ext>
            </a:extLst>
          </p:cNvPr>
          <p:cNvCxnSpPr>
            <a:cxnSpLocks/>
          </p:cNvCxnSpPr>
          <p:nvPr/>
        </p:nvCxnSpPr>
        <p:spPr>
          <a:xfrm flipH="1">
            <a:off x="7334251" y="3269636"/>
            <a:ext cx="1467460" cy="92136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C74763E5-5105-469A-B6DC-B2C2B0E6B218}"/>
              </a:ext>
            </a:extLst>
          </p:cNvPr>
          <p:cNvCxnSpPr>
            <a:cxnSpLocks/>
          </p:cNvCxnSpPr>
          <p:nvPr/>
        </p:nvCxnSpPr>
        <p:spPr>
          <a:xfrm flipH="1">
            <a:off x="9273175" y="2551091"/>
            <a:ext cx="1404350" cy="68776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342D2FC-1B51-47C9-B9A3-FB9112855A9D}"/>
              </a:ext>
            </a:extLst>
          </p:cNvPr>
          <p:cNvSpPr txBox="1"/>
          <p:nvPr/>
        </p:nvSpPr>
        <p:spPr>
          <a:xfrm>
            <a:off x="10314585" y="1835763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latin typeface="Britannic Bold" panose="020B0903060703020204" pitchFamily="34" charset="0"/>
                <a:cs typeface="Arial" pitchFamily="34" charset="0"/>
              </a:rPr>
              <a:t>2024</a:t>
            </a:r>
            <a:endParaRPr lang="ko-KR" altLang="en-US" sz="2800" b="1" dirty="0">
              <a:solidFill>
                <a:schemeClr val="accent1"/>
              </a:solidFill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205E4-6B03-4873-909D-F74CABF6B962}"/>
              </a:ext>
            </a:extLst>
          </p:cNvPr>
          <p:cNvSpPr txBox="1"/>
          <p:nvPr/>
        </p:nvSpPr>
        <p:spPr>
          <a:xfrm>
            <a:off x="8476260" y="2438639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latin typeface="Britannic Bold" panose="020B0903060703020204" pitchFamily="34" charset="0"/>
                <a:cs typeface="Arial" pitchFamily="34" charset="0"/>
              </a:rPr>
              <a:t>2023</a:t>
            </a:r>
            <a:endParaRPr lang="ko-KR" altLang="en-US" sz="2800" b="1" dirty="0">
              <a:solidFill>
                <a:schemeClr val="accent2"/>
              </a:solidFill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CB29F-5304-45C3-9A14-BF07887DA816}"/>
              </a:ext>
            </a:extLst>
          </p:cNvPr>
          <p:cNvSpPr txBox="1"/>
          <p:nvPr/>
        </p:nvSpPr>
        <p:spPr>
          <a:xfrm>
            <a:off x="6637935" y="4472643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latin typeface="Britannic Bold" panose="020B0903060703020204" pitchFamily="34" charset="0"/>
                <a:cs typeface="Arial" pitchFamily="34" charset="0"/>
              </a:rPr>
              <a:t>2022</a:t>
            </a:r>
            <a:endParaRPr lang="ko-KR" altLang="en-US" sz="2800" b="1" dirty="0">
              <a:solidFill>
                <a:schemeClr val="accent3"/>
              </a:solidFill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8C8514-1382-4BFC-B67E-DE79D8729CE1}"/>
              </a:ext>
            </a:extLst>
          </p:cNvPr>
          <p:cNvSpPr txBox="1"/>
          <p:nvPr/>
        </p:nvSpPr>
        <p:spPr>
          <a:xfrm>
            <a:off x="4799610" y="3107687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latin typeface="Britannic Bold" panose="020B0903060703020204" pitchFamily="34" charset="0"/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accent4"/>
              </a:solidFill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CA018E-B9F9-4A83-ABA4-27EF1E8205B6}"/>
              </a:ext>
            </a:extLst>
          </p:cNvPr>
          <p:cNvSpPr txBox="1"/>
          <p:nvPr/>
        </p:nvSpPr>
        <p:spPr>
          <a:xfrm>
            <a:off x="2961285" y="4357688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latin typeface="Britannic Bold" panose="020B0903060703020204" pitchFamily="34" charset="0"/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5"/>
              </a:solidFill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30B52-E8D6-4E4D-BAF8-2F90BA2B6004}"/>
              </a:ext>
            </a:extLst>
          </p:cNvPr>
          <p:cNvSpPr txBox="1"/>
          <p:nvPr/>
        </p:nvSpPr>
        <p:spPr>
          <a:xfrm>
            <a:off x="1122960" y="4472643"/>
            <a:ext cx="10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6"/>
                </a:solidFill>
                <a:latin typeface="Britannic Bold" panose="020B0903060703020204" pitchFamily="34" charset="0"/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6"/>
              </a:solidFill>
              <a:latin typeface="Britannic Bold" panose="020B0903060703020204" pitchFamily="34" charset="0"/>
              <a:cs typeface="Arial" pitchFamily="34" charset="0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1B82AE53-989B-448D-9A27-BFEF1420E3EA}"/>
              </a:ext>
            </a:extLst>
          </p:cNvPr>
          <p:cNvCxnSpPr>
            <a:cxnSpLocks/>
          </p:cNvCxnSpPr>
          <p:nvPr/>
        </p:nvCxnSpPr>
        <p:spPr>
          <a:xfrm flipV="1">
            <a:off x="11016343" y="1911725"/>
            <a:ext cx="1175657" cy="6393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66">
            <a:extLst>
              <a:ext uri="{FF2B5EF4-FFF2-40B4-BE49-F238E27FC236}">
                <a16:creationId xmlns:a16="http://schemas.microsoft.com/office/drawing/2014/main" id="{2B6F9C2B-BF74-4768-881C-453633992951}"/>
              </a:ext>
            </a:extLst>
          </p:cNvPr>
          <p:cNvGrpSpPr/>
          <p:nvPr/>
        </p:nvGrpSpPr>
        <p:grpSpPr>
          <a:xfrm>
            <a:off x="9961579" y="2961859"/>
            <a:ext cx="1765268" cy="1292662"/>
            <a:chOff x="3017861" y="4283314"/>
            <a:chExt cx="1917633" cy="1292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AE0A1F-3E25-4C34-AB42-D1305C5F54B5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CC8C51-AE4B-4BD3-8F9D-AEE863DF8609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66">
            <a:extLst>
              <a:ext uri="{FF2B5EF4-FFF2-40B4-BE49-F238E27FC236}">
                <a16:creationId xmlns:a16="http://schemas.microsoft.com/office/drawing/2014/main" id="{66B68F75-BD97-41B3-92DF-363508956C00}"/>
              </a:ext>
            </a:extLst>
          </p:cNvPr>
          <p:cNvGrpSpPr/>
          <p:nvPr/>
        </p:nvGrpSpPr>
        <p:grpSpPr>
          <a:xfrm>
            <a:off x="8154809" y="3685819"/>
            <a:ext cx="1765268" cy="1292662"/>
            <a:chOff x="3017861" y="4283314"/>
            <a:chExt cx="1917633" cy="12926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F9B55C-8FB1-4FB3-88FC-1BC0DD0BBB95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169A61-2DFB-4CE0-A5C6-DB62ABD0F0D1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6">
            <a:extLst>
              <a:ext uri="{FF2B5EF4-FFF2-40B4-BE49-F238E27FC236}">
                <a16:creationId xmlns:a16="http://schemas.microsoft.com/office/drawing/2014/main" id="{D36781D2-529C-406A-9F40-B4FF956C382E}"/>
              </a:ext>
            </a:extLst>
          </p:cNvPr>
          <p:cNvGrpSpPr/>
          <p:nvPr/>
        </p:nvGrpSpPr>
        <p:grpSpPr>
          <a:xfrm>
            <a:off x="6284929" y="5039536"/>
            <a:ext cx="1765268" cy="1292662"/>
            <a:chOff x="3017861" y="4283314"/>
            <a:chExt cx="1917633" cy="12926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209C4F-6D23-4089-BB53-8A04852A33C5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9D1E22-5A4E-45FD-8E80-03992CFC9975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6">
            <a:extLst>
              <a:ext uri="{FF2B5EF4-FFF2-40B4-BE49-F238E27FC236}">
                <a16:creationId xmlns:a16="http://schemas.microsoft.com/office/drawing/2014/main" id="{96013A77-75B7-49B2-83F6-399675663F20}"/>
              </a:ext>
            </a:extLst>
          </p:cNvPr>
          <p:cNvGrpSpPr/>
          <p:nvPr/>
        </p:nvGrpSpPr>
        <p:grpSpPr>
          <a:xfrm>
            <a:off x="4446604" y="1835763"/>
            <a:ext cx="1765268" cy="1292662"/>
            <a:chOff x="3017861" y="4283314"/>
            <a:chExt cx="1917633" cy="129266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350DA0-189A-4786-89F5-D2283EF03267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1FF2D86-F86E-41B5-940C-ADD87F1079AB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66">
            <a:extLst>
              <a:ext uri="{FF2B5EF4-FFF2-40B4-BE49-F238E27FC236}">
                <a16:creationId xmlns:a16="http://schemas.microsoft.com/office/drawing/2014/main" id="{C2734B9E-14D7-4257-9ADD-F0DC948EF996}"/>
              </a:ext>
            </a:extLst>
          </p:cNvPr>
          <p:cNvGrpSpPr/>
          <p:nvPr/>
        </p:nvGrpSpPr>
        <p:grpSpPr>
          <a:xfrm>
            <a:off x="2608279" y="3025259"/>
            <a:ext cx="1765268" cy="1292662"/>
            <a:chOff x="3017861" y="4283314"/>
            <a:chExt cx="1917633" cy="12926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377157F-7071-48E4-A27B-FFB581FD4523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076AF89-5A01-45B2-9EEA-FF9BD7695ED5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66">
            <a:extLst>
              <a:ext uri="{FF2B5EF4-FFF2-40B4-BE49-F238E27FC236}">
                <a16:creationId xmlns:a16="http://schemas.microsoft.com/office/drawing/2014/main" id="{68BCFD41-F598-4717-982C-2B826CA30784}"/>
              </a:ext>
            </a:extLst>
          </p:cNvPr>
          <p:cNvGrpSpPr/>
          <p:nvPr/>
        </p:nvGrpSpPr>
        <p:grpSpPr>
          <a:xfrm>
            <a:off x="770886" y="5039536"/>
            <a:ext cx="1765268" cy="1292662"/>
            <a:chOff x="3017861" y="4283314"/>
            <a:chExt cx="1917633" cy="129266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A223D7E-9415-4E8A-BAA2-B5B80CBE49EA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CC97BA0-EB23-405F-A49E-1CBF190B4410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68428BF4-A8DE-4F9F-9775-982C989D6B8E}"/>
              </a:ext>
            </a:extLst>
          </p:cNvPr>
          <p:cNvSpPr/>
          <p:nvPr/>
        </p:nvSpPr>
        <p:spPr>
          <a:xfrm rot="18900000">
            <a:off x="1485900" y="4024314"/>
            <a:ext cx="333376" cy="33337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C658018-FFCC-45F4-83ED-7E599494E529}"/>
              </a:ext>
            </a:extLst>
          </p:cNvPr>
          <p:cNvSpPr/>
          <p:nvPr/>
        </p:nvSpPr>
        <p:spPr>
          <a:xfrm rot="18900000">
            <a:off x="3324225" y="4995863"/>
            <a:ext cx="333376" cy="33337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1387176-50A6-4738-85FC-CE61D1B26B79}"/>
              </a:ext>
            </a:extLst>
          </p:cNvPr>
          <p:cNvSpPr/>
          <p:nvPr/>
        </p:nvSpPr>
        <p:spPr>
          <a:xfrm rot="18900000">
            <a:off x="5162550" y="3667126"/>
            <a:ext cx="333376" cy="33337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1673E0E-514B-41CD-A13C-5F60860D908C}"/>
              </a:ext>
            </a:extLst>
          </p:cNvPr>
          <p:cNvSpPr/>
          <p:nvPr/>
        </p:nvSpPr>
        <p:spPr>
          <a:xfrm rot="18900000">
            <a:off x="7000875" y="4024314"/>
            <a:ext cx="333376" cy="33337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30AC0553-AC54-44EE-8FB4-C348B7DC7E74}"/>
              </a:ext>
            </a:extLst>
          </p:cNvPr>
          <p:cNvSpPr/>
          <p:nvPr/>
        </p:nvSpPr>
        <p:spPr>
          <a:xfrm rot="18900000">
            <a:off x="10677525" y="2363333"/>
            <a:ext cx="333376" cy="3333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E2E2321-FEF4-4BA4-A237-01D18701DF2D}"/>
              </a:ext>
            </a:extLst>
          </p:cNvPr>
          <p:cNvSpPr/>
          <p:nvPr/>
        </p:nvSpPr>
        <p:spPr>
          <a:xfrm rot="18900000">
            <a:off x="8870755" y="3081649"/>
            <a:ext cx="333376" cy="33337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B7932673-798E-4878-875F-0A5D9ED83327}"/>
              </a:ext>
            </a:extLst>
          </p:cNvPr>
          <p:cNvGrpSpPr/>
          <p:nvPr/>
        </p:nvGrpSpPr>
        <p:grpSpPr>
          <a:xfrm>
            <a:off x="5035747" y="1673938"/>
            <a:ext cx="6194228" cy="4439021"/>
            <a:chOff x="2723244" y="1187581"/>
            <a:chExt cx="6825856" cy="4891670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F765FD5D-7BAD-4D18-8E48-1D7D5B907A6F}"/>
                </a:ext>
              </a:extLst>
            </p:cNvPr>
            <p:cNvSpPr/>
            <p:nvPr/>
          </p:nvSpPr>
          <p:spPr>
            <a:xfrm>
              <a:off x="7394936" y="1187581"/>
              <a:ext cx="2154164" cy="161089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scene3d>
              <a:camera prst="isometricTopUp"/>
              <a:lightRig rig="balanced" dir="t"/>
            </a:scene3d>
            <a:sp3d extrusionH="4572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76F72C56-6678-4A9F-BA52-8E67CB6F279C}"/>
                </a:ext>
              </a:extLst>
            </p:cNvPr>
            <p:cNvSpPr/>
            <p:nvPr/>
          </p:nvSpPr>
          <p:spPr>
            <a:xfrm>
              <a:off x="5837706" y="2281174"/>
              <a:ext cx="2154164" cy="161089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scene3d>
              <a:camera prst="isometricTopUp"/>
              <a:lightRig rig="balanced" dir="t"/>
            </a:scene3d>
            <a:sp3d extrusionH="4572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B7B801EF-55DB-4DD9-8AE5-FB16F7ACE266}"/>
                </a:ext>
              </a:extLst>
            </p:cNvPr>
            <p:cNvSpPr/>
            <p:nvPr/>
          </p:nvSpPr>
          <p:spPr>
            <a:xfrm>
              <a:off x="4280475" y="3374767"/>
              <a:ext cx="2154164" cy="161089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scene3d>
              <a:camera prst="isometricTopUp"/>
              <a:lightRig rig="balanced" dir="t"/>
            </a:scene3d>
            <a:sp3d extrusionH="4572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F4721870-0529-417B-B27D-2D72B744C891}"/>
                </a:ext>
              </a:extLst>
            </p:cNvPr>
            <p:cNvSpPr/>
            <p:nvPr/>
          </p:nvSpPr>
          <p:spPr>
            <a:xfrm>
              <a:off x="2723244" y="4468361"/>
              <a:ext cx="2154164" cy="161089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scene3d>
              <a:camera prst="isometricTopUp"/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0FEB3D6-13AA-46D6-97C6-D4E69BBDED80}"/>
              </a:ext>
            </a:extLst>
          </p:cNvPr>
          <p:cNvGrpSpPr/>
          <p:nvPr/>
        </p:nvGrpSpPr>
        <p:grpSpPr>
          <a:xfrm>
            <a:off x="1454493" y="1913027"/>
            <a:ext cx="5491696" cy="702832"/>
            <a:chOff x="2551705" y="4319146"/>
            <a:chExt cx="3683695" cy="7028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5AAC0E-2F41-4C30-8212-4CBFB5056838}"/>
                </a:ext>
              </a:extLst>
            </p:cNvPr>
            <p:cNvSpPr txBox="1"/>
            <p:nvPr/>
          </p:nvSpPr>
          <p:spPr>
            <a:xfrm>
              <a:off x="2551705" y="4560313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15FAD2-716E-4F3D-922E-66E9660F3618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50A0E933-816C-4328-917A-EE16B51989F6}"/>
              </a:ext>
            </a:extLst>
          </p:cNvPr>
          <p:cNvGrpSpPr/>
          <p:nvPr/>
        </p:nvGrpSpPr>
        <p:grpSpPr>
          <a:xfrm>
            <a:off x="1454493" y="2734424"/>
            <a:ext cx="4855471" cy="702832"/>
            <a:chOff x="2551705" y="4296700"/>
            <a:chExt cx="3552136" cy="7028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218D81-D3EC-43DA-BC4A-9F3DCA1A0AAD}"/>
                </a:ext>
              </a:extLst>
            </p:cNvPr>
            <p:cNvSpPr txBox="1"/>
            <p:nvPr/>
          </p:nvSpPr>
          <p:spPr>
            <a:xfrm>
              <a:off x="2551706" y="4537867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8DC96F-B7F7-4D22-9C27-38EF32777FEF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D350FB5-E860-4650-AD5B-B947E443EEEE}"/>
              </a:ext>
            </a:extLst>
          </p:cNvPr>
          <p:cNvGrpSpPr/>
          <p:nvPr/>
        </p:nvGrpSpPr>
        <p:grpSpPr>
          <a:xfrm>
            <a:off x="1454492" y="3555819"/>
            <a:ext cx="3323020" cy="887498"/>
            <a:chOff x="2551704" y="4319146"/>
            <a:chExt cx="2894333" cy="8874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685D84-E8D0-44BD-9D04-A8F13DEDF14A}"/>
                </a:ext>
              </a:extLst>
            </p:cNvPr>
            <p:cNvSpPr txBox="1"/>
            <p:nvPr/>
          </p:nvSpPr>
          <p:spPr>
            <a:xfrm>
              <a:off x="2551705" y="4560313"/>
              <a:ext cx="2894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6B4639-4060-4C72-BC75-9FFAEB9FD4F3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E45ADC3-DC3B-4D72-9B1E-1DC7E3FDBEE5}"/>
              </a:ext>
            </a:extLst>
          </p:cNvPr>
          <p:cNvGrpSpPr/>
          <p:nvPr/>
        </p:nvGrpSpPr>
        <p:grpSpPr>
          <a:xfrm>
            <a:off x="1410091" y="4552829"/>
            <a:ext cx="2303349" cy="1072164"/>
            <a:chOff x="2729836" y="4319146"/>
            <a:chExt cx="1685070" cy="10721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B76C40-D82A-4ECA-8DFC-3280283EBB05}"/>
                </a:ext>
              </a:extLst>
            </p:cNvPr>
            <p:cNvSpPr txBox="1"/>
            <p:nvPr/>
          </p:nvSpPr>
          <p:spPr>
            <a:xfrm>
              <a:off x="2729839" y="4560313"/>
              <a:ext cx="1685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272166-8F78-4106-B1BC-B641D6327248}"/>
                </a:ext>
              </a:extLst>
            </p:cNvPr>
            <p:cNvSpPr txBox="1"/>
            <p:nvPr/>
          </p:nvSpPr>
          <p:spPr>
            <a:xfrm>
              <a:off x="2729836" y="4319146"/>
              <a:ext cx="1685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20">
            <a:extLst>
              <a:ext uri="{FF2B5EF4-FFF2-40B4-BE49-F238E27FC236}">
                <a16:creationId xmlns:a16="http://schemas.microsoft.com/office/drawing/2014/main" id="{3664F0B3-C216-45D4-AE77-E4648A3B6D9F}"/>
              </a:ext>
            </a:extLst>
          </p:cNvPr>
          <p:cNvSpPr/>
          <p:nvPr/>
        </p:nvSpPr>
        <p:spPr>
          <a:xfrm>
            <a:off x="952052" y="1970173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01EA1A6E-5786-4AA7-84F4-3FD9DD881664}"/>
              </a:ext>
            </a:extLst>
          </p:cNvPr>
          <p:cNvSpPr/>
          <p:nvPr/>
        </p:nvSpPr>
        <p:spPr>
          <a:xfrm>
            <a:off x="952052" y="2798808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7022EA8E-95F5-4DF0-809D-1D7A89FE7D0F}"/>
              </a:ext>
            </a:extLst>
          </p:cNvPr>
          <p:cNvSpPr/>
          <p:nvPr/>
        </p:nvSpPr>
        <p:spPr>
          <a:xfrm>
            <a:off x="952052" y="3627443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116EEE56-E923-4072-82E9-97BE6C3B0B07}"/>
              </a:ext>
            </a:extLst>
          </p:cNvPr>
          <p:cNvSpPr/>
          <p:nvPr/>
        </p:nvSpPr>
        <p:spPr>
          <a:xfrm>
            <a:off x="952052" y="4609979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48A367-F5AC-4CD4-9481-FCA95D74BAA1}"/>
              </a:ext>
            </a:extLst>
          </p:cNvPr>
          <p:cNvSpPr txBox="1"/>
          <p:nvPr/>
        </p:nvSpPr>
        <p:spPr>
          <a:xfrm rot="19669303">
            <a:off x="5293623" y="5264228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D9CEEA-046E-404A-93AA-724B15EE4144}"/>
              </a:ext>
            </a:extLst>
          </p:cNvPr>
          <p:cNvSpPr txBox="1"/>
          <p:nvPr/>
        </p:nvSpPr>
        <p:spPr>
          <a:xfrm rot="19669303">
            <a:off x="6759626" y="4254676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5E463B-ECDA-42F9-9BF9-DCDC6556961A}"/>
              </a:ext>
            </a:extLst>
          </p:cNvPr>
          <p:cNvSpPr txBox="1"/>
          <p:nvPr/>
        </p:nvSpPr>
        <p:spPr>
          <a:xfrm rot="19669303">
            <a:off x="8192963" y="3245125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E53BD8-D44A-4941-8F47-D114BB4D0287}"/>
              </a:ext>
            </a:extLst>
          </p:cNvPr>
          <p:cNvSpPr txBox="1"/>
          <p:nvPr/>
        </p:nvSpPr>
        <p:spPr>
          <a:xfrm rot="19669303">
            <a:off x="9559476" y="2235574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791849" y="401612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73E0C069-1FB6-4064-B8DF-B33ECF0004B2}"/>
              </a:ext>
            </a:extLst>
          </p:cNvPr>
          <p:cNvSpPr/>
          <p:nvPr/>
        </p:nvSpPr>
        <p:spPr>
          <a:xfrm rot="10800000" flipV="1">
            <a:off x="3998067" y="1370750"/>
            <a:ext cx="1839766" cy="1574810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5F0A8-6291-44C8-BC85-0236786B6203}"/>
              </a:ext>
            </a:extLst>
          </p:cNvPr>
          <p:cNvSpPr txBox="1"/>
          <p:nvPr/>
        </p:nvSpPr>
        <p:spPr>
          <a:xfrm>
            <a:off x="4405410" y="1496434"/>
            <a:ext cx="143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grpSp>
        <p:nvGrpSpPr>
          <p:cNvPr id="7" name="그룹 2">
            <a:extLst>
              <a:ext uri="{FF2B5EF4-FFF2-40B4-BE49-F238E27FC236}">
                <a16:creationId xmlns:a16="http://schemas.microsoft.com/office/drawing/2014/main" id="{FE0FC3A2-5A6F-4F37-9FAA-A234335F0F4F}"/>
              </a:ext>
            </a:extLst>
          </p:cNvPr>
          <p:cNvGrpSpPr/>
          <p:nvPr/>
        </p:nvGrpSpPr>
        <p:grpSpPr>
          <a:xfrm>
            <a:off x="6625805" y="680083"/>
            <a:ext cx="4843384" cy="5496934"/>
            <a:chOff x="2153463" y="1916832"/>
            <a:chExt cx="7911017" cy="54969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EDBCCA-1E07-4D02-B8E4-E3DB2E68B64D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03ECC3-FF1E-4C47-BE39-9009AB6AEF9D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652F7-B07D-4873-979F-7157BDB1CDB1}"/>
              </a:ext>
            </a:extLst>
          </p:cNvPr>
          <p:cNvSpPr txBox="1"/>
          <p:nvPr/>
        </p:nvSpPr>
        <p:spPr>
          <a:xfrm>
            <a:off x="1594139" y="2645570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47E27-F639-4C84-A077-05CE9CE9625D}"/>
              </a:ext>
            </a:extLst>
          </p:cNvPr>
          <p:cNvSpPr txBox="1"/>
          <p:nvPr/>
        </p:nvSpPr>
        <p:spPr>
          <a:xfrm>
            <a:off x="1594137" y="3068983"/>
            <a:ext cx="412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0609B8-17A7-4B83-AB7C-D539272E6B5F}"/>
              </a:ext>
            </a:extLst>
          </p:cNvPr>
          <p:cNvSpPr txBox="1"/>
          <p:nvPr/>
        </p:nvSpPr>
        <p:spPr>
          <a:xfrm>
            <a:off x="1594139" y="1650233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86D5C-5BF4-4CB4-B7B8-5C19B9D29923}"/>
              </a:ext>
            </a:extLst>
          </p:cNvPr>
          <p:cNvSpPr txBox="1"/>
          <p:nvPr/>
        </p:nvSpPr>
        <p:spPr>
          <a:xfrm>
            <a:off x="820193" y="1570589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3CED9-4D8E-434D-9543-AF42441EB0E9}"/>
              </a:ext>
            </a:extLst>
          </p:cNvPr>
          <p:cNvSpPr txBox="1"/>
          <p:nvPr/>
        </p:nvSpPr>
        <p:spPr>
          <a:xfrm>
            <a:off x="7247035" y="2641830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529265-291E-4CEE-9296-2CA61F5B4804}"/>
              </a:ext>
            </a:extLst>
          </p:cNvPr>
          <p:cNvSpPr txBox="1"/>
          <p:nvPr/>
        </p:nvSpPr>
        <p:spPr>
          <a:xfrm>
            <a:off x="7247033" y="3065243"/>
            <a:ext cx="412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D9D0D3-EC7B-465C-AC77-41A10C110F61}"/>
              </a:ext>
            </a:extLst>
          </p:cNvPr>
          <p:cNvSpPr txBox="1"/>
          <p:nvPr/>
        </p:nvSpPr>
        <p:spPr>
          <a:xfrm>
            <a:off x="7247035" y="1646493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176A2-7127-42A3-9E54-A1C06A55ED80}"/>
              </a:ext>
            </a:extLst>
          </p:cNvPr>
          <p:cNvSpPr txBox="1"/>
          <p:nvPr/>
        </p:nvSpPr>
        <p:spPr>
          <a:xfrm>
            <a:off x="6473089" y="1570589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1" name="Freeform: Shape 3">
            <a:extLst>
              <a:ext uri="{FF2B5EF4-FFF2-40B4-BE49-F238E27FC236}">
                <a16:creationId xmlns:a16="http://schemas.microsoft.com/office/drawing/2014/main" id="{0CF8EEFE-1D94-478B-A1E7-7D527E4C4ACE}"/>
              </a:ext>
            </a:extLst>
          </p:cNvPr>
          <p:cNvSpPr/>
          <p:nvPr/>
        </p:nvSpPr>
        <p:spPr>
          <a:xfrm>
            <a:off x="253786" y="926695"/>
            <a:ext cx="3691198" cy="2304116"/>
          </a:xfrm>
          <a:custGeom>
            <a:avLst/>
            <a:gdLst>
              <a:gd name="connsiteX0" fmla="*/ 0 w 6857999"/>
              <a:gd name="connsiteY0" fmla="*/ 385763 h 4280892"/>
              <a:gd name="connsiteX1" fmla="*/ 0 w 6857999"/>
              <a:gd name="connsiteY1" fmla="*/ 294680 h 4280892"/>
              <a:gd name="connsiteX2" fmla="*/ 19288 w 6857999"/>
              <a:gd name="connsiteY2" fmla="*/ 183773 h 4280892"/>
              <a:gd name="connsiteX3" fmla="*/ 31075 w 6857999"/>
              <a:gd name="connsiteY3" fmla="*/ 199846 h 4280892"/>
              <a:gd name="connsiteX4" fmla="*/ 38040 w 6857999"/>
              <a:gd name="connsiteY4" fmla="*/ 311825 h 4280892"/>
              <a:gd name="connsiteX5" fmla="*/ 56793 w 6857999"/>
              <a:gd name="connsiteY5" fmla="*/ 392192 h 4280892"/>
              <a:gd name="connsiteX6" fmla="*/ 106085 w 6857999"/>
              <a:gd name="connsiteY6" fmla="*/ 413623 h 4280892"/>
              <a:gd name="connsiteX7" fmla="*/ 169843 w 6857999"/>
              <a:gd name="connsiteY7" fmla="*/ 380941 h 4280892"/>
              <a:gd name="connsiteX8" fmla="*/ 362188 w 6857999"/>
              <a:gd name="connsiteY8" fmla="*/ 227707 h 4280892"/>
              <a:gd name="connsiteX9" fmla="*/ 648295 w 6857999"/>
              <a:gd name="connsiteY9" fmla="*/ 0 h 4280892"/>
              <a:gd name="connsiteX10" fmla="*/ 685800 w 6857999"/>
              <a:gd name="connsiteY10" fmla="*/ 0 h 4280892"/>
              <a:gd name="connsiteX11" fmla="*/ 727591 w 6857999"/>
              <a:gd name="connsiteY11" fmla="*/ 27325 h 4280892"/>
              <a:gd name="connsiteX12" fmla="*/ 750094 w 6857999"/>
              <a:gd name="connsiteY12" fmla="*/ 152698 h 4280892"/>
              <a:gd name="connsiteX13" fmla="*/ 643473 w 6857999"/>
              <a:gd name="connsiteY13" fmla="*/ 530423 h 4280892"/>
              <a:gd name="connsiteX14" fmla="*/ 752773 w 6857999"/>
              <a:gd name="connsiteY14" fmla="*/ 862608 h 4280892"/>
              <a:gd name="connsiteX15" fmla="*/ 1143893 w 6857999"/>
              <a:gd name="connsiteY15" fmla="*/ 1106388 h 4280892"/>
              <a:gd name="connsiteX16" fmla="*/ 1171754 w 6857999"/>
              <a:gd name="connsiteY16" fmla="*/ 1099959 h 4280892"/>
              <a:gd name="connsiteX17" fmla="*/ 1309449 w 6857999"/>
              <a:gd name="connsiteY17" fmla="*/ 1012627 h 4280892"/>
              <a:gd name="connsiteX18" fmla="*/ 1481971 w 6857999"/>
              <a:gd name="connsiteY18" fmla="*/ 971907 h 4280892"/>
              <a:gd name="connsiteX19" fmla="*/ 1717715 w 6857999"/>
              <a:gd name="connsiteY19" fmla="*/ 966549 h 4280892"/>
              <a:gd name="connsiteX20" fmla="*/ 2466201 w 6857999"/>
              <a:gd name="connsiteY20" fmla="*/ 872788 h 4280892"/>
              <a:gd name="connsiteX21" fmla="*/ 2814995 w 6857999"/>
              <a:gd name="connsiteY21" fmla="*/ 758131 h 4280892"/>
              <a:gd name="connsiteX22" fmla="*/ 2988052 w 6857999"/>
              <a:gd name="connsiteY22" fmla="*/ 681514 h 4280892"/>
              <a:gd name="connsiteX23" fmla="*/ 3538835 w 6857999"/>
              <a:gd name="connsiteY23" fmla="*/ 482203 h 4280892"/>
              <a:gd name="connsiteX24" fmla="*/ 4148554 w 6857999"/>
              <a:gd name="connsiteY24" fmla="*/ 397550 h 4280892"/>
              <a:gd name="connsiteX25" fmla="*/ 4542889 w 6857999"/>
              <a:gd name="connsiteY25" fmla="*/ 503634 h 4280892"/>
              <a:gd name="connsiteX26" fmla="*/ 5078671 w 6857999"/>
              <a:gd name="connsiteY26" fmla="*/ 733485 h 4280892"/>
              <a:gd name="connsiteX27" fmla="*/ 5504617 w 6857999"/>
              <a:gd name="connsiteY27" fmla="*/ 1057096 h 4280892"/>
              <a:gd name="connsiteX28" fmla="*/ 5889307 w 6857999"/>
              <a:gd name="connsiteY28" fmla="*/ 1495901 h 4280892"/>
              <a:gd name="connsiteX29" fmla="*/ 5910739 w 6857999"/>
              <a:gd name="connsiteY29" fmla="*/ 1520547 h 4280892"/>
              <a:gd name="connsiteX30" fmla="*/ 6204347 w 6857999"/>
              <a:gd name="connsiteY30" fmla="*/ 1357670 h 4280892"/>
              <a:gd name="connsiteX31" fmla="*/ 6438483 w 6857999"/>
              <a:gd name="connsiteY31" fmla="*/ 1313200 h 4280892"/>
              <a:gd name="connsiteX32" fmla="*/ 6787813 w 6857999"/>
              <a:gd name="connsiteY32" fmla="*/ 1247299 h 4280892"/>
              <a:gd name="connsiteX33" fmla="*/ 6858000 w 6857999"/>
              <a:gd name="connsiteY33" fmla="*/ 1232833 h 4280892"/>
              <a:gd name="connsiteX34" fmla="*/ 6858000 w 6857999"/>
              <a:gd name="connsiteY34" fmla="*/ 1243548 h 4280892"/>
              <a:gd name="connsiteX35" fmla="*/ 6701016 w 6857999"/>
              <a:gd name="connsiteY35" fmla="*/ 1390352 h 4280892"/>
              <a:gd name="connsiteX36" fmla="*/ 6473309 w 6857999"/>
              <a:gd name="connsiteY36" fmla="*/ 1482507 h 4280892"/>
              <a:gd name="connsiteX37" fmla="*/ 6267033 w 6857999"/>
              <a:gd name="connsiteY37" fmla="*/ 1586448 h 4280892"/>
              <a:gd name="connsiteX38" fmla="*/ 6249353 w 6857999"/>
              <a:gd name="connsiteY38" fmla="*/ 1602522 h 4280892"/>
              <a:gd name="connsiteX39" fmla="*/ 6377405 w 6857999"/>
              <a:gd name="connsiteY39" fmla="*/ 1627168 h 4280892"/>
              <a:gd name="connsiteX40" fmla="*/ 6774418 w 6857999"/>
              <a:gd name="connsiteY40" fmla="*/ 1617524 h 4280892"/>
              <a:gd name="connsiteX41" fmla="*/ 6791563 w 6857999"/>
              <a:gd name="connsiteY41" fmla="*/ 1618595 h 4280892"/>
              <a:gd name="connsiteX42" fmla="*/ 6787277 w 6857999"/>
              <a:gd name="connsiteY42" fmla="*/ 1640027 h 4280892"/>
              <a:gd name="connsiteX43" fmla="*/ 6644223 w 6857999"/>
              <a:gd name="connsiteY43" fmla="*/ 1735931 h 4280892"/>
              <a:gd name="connsiteX44" fmla="*/ 6345258 w 6857999"/>
              <a:gd name="connsiteY44" fmla="*/ 1795403 h 4280892"/>
              <a:gd name="connsiteX45" fmla="*/ 6196310 w 6857999"/>
              <a:gd name="connsiteY45" fmla="*/ 1828621 h 4280892"/>
              <a:gd name="connsiteX46" fmla="*/ 6195775 w 6857999"/>
              <a:gd name="connsiteY46" fmla="*/ 1835587 h 4280892"/>
              <a:gd name="connsiteX47" fmla="*/ 6201668 w 6857999"/>
              <a:gd name="connsiteY47" fmla="*/ 1844695 h 4280892"/>
              <a:gd name="connsiteX48" fmla="*/ 6279356 w 6857999"/>
              <a:gd name="connsiteY48" fmla="*/ 2128659 h 4280892"/>
              <a:gd name="connsiteX49" fmla="*/ 6220956 w 6857999"/>
              <a:gd name="connsiteY49" fmla="*/ 2187059 h 4280892"/>
              <a:gd name="connsiteX50" fmla="*/ 6104692 w 6857999"/>
              <a:gd name="connsiteY50" fmla="*/ 2246531 h 4280892"/>
              <a:gd name="connsiteX51" fmla="*/ 5831443 w 6857999"/>
              <a:gd name="connsiteY51" fmla="*/ 2595860 h 4280892"/>
              <a:gd name="connsiteX52" fmla="*/ 5682496 w 6857999"/>
              <a:gd name="connsiteY52" fmla="*/ 2894826 h 4280892"/>
              <a:gd name="connsiteX53" fmla="*/ 5555516 w 6857999"/>
              <a:gd name="connsiteY53" fmla="*/ 2977872 h 4280892"/>
              <a:gd name="connsiteX54" fmla="*/ 5404425 w 6857999"/>
              <a:gd name="connsiteY54" fmla="*/ 2959120 h 4280892"/>
              <a:gd name="connsiteX55" fmla="*/ 5351919 w 6857999"/>
              <a:gd name="connsiteY55" fmla="*/ 2967157 h 4280892"/>
              <a:gd name="connsiteX56" fmla="*/ 5217438 w 6857999"/>
              <a:gd name="connsiteY56" fmla="*/ 2914650 h 4280892"/>
              <a:gd name="connsiteX57" fmla="*/ 5168682 w 6857999"/>
              <a:gd name="connsiteY57" fmla="*/ 2826246 h 4280892"/>
              <a:gd name="connsiteX58" fmla="*/ 5089922 w 6857999"/>
              <a:gd name="connsiteY58" fmla="*/ 2592110 h 4280892"/>
              <a:gd name="connsiteX59" fmla="*/ 5090993 w 6857999"/>
              <a:gd name="connsiteY59" fmla="*/ 2573357 h 4280892"/>
              <a:gd name="connsiteX60" fmla="*/ 5060990 w 6857999"/>
              <a:gd name="connsiteY60" fmla="*/ 2535853 h 4280892"/>
              <a:gd name="connsiteX61" fmla="*/ 4976336 w 6857999"/>
              <a:gd name="connsiteY61" fmla="*/ 2532102 h 4280892"/>
              <a:gd name="connsiteX62" fmla="*/ 4941510 w 6857999"/>
              <a:gd name="connsiteY62" fmla="*/ 2543889 h 4280892"/>
              <a:gd name="connsiteX63" fmla="*/ 4831675 w 6857999"/>
              <a:gd name="connsiteY63" fmla="*/ 2641937 h 4280892"/>
              <a:gd name="connsiteX64" fmla="*/ 4483954 w 6857999"/>
              <a:gd name="connsiteY64" fmla="*/ 2746415 h 4280892"/>
              <a:gd name="connsiteX65" fmla="*/ 4415909 w 6857999"/>
              <a:gd name="connsiteY65" fmla="*/ 2740521 h 4280892"/>
              <a:gd name="connsiteX66" fmla="*/ 4428768 w 6857999"/>
              <a:gd name="connsiteY66" fmla="*/ 2784455 h 4280892"/>
              <a:gd name="connsiteX67" fmla="*/ 4543425 w 6857999"/>
              <a:gd name="connsiteY67" fmla="*/ 3031450 h 4280892"/>
              <a:gd name="connsiteX68" fmla="*/ 4561106 w 6857999"/>
              <a:gd name="connsiteY68" fmla="*/ 3171825 h 4280892"/>
              <a:gd name="connsiteX69" fmla="*/ 4536460 w 6857999"/>
              <a:gd name="connsiteY69" fmla="*/ 3566160 h 4280892"/>
              <a:gd name="connsiteX70" fmla="*/ 4512885 w 6857999"/>
              <a:gd name="connsiteY70" fmla="*/ 3666351 h 4280892"/>
              <a:gd name="connsiteX71" fmla="*/ 4464665 w 6857999"/>
              <a:gd name="connsiteY71" fmla="*/ 3719929 h 4280892"/>
              <a:gd name="connsiteX72" fmla="*/ 4225707 w 6857999"/>
              <a:gd name="connsiteY72" fmla="*/ 3939064 h 4280892"/>
              <a:gd name="connsiteX73" fmla="*/ 4172664 w 6857999"/>
              <a:gd name="connsiteY73" fmla="*/ 3994249 h 4280892"/>
              <a:gd name="connsiteX74" fmla="*/ 4166235 w 6857999"/>
              <a:gd name="connsiteY74" fmla="*/ 3958352 h 4280892"/>
              <a:gd name="connsiteX75" fmla="*/ 4151769 w 6857999"/>
              <a:gd name="connsiteY75" fmla="*/ 3836194 h 4280892"/>
              <a:gd name="connsiteX76" fmla="*/ 4193560 w 6857999"/>
              <a:gd name="connsiteY76" fmla="*/ 3699034 h 4280892"/>
              <a:gd name="connsiteX77" fmla="*/ 4251424 w 6857999"/>
              <a:gd name="connsiteY77" fmla="*/ 3642241 h 4280892"/>
              <a:gd name="connsiteX78" fmla="*/ 4287857 w 6857999"/>
              <a:gd name="connsiteY78" fmla="*/ 3568839 h 4280892"/>
              <a:gd name="connsiteX79" fmla="*/ 4299109 w 6857999"/>
              <a:gd name="connsiteY79" fmla="*/ 3544729 h 4280892"/>
              <a:gd name="connsiteX80" fmla="*/ 4343579 w 6857999"/>
              <a:gd name="connsiteY80" fmla="*/ 3332560 h 4280892"/>
              <a:gd name="connsiteX81" fmla="*/ 4320004 w 6857999"/>
              <a:gd name="connsiteY81" fmla="*/ 3237726 h 4280892"/>
              <a:gd name="connsiteX82" fmla="*/ 3988891 w 6857999"/>
              <a:gd name="connsiteY82" fmla="*/ 2902327 h 4280892"/>
              <a:gd name="connsiteX83" fmla="*/ 3910131 w 6857999"/>
              <a:gd name="connsiteY83" fmla="*/ 2934474 h 4280892"/>
              <a:gd name="connsiteX84" fmla="*/ 3910667 w 6857999"/>
              <a:gd name="connsiteY84" fmla="*/ 3173432 h 4280892"/>
              <a:gd name="connsiteX85" fmla="*/ 3930491 w 6857999"/>
              <a:gd name="connsiteY85" fmla="*/ 3329345 h 4280892"/>
              <a:gd name="connsiteX86" fmla="*/ 3931027 w 6857999"/>
              <a:gd name="connsiteY86" fmla="*/ 3424714 h 4280892"/>
              <a:gd name="connsiteX87" fmla="*/ 3949779 w 6857999"/>
              <a:gd name="connsiteY87" fmla="*/ 3727430 h 4280892"/>
              <a:gd name="connsiteX88" fmla="*/ 4055864 w 6857999"/>
              <a:gd name="connsiteY88" fmla="*/ 3990499 h 4280892"/>
              <a:gd name="connsiteX89" fmla="*/ 4074616 w 6857999"/>
              <a:gd name="connsiteY89" fmla="*/ 4015681 h 4280892"/>
              <a:gd name="connsiteX90" fmla="*/ 4225171 w 6857999"/>
              <a:gd name="connsiteY90" fmla="*/ 4152305 h 4280892"/>
              <a:gd name="connsiteX91" fmla="*/ 4225171 w 6857999"/>
              <a:gd name="connsiteY91" fmla="*/ 4191953 h 4280892"/>
              <a:gd name="connsiteX92" fmla="*/ 4086939 w 6857999"/>
              <a:gd name="connsiteY92" fmla="*/ 4230529 h 4280892"/>
              <a:gd name="connsiteX93" fmla="*/ 3892986 w 6857999"/>
              <a:gd name="connsiteY93" fmla="*/ 4178558 h 4280892"/>
              <a:gd name="connsiteX94" fmla="*/ 3863518 w 6857999"/>
              <a:gd name="connsiteY94" fmla="*/ 4149090 h 4280892"/>
              <a:gd name="connsiteX95" fmla="*/ 3807797 w 6857999"/>
              <a:gd name="connsiteY95" fmla="*/ 4004429 h 4280892"/>
              <a:gd name="connsiteX96" fmla="*/ 3767614 w 6857999"/>
              <a:gd name="connsiteY96" fmla="*/ 3960495 h 4280892"/>
              <a:gd name="connsiteX97" fmla="*/ 3746183 w 6857999"/>
              <a:gd name="connsiteY97" fmla="*/ 3930491 h 4280892"/>
              <a:gd name="connsiteX98" fmla="*/ 3727966 w 6857999"/>
              <a:gd name="connsiteY98" fmla="*/ 3687782 h 4280892"/>
              <a:gd name="connsiteX99" fmla="*/ 3690461 w 6857999"/>
              <a:gd name="connsiteY99" fmla="*/ 3505617 h 4280892"/>
              <a:gd name="connsiteX100" fmla="*/ 3476149 w 6857999"/>
              <a:gd name="connsiteY100" fmla="*/ 2923222 h 4280892"/>
              <a:gd name="connsiteX101" fmla="*/ 3432751 w 6857999"/>
              <a:gd name="connsiteY101" fmla="*/ 2828925 h 4280892"/>
              <a:gd name="connsiteX102" fmla="*/ 3368457 w 6857999"/>
              <a:gd name="connsiteY102" fmla="*/ 2785527 h 4280892"/>
              <a:gd name="connsiteX103" fmla="*/ 3328273 w 6857999"/>
              <a:gd name="connsiteY103" fmla="*/ 2774811 h 4280892"/>
              <a:gd name="connsiteX104" fmla="*/ 3157359 w 6857999"/>
              <a:gd name="connsiteY104" fmla="*/ 2706231 h 4280892"/>
              <a:gd name="connsiteX105" fmla="*/ 2484953 w 6857999"/>
              <a:gd name="connsiteY105" fmla="*/ 2652653 h 4280892"/>
              <a:gd name="connsiteX106" fmla="*/ 2442627 w 6857999"/>
              <a:gd name="connsiteY106" fmla="*/ 2677835 h 4280892"/>
              <a:gd name="connsiteX107" fmla="*/ 2341364 w 6857999"/>
              <a:gd name="connsiteY107" fmla="*/ 2756059 h 4280892"/>
              <a:gd name="connsiteX108" fmla="*/ 2299573 w 6857999"/>
              <a:gd name="connsiteY108" fmla="*/ 2765703 h 4280892"/>
              <a:gd name="connsiteX109" fmla="*/ 2062758 w 6857999"/>
              <a:gd name="connsiteY109" fmla="*/ 2899112 h 4280892"/>
              <a:gd name="connsiteX110" fmla="*/ 1831836 w 6857999"/>
              <a:gd name="connsiteY110" fmla="*/ 3102174 h 4280892"/>
              <a:gd name="connsiteX111" fmla="*/ 1720394 w 6857999"/>
              <a:gd name="connsiteY111" fmla="*/ 3237191 h 4280892"/>
              <a:gd name="connsiteX112" fmla="*/ 1637348 w 6857999"/>
              <a:gd name="connsiteY112" fmla="*/ 3454182 h 4280892"/>
              <a:gd name="connsiteX113" fmla="*/ 1635740 w 6857999"/>
              <a:gd name="connsiteY113" fmla="*/ 3516332 h 4280892"/>
              <a:gd name="connsiteX114" fmla="*/ 1660922 w 6857999"/>
              <a:gd name="connsiteY114" fmla="*/ 3686711 h 4280892"/>
              <a:gd name="connsiteX115" fmla="*/ 1662529 w 6857999"/>
              <a:gd name="connsiteY115" fmla="*/ 3777794 h 4280892"/>
              <a:gd name="connsiteX116" fmla="*/ 1677531 w 6857999"/>
              <a:gd name="connsiteY116" fmla="*/ 3867269 h 4280892"/>
              <a:gd name="connsiteX117" fmla="*/ 1893987 w 6857999"/>
              <a:gd name="connsiteY117" fmla="*/ 4141054 h 4280892"/>
              <a:gd name="connsiteX118" fmla="*/ 1919168 w 6857999"/>
              <a:gd name="connsiteY118" fmla="*/ 4159270 h 4280892"/>
              <a:gd name="connsiteX119" fmla="*/ 1605201 w 6857999"/>
              <a:gd name="connsiteY119" fmla="*/ 4178558 h 4280892"/>
              <a:gd name="connsiteX120" fmla="*/ 1570911 w 6857999"/>
              <a:gd name="connsiteY120" fmla="*/ 4147483 h 4280892"/>
              <a:gd name="connsiteX121" fmla="*/ 1574125 w 6857999"/>
              <a:gd name="connsiteY121" fmla="*/ 4143732 h 4280892"/>
              <a:gd name="connsiteX122" fmla="*/ 1555373 w 6857999"/>
              <a:gd name="connsiteY122" fmla="*/ 4139982 h 4280892"/>
              <a:gd name="connsiteX123" fmla="*/ 1541443 w 6857999"/>
              <a:gd name="connsiteY123" fmla="*/ 4083725 h 4280892"/>
              <a:gd name="connsiteX124" fmla="*/ 1500723 w 6857999"/>
              <a:gd name="connsiteY124" fmla="*/ 4021038 h 4280892"/>
              <a:gd name="connsiteX125" fmla="*/ 1456789 w 6857999"/>
              <a:gd name="connsiteY125" fmla="*/ 4006037 h 4280892"/>
              <a:gd name="connsiteX126" fmla="*/ 1423571 w 6857999"/>
              <a:gd name="connsiteY126" fmla="*/ 3982462 h 4280892"/>
              <a:gd name="connsiteX127" fmla="*/ 1386066 w 6857999"/>
              <a:gd name="connsiteY127" fmla="*/ 3507224 h 4280892"/>
              <a:gd name="connsiteX128" fmla="*/ 1305163 w 6857999"/>
              <a:gd name="connsiteY128" fmla="*/ 3120390 h 4280892"/>
              <a:gd name="connsiteX129" fmla="*/ 1311592 w 6857999"/>
              <a:gd name="connsiteY129" fmla="*/ 2960192 h 4280892"/>
              <a:gd name="connsiteX130" fmla="*/ 1336238 w 6857999"/>
              <a:gd name="connsiteY130" fmla="*/ 2907149 h 4280892"/>
              <a:gd name="connsiteX131" fmla="*/ 1024949 w 6857999"/>
              <a:gd name="connsiteY131" fmla="*/ 3154144 h 4280892"/>
              <a:gd name="connsiteX132" fmla="*/ 805815 w 6857999"/>
              <a:gd name="connsiteY132" fmla="*/ 3474006 h 4280892"/>
              <a:gd name="connsiteX133" fmla="*/ 685800 w 6857999"/>
              <a:gd name="connsiteY133" fmla="*/ 4048363 h 4280892"/>
              <a:gd name="connsiteX134" fmla="*/ 712589 w 6857999"/>
              <a:gd name="connsiteY134" fmla="*/ 4132481 h 4280892"/>
              <a:gd name="connsiteX135" fmla="*/ 764024 w 6857999"/>
              <a:gd name="connsiteY135" fmla="*/ 4197846 h 4280892"/>
              <a:gd name="connsiteX136" fmla="*/ 742057 w 6857999"/>
              <a:gd name="connsiteY136" fmla="*/ 4278749 h 4280892"/>
              <a:gd name="connsiteX137" fmla="*/ 738842 w 6857999"/>
              <a:gd name="connsiteY137" fmla="*/ 4282500 h 4280892"/>
              <a:gd name="connsiteX138" fmla="*/ 599539 w 6857999"/>
              <a:gd name="connsiteY138" fmla="*/ 4282500 h 4280892"/>
              <a:gd name="connsiteX139" fmla="*/ 541139 w 6857999"/>
              <a:gd name="connsiteY139" fmla="*/ 4276070 h 4280892"/>
              <a:gd name="connsiteX140" fmla="*/ 403979 w 6857999"/>
              <a:gd name="connsiteY140" fmla="*/ 4203204 h 4280892"/>
              <a:gd name="connsiteX141" fmla="*/ 398085 w 6857999"/>
              <a:gd name="connsiteY141" fmla="*/ 4170522 h 4280892"/>
              <a:gd name="connsiteX142" fmla="*/ 410944 w 6857999"/>
              <a:gd name="connsiteY142" fmla="*/ 4008180 h 4280892"/>
              <a:gd name="connsiteX143" fmla="*/ 353080 w 6857999"/>
              <a:gd name="connsiteY143" fmla="*/ 3991570 h 4280892"/>
              <a:gd name="connsiteX144" fmla="*/ 399693 w 6857999"/>
              <a:gd name="connsiteY144" fmla="*/ 3905310 h 4280892"/>
              <a:gd name="connsiteX145" fmla="*/ 541139 w 6857999"/>
              <a:gd name="connsiteY145" fmla="*/ 3482578 h 4280892"/>
              <a:gd name="connsiteX146" fmla="*/ 564178 w 6857999"/>
              <a:gd name="connsiteY146" fmla="*/ 3209330 h 4280892"/>
              <a:gd name="connsiteX147" fmla="*/ 557748 w 6857999"/>
              <a:gd name="connsiteY147" fmla="*/ 3033058 h 4280892"/>
              <a:gd name="connsiteX148" fmla="*/ 622042 w 6857999"/>
              <a:gd name="connsiteY148" fmla="*/ 2901256 h 4280892"/>
              <a:gd name="connsiteX149" fmla="*/ 715268 w 6857999"/>
              <a:gd name="connsiteY149" fmla="*/ 2820888 h 4280892"/>
              <a:gd name="connsiteX150" fmla="*/ 846534 w 6857999"/>
              <a:gd name="connsiteY150" fmla="*/ 2607112 h 4280892"/>
              <a:gd name="connsiteX151" fmla="*/ 851892 w 6857999"/>
              <a:gd name="connsiteY151" fmla="*/ 2301716 h 4280892"/>
              <a:gd name="connsiteX152" fmla="*/ 805279 w 6857999"/>
              <a:gd name="connsiteY152" fmla="*/ 2109371 h 4280892"/>
              <a:gd name="connsiteX153" fmla="*/ 804208 w 6857999"/>
              <a:gd name="connsiteY153" fmla="*/ 1676460 h 4280892"/>
              <a:gd name="connsiteX154" fmla="*/ 956905 w 6857999"/>
              <a:gd name="connsiteY154" fmla="*/ 1347490 h 4280892"/>
              <a:gd name="connsiteX155" fmla="*/ 973515 w 6857999"/>
              <a:gd name="connsiteY155" fmla="*/ 1320165 h 4280892"/>
              <a:gd name="connsiteX156" fmla="*/ 755452 w 6857999"/>
              <a:gd name="connsiteY156" fmla="*/ 1093530 h 4280892"/>
              <a:gd name="connsiteX157" fmla="*/ 543282 w 6857999"/>
              <a:gd name="connsiteY157" fmla="*/ 832604 h 4280892"/>
              <a:gd name="connsiteX158" fmla="*/ 495598 w 6857999"/>
              <a:gd name="connsiteY158" fmla="*/ 397014 h 4280892"/>
              <a:gd name="connsiteX159" fmla="*/ 557748 w 6857999"/>
              <a:gd name="connsiteY159" fmla="*/ 220206 h 4280892"/>
              <a:gd name="connsiteX160" fmla="*/ 536853 w 6857999"/>
              <a:gd name="connsiteY160" fmla="*/ 234136 h 4280892"/>
              <a:gd name="connsiteX161" fmla="*/ 378797 w 6857999"/>
              <a:gd name="connsiteY161" fmla="*/ 344507 h 4280892"/>
              <a:gd name="connsiteX162" fmla="*/ 165556 w 6857999"/>
              <a:gd name="connsiteY162" fmla="*/ 466130 h 4280892"/>
              <a:gd name="connsiteX163" fmla="*/ 2679 w 6857999"/>
              <a:gd name="connsiteY163" fmla="*/ 389513 h 4280892"/>
              <a:gd name="connsiteX164" fmla="*/ 0 w 6857999"/>
              <a:gd name="connsiteY164" fmla="*/ 385763 h 428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6857999" h="4280892">
                <a:moveTo>
                  <a:pt x="0" y="385763"/>
                </a:moveTo>
                <a:cubicBezTo>
                  <a:pt x="0" y="355223"/>
                  <a:pt x="0" y="325219"/>
                  <a:pt x="0" y="294680"/>
                </a:cubicBezTo>
                <a:cubicBezTo>
                  <a:pt x="6429" y="259318"/>
                  <a:pt x="12323" y="223957"/>
                  <a:pt x="19288" y="183773"/>
                </a:cubicBezTo>
                <a:cubicBezTo>
                  <a:pt x="23039" y="188595"/>
                  <a:pt x="30540" y="193953"/>
                  <a:pt x="31075" y="199846"/>
                </a:cubicBezTo>
                <a:cubicBezTo>
                  <a:pt x="34290" y="237351"/>
                  <a:pt x="33754" y="274856"/>
                  <a:pt x="38040" y="311825"/>
                </a:cubicBezTo>
                <a:cubicBezTo>
                  <a:pt x="41255" y="339150"/>
                  <a:pt x="47685" y="365939"/>
                  <a:pt x="56793" y="392192"/>
                </a:cubicBezTo>
                <a:cubicBezTo>
                  <a:pt x="64294" y="414695"/>
                  <a:pt x="83046" y="423803"/>
                  <a:pt x="106085" y="413623"/>
                </a:cubicBezTo>
                <a:cubicBezTo>
                  <a:pt x="128052" y="403979"/>
                  <a:pt x="151090" y="395407"/>
                  <a:pt x="169843" y="380941"/>
                </a:cubicBezTo>
                <a:cubicBezTo>
                  <a:pt x="235208" y="331113"/>
                  <a:pt x="298966" y="279678"/>
                  <a:pt x="362188" y="227707"/>
                </a:cubicBezTo>
                <a:cubicBezTo>
                  <a:pt x="457021" y="150555"/>
                  <a:pt x="541139" y="61079"/>
                  <a:pt x="648295" y="0"/>
                </a:cubicBezTo>
                <a:cubicBezTo>
                  <a:pt x="660618" y="0"/>
                  <a:pt x="673477" y="0"/>
                  <a:pt x="685800" y="0"/>
                </a:cubicBezTo>
                <a:cubicBezTo>
                  <a:pt x="699730" y="9108"/>
                  <a:pt x="715804" y="16073"/>
                  <a:pt x="727591" y="27325"/>
                </a:cubicBezTo>
                <a:cubicBezTo>
                  <a:pt x="764560" y="63222"/>
                  <a:pt x="767775" y="105013"/>
                  <a:pt x="750094" y="152698"/>
                </a:cubicBezTo>
                <a:cubicBezTo>
                  <a:pt x="705088" y="275927"/>
                  <a:pt x="664905" y="400229"/>
                  <a:pt x="643473" y="530423"/>
                </a:cubicBezTo>
                <a:cubicBezTo>
                  <a:pt x="622042" y="662226"/>
                  <a:pt x="654725" y="771525"/>
                  <a:pt x="752773" y="862608"/>
                </a:cubicBezTo>
                <a:cubicBezTo>
                  <a:pt x="867430" y="969228"/>
                  <a:pt x="1002983" y="1042630"/>
                  <a:pt x="1143893" y="1106388"/>
                </a:cubicBezTo>
                <a:cubicBezTo>
                  <a:pt x="1150858" y="1109603"/>
                  <a:pt x="1163717" y="1104781"/>
                  <a:pt x="1171754" y="1099959"/>
                </a:cubicBezTo>
                <a:cubicBezTo>
                  <a:pt x="1217831" y="1071027"/>
                  <a:pt x="1262301" y="1038880"/>
                  <a:pt x="1309449" y="1012627"/>
                </a:cubicBezTo>
                <a:cubicBezTo>
                  <a:pt x="1362492" y="983159"/>
                  <a:pt x="1419820" y="970836"/>
                  <a:pt x="1481971" y="971907"/>
                </a:cubicBezTo>
                <a:cubicBezTo>
                  <a:pt x="1560195" y="973515"/>
                  <a:pt x="1638955" y="970836"/>
                  <a:pt x="1717715" y="966549"/>
                </a:cubicBezTo>
                <a:cubicBezTo>
                  <a:pt x="1969532" y="953155"/>
                  <a:pt x="2218134" y="916186"/>
                  <a:pt x="2466201" y="872788"/>
                </a:cubicBezTo>
                <a:cubicBezTo>
                  <a:pt x="2588359" y="851356"/>
                  <a:pt x="2705695" y="817602"/>
                  <a:pt x="2814995" y="758131"/>
                </a:cubicBezTo>
                <a:cubicBezTo>
                  <a:pt x="2870180" y="728127"/>
                  <a:pt x="2928580" y="700802"/>
                  <a:pt x="2988052" y="681514"/>
                </a:cubicBezTo>
                <a:cubicBezTo>
                  <a:pt x="3173432" y="620435"/>
                  <a:pt x="3361492" y="566321"/>
                  <a:pt x="3538835" y="482203"/>
                </a:cubicBezTo>
                <a:cubicBezTo>
                  <a:pt x="3733324" y="390049"/>
                  <a:pt x="3939064" y="375047"/>
                  <a:pt x="4148554" y="397550"/>
                </a:cubicBezTo>
                <a:cubicBezTo>
                  <a:pt x="4285178" y="412016"/>
                  <a:pt x="4415909" y="452199"/>
                  <a:pt x="4542889" y="503634"/>
                </a:cubicBezTo>
                <a:cubicBezTo>
                  <a:pt x="4722912" y="577036"/>
                  <a:pt x="4905613" y="641866"/>
                  <a:pt x="5078671" y="733485"/>
                </a:cubicBezTo>
                <a:cubicBezTo>
                  <a:pt x="5239941" y="818674"/>
                  <a:pt x="5383530" y="922615"/>
                  <a:pt x="5504617" y="1057096"/>
                </a:cubicBezTo>
                <a:cubicBezTo>
                  <a:pt x="5635348" y="1201222"/>
                  <a:pt x="5761256" y="1349633"/>
                  <a:pt x="5889307" y="1495901"/>
                </a:cubicBezTo>
                <a:cubicBezTo>
                  <a:pt x="5896273" y="1503402"/>
                  <a:pt x="5902702" y="1511439"/>
                  <a:pt x="5910739" y="1520547"/>
                </a:cubicBezTo>
                <a:cubicBezTo>
                  <a:pt x="5992713" y="1432143"/>
                  <a:pt x="6091833" y="1382316"/>
                  <a:pt x="6204347" y="1357670"/>
                </a:cubicBezTo>
                <a:cubicBezTo>
                  <a:pt x="6282035" y="1340525"/>
                  <a:pt x="6360259" y="1327666"/>
                  <a:pt x="6438483" y="1313200"/>
                </a:cubicBezTo>
                <a:cubicBezTo>
                  <a:pt x="6554748" y="1291233"/>
                  <a:pt x="6671548" y="1269266"/>
                  <a:pt x="6787813" y="1247299"/>
                </a:cubicBezTo>
                <a:cubicBezTo>
                  <a:pt x="6811387" y="1243013"/>
                  <a:pt x="6834961" y="1237655"/>
                  <a:pt x="6858000" y="1232833"/>
                </a:cubicBezTo>
                <a:cubicBezTo>
                  <a:pt x="6858000" y="1236583"/>
                  <a:pt x="6858000" y="1239798"/>
                  <a:pt x="6858000" y="1243548"/>
                </a:cubicBezTo>
                <a:cubicBezTo>
                  <a:pt x="6825317" y="1313200"/>
                  <a:pt x="6767989" y="1358741"/>
                  <a:pt x="6701016" y="1390352"/>
                </a:cubicBezTo>
                <a:cubicBezTo>
                  <a:pt x="6627078" y="1425178"/>
                  <a:pt x="6550461" y="1456789"/>
                  <a:pt x="6473309" y="1482507"/>
                </a:cubicBezTo>
                <a:cubicBezTo>
                  <a:pt x="6398836" y="1507153"/>
                  <a:pt x="6328648" y="1538228"/>
                  <a:pt x="6267033" y="1586448"/>
                </a:cubicBezTo>
                <a:cubicBezTo>
                  <a:pt x="6262212" y="1590199"/>
                  <a:pt x="6257389" y="1595021"/>
                  <a:pt x="6249353" y="1602522"/>
                </a:cubicBezTo>
                <a:cubicBezTo>
                  <a:pt x="6295430" y="1611630"/>
                  <a:pt x="6336149" y="1620738"/>
                  <a:pt x="6377405" y="1627168"/>
                </a:cubicBezTo>
                <a:cubicBezTo>
                  <a:pt x="6510278" y="1648599"/>
                  <a:pt x="6643152" y="1664672"/>
                  <a:pt x="6774418" y="1617524"/>
                </a:cubicBezTo>
                <a:cubicBezTo>
                  <a:pt x="6779240" y="1615916"/>
                  <a:pt x="6785670" y="1618059"/>
                  <a:pt x="6791563" y="1618595"/>
                </a:cubicBezTo>
                <a:cubicBezTo>
                  <a:pt x="6790492" y="1626096"/>
                  <a:pt x="6791563" y="1635205"/>
                  <a:pt x="6787277" y="1640027"/>
                </a:cubicBezTo>
                <a:cubicBezTo>
                  <a:pt x="6750308" y="1687711"/>
                  <a:pt x="6705838" y="1724144"/>
                  <a:pt x="6644223" y="1735931"/>
                </a:cubicBezTo>
                <a:cubicBezTo>
                  <a:pt x="6544032" y="1754684"/>
                  <a:pt x="6444377" y="1775043"/>
                  <a:pt x="6345258" y="1795403"/>
                </a:cubicBezTo>
                <a:cubicBezTo>
                  <a:pt x="6294894" y="1805583"/>
                  <a:pt x="6245066" y="1817370"/>
                  <a:pt x="6196310" y="1828621"/>
                </a:cubicBezTo>
                <a:cubicBezTo>
                  <a:pt x="6195775" y="1833979"/>
                  <a:pt x="6195239" y="1835051"/>
                  <a:pt x="6195775" y="1835587"/>
                </a:cubicBezTo>
                <a:cubicBezTo>
                  <a:pt x="6197381" y="1838801"/>
                  <a:pt x="6199525" y="1842016"/>
                  <a:pt x="6201668" y="1844695"/>
                </a:cubicBezTo>
                <a:cubicBezTo>
                  <a:pt x="6269176" y="1927741"/>
                  <a:pt x="6289536" y="2024182"/>
                  <a:pt x="6279356" y="2128659"/>
                </a:cubicBezTo>
                <a:cubicBezTo>
                  <a:pt x="6275606" y="2168843"/>
                  <a:pt x="6261675" y="2183309"/>
                  <a:pt x="6220956" y="2187059"/>
                </a:cubicBezTo>
                <a:cubicBezTo>
                  <a:pt x="6173808" y="2191345"/>
                  <a:pt x="6136303" y="2212241"/>
                  <a:pt x="6104692" y="2246531"/>
                </a:cubicBezTo>
                <a:cubicBezTo>
                  <a:pt x="6003965" y="2355294"/>
                  <a:pt x="5906988" y="2468344"/>
                  <a:pt x="5831443" y="2595860"/>
                </a:cubicBezTo>
                <a:cubicBezTo>
                  <a:pt x="5775186" y="2691765"/>
                  <a:pt x="5729645" y="2794099"/>
                  <a:pt x="5682496" y="2894826"/>
                </a:cubicBezTo>
                <a:cubicBezTo>
                  <a:pt x="5656242" y="2951083"/>
                  <a:pt x="5616059" y="2981087"/>
                  <a:pt x="5555516" y="2977872"/>
                </a:cubicBezTo>
                <a:cubicBezTo>
                  <a:pt x="5505152" y="2975193"/>
                  <a:pt x="5454789" y="2966621"/>
                  <a:pt x="5404425" y="2959120"/>
                </a:cubicBezTo>
                <a:cubicBezTo>
                  <a:pt x="5385137" y="2955905"/>
                  <a:pt x="5370136" y="2955905"/>
                  <a:pt x="5351919" y="2967157"/>
                </a:cubicBezTo>
                <a:cubicBezTo>
                  <a:pt x="5298877" y="2999839"/>
                  <a:pt x="5235119" y="2975193"/>
                  <a:pt x="5217438" y="2914650"/>
                </a:cubicBezTo>
                <a:cubicBezTo>
                  <a:pt x="5207258" y="2880896"/>
                  <a:pt x="5193864" y="2853571"/>
                  <a:pt x="5168682" y="2826246"/>
                </a:cubicBezTo>
                <a:cubicBezTo>
                  <a:pt x="5109210" y="2761952"/>
                  <a:pt x="5070098" y="2685871"/>
                  <a:pt x="5089922" y="2592110"/>
                </a:cubicBezTo>
                <a:cubicBezTo>
                  <a:pt x="5090993" y="2586216"/>
                  <a:pt x="5093137" y="2578715"/>
                  <a:pt x="5090993" y="2573357"/>
                </a:cubicBezTo>
                <a:cubicBezTo>
                  <a:pt x="5084564" y="2558356"/>
                  <a:pt x="5084564" y="2536924"/>
                  <a:pt x="5060990" y="2535853"/>
                </a:cubicBezTo>
                <a:cubicBezTo>
                  <a:pt x="5032593" y="2534781"/>
                  <a:pt x="5004197" y="2531567"/>
                  <a:pt x="4976336" y="2532102"/>
                </a:cubicBezTo>
                <a:cubicBezTo>
                  <a:pt x="4964549" y="2532102"/>
                  <a:pt x="4950619" y="2536389"/>
                  <a:pt x="4941510" y="2543889"/>
                </a:cubicBezTo>
                <a:cubicBezTo>
                  <a:pt x="4904006" y="2575501"/>
                  <a:pt x="4868644" y="2609255"/>
                  <a:pt x="4831675" y="2641937"/>
                </a:cubicBezTo>
                <a:cubicBezTo>
                  <a:pt x="4732020" y="2730877"/>
                  <a:pt x="4614684" y="2760881"/>
                  <a:pt x="4483954" y="2746415"/>
                </a:cubicBezTo>
                <a:cubicBezTo>
                  <a:pt x="4461986" y="2743736"/>
                  <a:pt x="4440019" y="2742664"/>
                  <a:pt x="4415909" y="2740521"/>
                </a:cubicBezTo>
                <a:cubicBezTo>
                  <a:pt x="4420731" y="2757130"/>
                  <a:pt x="4422874" y="2771596"/>
                  <a:pt x="4428768" y="2784455"/>
                </a:cubicBezTo>
                <a:cubicBezTo>
                  <a:pt x="4466272" y="2866965"/>
                  <a:pt x="4503777" y="2950012"/>
                  <a:pt x="4543425" y="3031450"/>
                </a:cubicBezTo>
                <a:cubicBezTo>
                  <a:pt x="4565392" y="3076992"/>
                  <a:pt x="4577715" y="3119319"/>
                  <a:pt x="4561106" y="3171825"/>
                </a:cubicBezTo>
                <a:cubicBezTo>
                  <a:pt x="4519851" y="3300413"/>
                  <a:pt x="4511814" y="3433286"/>
                  <a:pt x="4536460" y="3566160"/>
                </a:cubicBezTo>
                <a:cubicBezTo>
                  <a:pt x="4543961" y="3605272"/>
                  <a:pt x="4534853" y="3636883"/>
                  <a:pt x="4512885" y="3666351"/>
                </a:cubicBezTo>
                <a:cubicBezTo>
                  <a:pt x="4498419" y="3685639"/>
                  <a:pt x="4482346" y="3703856"/>
                  <a:pt x="4464665" y="3719929"/>
                </a:cubicBezTo>
                <a:cubicBezTo>
                  <a:pt x="4385370" y="3793331"/>
                  <a:pt x="4305538" y="3865662"/>
                  <a:pt x="4225707" y="3939064"/>
                </a:cubicBezTo>
                <a:cubicBezTo>
                  <a:pt x="4208562" y="3955137"/>
                  <a:pt x="4193024" y="3972818"/>
                  <a:pt x="4172664" y="3994249"/>
                </a:cubicBezTo>
                <a:cubicBezTo>
                  <a:pt x="4169985" y="3978712"/>
                  <a:pt x="4167306" y="3968532"/>
                  <a:pt x="4166235" y="3958352"/>
                </a:cubicBezTo>
                <a:cubicBezTo>
                  <a:pt x="4161413" y="3917633"/>
                  <a:pt x="4161949" y="3875842"/>
                  <a:pt x="4151769" y="3836194"/>
                </a:cubicBezTo>
                <a:cubicBezTo>
                  <a:pt x="4137303" y="3779937"/>
                  <a:pt x="4156055" y="3737074"/>
                  <a:pt x="4193560" y="3699034"/>
                </a:cubicBezTo>
                <a:cubicBezTo>
                  <a:pt x="4212312" y="3679746"/>
                  <a:pt x="4235887" y="3663672"/>
                  <a:pt x="4251424" y="3642241"/>
                </a:cubicBezTo>
                <a:cubicBezTo>
                  <a:pt x="4267498" y="3620274"/>
                  <a:pt x="4276070" y="3593485"/>
                  <a:pt x="4287857" y="3568839"/>
                </a:cubicBezTo>
                <a:cubicBezTo>
                  <a:pt x="4291608" y="3560802"/>
                  <a:pt x="4297501" y="3553301"/>
                  <a:pt x="4299109" y="3544729"/>
                </a:cubicBezTo>
                <a:cubicBezTo>
                  <a:pt x="4314646" y="3474006"/>
                  <a:pt x="4330720" y="3403818"/>
                  <a:pt x="4343579" y="3332560"/>
                </a:cubicBezTo>
                <a:cubicBezTo>
                  <a:pt x="4349472" y="3298805"/>
                  <a:pt x="4346258" y="3264515"/>
                  <a:pt x="4320004" y="3237726"/>
                </a:cubicBezTo>
                <a:cubicBezTo>
                  <a:pt x="4208026" y="3124140"/>
                  <a:pt x="4096048" y="3010555"/>
                  <a:pt x="3988891" y="2902327"/>
                </a:cubicBezTo>
                <a:cubicBezTo>
                  <a:pt x="3955137" y="2916257"/>
                  <a:pt x="3931027" y="2925901"/>
                  <a:pt x="3910131" y="2934474"/>
                </a:cubicBezTo>
                <a:cubicBezTo>
                  <a:pt x="3910131" y="3014841"/>
                  <a:pt x="3907989" y="3094137"/>
                  <a:pt x="3910667" y="3173432"/>
                </a:cubicBezTo>
                <a:cubicBezTo>
                  <a:pt x="3912810" y="3225939"/>
                  <a:pt x="3916561" y="3279517"/>
                  <a:pt x="3930491" y="3329345"/>
                </a:cubicBezTo>
                <a:cubicBezTo>
                  <a:pt x="3939599" y="3363099"/>
                  <a:pt x="3938528" y="3392567"/>
                  <a:pt x="3931027" y="3424714"/>
                </a:cubicBezTo>
                <a:cubicBezTo>
                  <a:pt x="3907453" y="3527584"/>
                  <a:pt x="3910667" y="3628311"/>
                  <a:pt x="3949779" y="3727430"/>
                </a:cubicBezTo>
                <a:cubicBezTo>
                  <a:pt x="3984605" y="3815298"/>
                  <a:pt x="4019967" y="3903167"/>
                  <a:pt x="4055864" y="3990499"/>
                </a:cubicBezTo>
                <a:cubicBezTo>
                  <a:pt x="4059615" y="4000143"/>
                  <a:pt x="4067115" y="4008716"/>
                  <a:pt x="4074616" y="4015681"/>
                </a:cubicBezTo>
                <a:cubicBezTo>
                  <a:pt x="4124444" y="4061758"/>
                  <a:pt x="4174272" y="4107299"/>
                  <a:pt x="4225171" y="4152305"/>
                </a:cubicBezTo>
                <a:cubicBezTo>
                  <a:pt x="4241244" y="4166771"/>
                  <a:pt x="4241244" y="4179094"/>
                  <a:pt x="4225171" y="4191953"/>
                </a:cubicBezTo>
                <a:cubicBezTo>
                  <a:pt x="4184452" y="4224100"/>
                  <a:pt x="4141053" y="4245531"/>
                  <a:pt x="4086939" y="4230529"/>
                </a:cubicBezTo>
                <a:cubicBezTo>
                  <a:pt x="4022646" y="4212848"/>
                  <a:pt x="3957816" y="4195167"/>
                  <a:pt x="3892986" y="4178558"/>
                </a:cubicBezTo>
                <a:cubicBezTo>
                  <a:pt x="3875842" y="4174272"/>
                  <a:pt x="3868876" y="4165164"/>
                  <a:pt x="3863518" y="4149090"/>
                </a:cubicBezTo>
                <a:cubicBezTo>
                  <a:pt x="3846374" y="4100334"/>
                  <a:pt x="3828693" y="4051578"/>
                  <a:pt x="3807797" y="4004429"/>
                </a:cubicBezTo>
                <a:cubicBezTo>
                  <a:pt x="3799761" y="3986748"/>
                  <a:pt x="3784223" y="3968532"/>
                  <a:pt x="3767614" y="3960495"/>
                </a:cubicBezTo>
                <a:cubicBezTo>
                  <a:pt x="3752076" y="3952994"/>
                  <a:pt x="3747254" y="3946565"/>
                  <a:pt x="3746183" y="3930491"/>
                </a:cubicBezTo>
                <a:cubicBezTo>
                  <a:pt x="3740825" y="3849588"/>
                  <a:pt x="3737610" y="3768150"/>
                  <a:pt x="3727966" y="3687782"/>
                </a:cubicBezTo>
                <a:cubicBezTo>
                  <a:pt x="3720465" y="3626168"/>
                  <a:pt x="3713500" y="3561874"/>
                  <a:pt x="3690461" y="3505617"/>
                </a:cubicBezTo>
                <a:cubicBezTo>
                  <a:pt x="3612237" y="3313807"/>
                  <a:pt x="3538835" y="3120926"/>
                  <a:pt x="3476149" y="2923222"/>
                </a:cubicBezTo>
                <a:cubicBezTo>
                  <a:pt x="3465969" y="2890540"/>
                  <a:pt x="3448824" y="2859465"/>
                  <a:pt x="3432751" y="2828925"/>
                </a:cubicBezTo>
                <a:cubicBezTo>
                  <a:pt x="3419356" y="2804279"/>
                  <a:pt x="3397389" y="2789813"/>
                  <a:pt x="3368457" y="2785527"/>
                </a:cubicBezTo>
                <a:cubicBezTo>
                  <a:pt x="3354526" y="2783384"/>
                  <a:pt x="3336846" y="2783384"/>
                  <a:pt x="3328273" y="2774811"/>
                </a:cubicBezTo>
                <a:cubicBezTo>
                  <a:pt x="3280589" y="2727127"/>
                  <a:pt x="3218974" y="2715875"/>
                  <a:pt x="3157359" y="2706231"/>
                </a:cubicBezTo>
                <a:cubicBezTo>
                  <a:pt x="2934474" y="2670870"/>
                  <a:pt x="2709982" y="2661226"/>
                  <a:pt x="2484953" y="2652653"/>
                </a:cubicBezTo>
                <a:cubicBezTo>
                  <a:pt x="2463522" y="2651582"/>
                  <a:pt x="2451199" y="2657475"/>
                  <a:pt x="2442627" y="2677835"/>
                </a:cubicBezTo>
                <a:cubicBezTo>
                  <a:pt x="2423875" y="2722305"/>
                  <a:pt x="2394407" y="2754451"/>
                  <a:pt x="2341364" y="2756059"/>
                </a:cubicBezTo>
                <a:cubicBezTo>
                  <a:pt x="2327434" y="2756595"/>
                  <a:pt x="2313503" y="2761952"/>
                  <a:pt x="2299573" y="2765703"/>
                </a:cubicBezTo>
                <a:cubicBezTo>
                  <a:pt x="2209562" y="2789813"/>
                  <a:pt x="2130266" y="2829997"/>
                  <a:pt x="2062758" y="2899112"/>
                </a:cubicBezTo>
                <a:cubicBezTo>
                  <a:pt x="1990963" y="2971979"/>
                  <a:pt x="1911132" y="3037344"/>
                  <a:pt x="1831836" y="3102174"/>
                </a:cubicBezTo>
                <a:cubicBezTo>
                  <a:pt x="1785223" y="3140214"/>
                  <a:pt x="1743968" y="3182005"/>
                  <a:pt x="1720394" y="3237191"/>
                </a:cubicBezTo>
                <a:cubicBezTo>
                  <a:pt x="1689854" y="3308449"/>
                  <a:pt x="1663065" y="3381315"/>
                  <a:pt x="1637348" y="3454182"/>
                </a:cubicBezTo>
                <a:cubicBezTo>
                  <a:pt x="1630918" y="3472934"/>
                  <a:pt x="1628239" y="3498116"/>
                  <a:pt x="1635740" y="3516332"/>
                </a:cubicBezTo>
                <a:cubicBezTo>
                  <a:pt x="1657171" y="3571518"/>
                  <a:pt x="1664672" y="3627775"/>
                  <a:pt x="1660922" y="3686711"/>
                </a:cubicBezTo>
                <a:cubicBezTo>
                  <a:pt x="1658779" y="3716715"/>
                  <a:pt x="1659850" y="3747790"/>
                  <a:pt x="1662529" y="3777794"/>
                </a:cubicBezTo>
                <a:cubicBezTo>
                  <a:pt x="1665208" y="3807798"/>
                  <a:pt x="1668959" y="3838337"/>
                  <a:pt x="1677531" y="3867269"/>
                </a:cubicBezTo>
                <a:cubicBezTo>
                  <a:pt x="1713428" y="3986748"/>
                  <a:pt x="1794867" y="4070866"/>
                  <a:pt x="1893987" y="4141054"/>
                </a:cubicBezTo>
                <a:cubicBezTo>
                  <a:pt x="1901488" y="4146411"/>
                  <a:pt x="1908989" y="4151769"/>
                  <a:pt x="1919168" y="4159270"/>
                </a:cubicBezTo>
                <a:cubicBezTo>
                  <a:pt x="1813084" y="4204811"/>
                  <a:pt x="1709678" y="4207490"/>
                  <a:pt x="1605201" y="4178558"/>
                </a:cubicBezTo>
                <a:cubicBezTo>
                  <a:pt x="1591806" y="4174808"/>
                  <a:pt x="1582162" y="4158198"/>
                  <a:pt x="1570911" y="4147483"/>
                </a:cubicBezTo>
                <a:cubicBezTo>
                  <a:pt x="1571982" y="4146411"/>
                  <a:pt x="1573054" y="4144804"/>
                  <a:pt x="1574125" y="4143732"/>
                </a:cubicBezTo>
                <a:cubicBezTo>
                  <a:pt x="1565553" y="4142125"/>
                  <a:pt x="1557516" y="4140518"/>
                  <a:pt x="1555373" y="4139982"/>
                </a:cubicBezTo>
                <a:cubicBezTo>
                  <a:pt x="1550015" y="4118015"/>
                  <a:pt x="1548944" y="4099262"/>
                  <a:pt x="1541443" y="4083725"/>
                </a:cubicBezTo>
                <a:cubicBezTo>
                  <a:pt x="1530191" y="4061758"/>
                  <a:pt x="1514118" y="4041934"/>
                  <a:pt x="1500723" y="4021038"/>
                </a:cubicBezTo>
                <a:cubicBezTo>
                  <a:pt x="1490008" y="4003358"/>
                  <a:pt x="1475006" y="3999607"/>
                  <a:pt x="1456789" y="4006037"/>
                </a:cubicBezTo>
                <a:cubicBezTo>
                  <a:pt x="1433751" y="4014073"/>
                  <a:pt x="1425178" y="4007108"/>
                  <a:pt x="1423571" y="3982462"/>
                </a:cubicBezTo>
                <a:cubicBezTo>
                  <a:pt x="1411784" y="3823871"/>
                  <a:pt x="1401604" y="3665280"/>
                  <a:pt x="1386066" y="3507224"/>
                </a:cubicBezTo>
                <a:cubicBezTo>
                  <a:pt x="1372672" y="3375958"/>
                  <a:pt x="1352312" y="3244691"/>
                  <a:pt x="1305163" y="3120390"/>
                </a:cubicBezTo>
                <a:cubicBezTo>
                  <a:pt x="1283732" y="3063597"/>
                  <a:pt x="1289090" y="3012698"/>
                  <a:pt x="1311592" y="2960192"/>
                </a:cubicBezTo>
                <a:cubicBezTo>
                  <a:pt x="1319094" y="2942511"/>
                  <a:pt x="1328202" y="2924830"/>
                  <a:pt x="1336238" y="2907149"/>
                </a:cubicBezTo>
                <a:cubicBezTo>
                  <a:pt x="1229618" y="2986981"/>
                  <a:pt x="1124605" y="3067348"/>
                  <a:pt x="1024949" y="3154144"/>
                </a:cubicBezTo>
                <a:cubicBezTo>
                  <a:pt x="924758" y="3240941"/>
                  <a:pt x="854571" y="3353455"/>
                  <a:pt x="805815" y="3474006"/>
                </a:cubicBezTo>
                <a:cubicBezTo>
                  <a:pt x="731341" y="3657243"/>
                  <a:pt x="702945" y="3852267"/>
                  <a:pt x="685800" y="4048363"/>
                </a:cubicBezTo>
                <a:cubicBezTo>
                  <a:pt x="683121" y="4079439"/>
                  <a:pt x="691158" y="4107835"/>
                  <a:pt x="712589" y="4132481"/>
                </a:cubicBezTo>
                <a:cubicBezTo>
                  <a:pt x="730806" y="4152840"/>
                  <a:pt x="747951" y="4175343"/>
                  <a:pt x="764024" y="4197846"/>
                </a:cubicBezTo>
                <a:cubicBezTo>
                  <a:pt x="797243" y="4246067"/>
                  <a:pt x="808494" y="4258926"/>
                  <a:pt x="742057" y="4278749"/>
                </a:cubicBezTo>
                <a:cubicBezTo>
                  <a:pt x="740450" y="4279285"/>
                  <a:pt x="739914" y="4281428"/>
                  <a:pt x="738842" y="4282500"/>
                </a:cubicBezTo>
                <a:cubicBezTo>
                  <a:pt x="692229" y="4282500"/>
                  <a:pt x="646152" y="4282500"/>
                  <a:pt x="599539" y="4282500"/>
                </a:cubicBezTo>
                <a:cubicBezTo>
                  <a:pt x="580251" y="4280357"/>
                  <a:pt x="560963" y="4277678"/>
                  <a:pt x="541139" y="4276070"/>
                </a:cubicBezTo>
                <a:cubicBezTo>
                  <a:pt x="484346" y="4272320"/>
                  <a:pt x="433983" y="4256782"/>
                  <a:pt x="403979" y="4203204"/>
                </a:cubicBezTo>
                <a:cubicBezTo>
                  <a:pt x="398621" y="4194096"/>
                  <a:pt x="395407" y="4180701"/>
                  <a:pt x="398085" y="4170522"/>
                </a:cubicBezTo>
                <a:cubicBezTo>
                  <a:pt x="411480" y="4116407"/>
                  <a:pt x="412552" y="4061758"/>
                  <a:pt x="410944" y="4008180"/>
                </a:cubicBezTo>
                <a:cubicBezTo>
                  <a:pt x="390049" y="4002286"/>
                  <a:pt x="372904" y="3997464"/>
                  <a:pt x="353080" y="3991570"/>
                </a:cubicBezTo>
                <a:cubicBezTo>
                  <a:pt x="370225" y="3959959"/>
                  <a:pt x="385763" y="3933170"/>
                  <a:pt x="399693" y="3905310"/>
                </a:cubicBezTo>
                <a:cubicBezTo>
                  <a:pt x="465594" y="3770828"/>
                  <a:pt x="506849" y="3627775"/>
                  <a:pt x="541139" y="3482578"/>
                </a:cubicBezTo>
                <a:cubicBezTo>
                  <a:pt x="562035" y="3393103"/>
                  <a:pt x="574893" y="3302556"/>
                  <a:pt x="564178" y="3209330"/>
                </a:cubicBezTo>
                <a:cubicBezTo>
                  <a:pt x="557748" y="3150930"/>
                  <a:pt x="557213" y="3091458"/>
                  <a:pt x="557748" y="3033058"/>
                </a:cubicBezTo>
                <a:cubicBezTo>
                  <a:pt x="558284" y="2980016"/>
                  <a:pt x="576501" y="2934474"/>
                  <a:pt x="622042" y="2901256"/>
                </a:cubicBezTo>
                <a:cubicBezTo>
                  <a:pt x="654725" y="2877145"/>
                  <a:pt x="684728" y="2848213"/>
                  <a:pt x="715268" y="2820888"/>
                </a:cubicBezTo>
                <a:cubicBezTo>
                  <a:pt x="780633" y="2763024"/>
                  <a:pt x="822960" y="2690694"/>
                  <a:pt x="846534" y="2607112"/>
                </a:cubicBezTo>
                <a:cubicBezTo>
                  <a:pt x="874931" y="2505849"/>
                  <a:pt x="885646" y="2405122"/>
                  <a:pt x="851892" y="2301716"/>
                </a:cubicBezTo>
                <a:cubicBezTo>
                  <a:pt x="831532" y="2239030"/>
                  <a:pt x="818138" y="2174200"/>
                  <a:pt x="805279" y="2109371"/>
                </a:cubicBezTo>
                <a:cubicBezTo>
                  <a:pt x="776883" y="1965246"/>
                  <a:pt x="765096" y="1820049"/>
                  <a:pt x="804208" y="1676460"/>
                </a:cubicBezTo>
                <a:cubicBezTo>
                  <a:pt x="836355" y="1559124"/>
                  <a:pt x="892076" y="1450896"/>
                  <a:pt x="956905" y="1347490"/>
                </a:cubicBezTo>
                <a:cubicBezTo>
                  <a:pt x="962263" y="1338917"/>
                  <a:pt x="967621" y="1329809"/>
                  <a:pt x="973515" y="1320165"/>
                </a:cubicBezTo>
                <a:cubicBezTo>
                  <a:pt x="900113" y="1243548"/>
                  <a:pt x="829925" y="1166396"/>
                  <a:pt x="755452" y="1093530"/>
                </a:cubicBezTo>
                <a:cubicBezTo>
                  <a:pt x="674549" y="1014234"/>
                  <a:pt x="604897" y="925830"/>
                  <a:pt x="543282" y="832604"/>
                </a:cubicBezTo>
                <a:cubicBezTo>
                  <a:pt x="454343" y="697051"/>
                  <a:pt x="453271" y="548104"/>
                  <a:pt x="495598" y="397014"/>
                </a:cubicBezTo>
                <a:cubicBezTo>
                  <a:pt x="512207" y="337542"/>
                  <a:pt x="536317" y="279678"/>
                  <a:pt x="557748" y="220206"/>
                </a:cubicBezTo>
                <a:cubicBezTo>
                  <a:pt x="550783" y="225028"/>
                  <a:pt x="543818" y="229314"/>
                  <a:pt x="536853" y="234136"/>
                </a:cubicBezTo>
                <a:cubicBezTo>
                  <a:pt x="484346" y="271105"/>
                  <a:pt x="433447" y="310753"/>
                  <a:pt x="378797" y="344507"/>
                </a:cubicBezTo>
                <a:cubicBezTo>
                  <a:pt x="309146" y="387906"/>
                  <a:pt x="240030" y="432911"/>
                  <a:pt x="165556" y="466130"/>
                </a:cubicBezTo>
                <a:cubicBezTo>
                  <a:pt x="79296" y="504706"/>
                  <a:pt x="32683" y="477917"/>
                  <a:pt x="2679" y="389513"/>
                </a:cubicBezTo>
                <a:cubicBezTo>
                  <a:pt x="1607" y="386834"/>
                  <a:pt x="536" y="386298"/>
                  <a:pt x="0" y="385763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4">
            <a:extLst>
              <a:ext uri="{FF2B5EF4-FFF2-40B4-BE49-F238E27FC236}">
                <a16:creationId xmlns:a16="http://schemas.microsoft.com/office/drawing/2014/main" id="{130448B1-F51D-4FAE-8C41-4AA3DE6865FA}"/>
              </a:ext>
            </a:extLst>
          </p:cNvPr>
          <p:cNvSpPr/>
          <p:nvPr/>
        </p:nvSpPr>
        <p:spPr>
          <a:xfrm>
            <a:off x="8306715" y="4922342"/>
            <a:ext cx="3805332" cy="1907507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1" y="5244059"/>
            <a:ext cx="12191999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4F33088-319D-4D41-9B26-87B2F0309571}"/>
              </a:ext>
            </a:extLst>
          </p:cNvPr>
          <p:cNvGrpSpPr/>
          <p:nvPr/>
        </p:nvGrpSpPr>
        <p:grpSpPr>
          <a:xfrm>
            <a:off x="7477088" y="2325810"/>
            <a:ext cx="1012044" cy="1193554"/>
            <a:chOff x="2970021" y="1519568"/>
            <a:chExt cx="1948870" cy="2298399"/>
          </a:xfrm>
        </p:grpSpPr>
        <p:sp>
          <p:nvSpPr>
            <p:cNvPr id="4" name="사각형: 모서리가 접힌 도형 3">
              <a:extLst>
                <a:ext uri="{FF2B5EF4-FFF2-40B4-BE49-F238E27FC236}">
                  <a16:creationId xmlns:a16="http://schemas.microsoft.com/office/drawing/2014/main" id="{B34FDE43-FA4C-4B30-983D-0660D89B7F35}"/>
                </a:ext>
              </a:extLst>
            </p:cNvPr>
            <p:cNvSpPr/>
            <p:nvPr/>
          </p:nvSpPr>
          <p:spPr>
            <a:xfrm rot="11795495">
              <a:off x="3406819" y="1711157"/>
              <a:ext cx="1512072" cy="2106810"/>
            </a:xfrm>
            <a:prstGeom prst="foldedCorner">
              <a:avLst>
                <a:gd name="adj" fmla="val 2059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모서리가 접힌 도형 4">
              <a:extLst>
                <a:ext uri="{FF2B5EF4-FFF2-40B4-BE49-F238E27FC236}">
                  <a16:creationId xmlns:a16="http://schemas.microsoft.com/office/drawing/2014/main" id="{5D34E17B-A242-4974-8AE7-FCF6A142979F}"/>
                </a:ext>
              </a:extLst>
            </p:cNvPr>
            <p:cNvSpPr/>
            <p:nvPr/>
          </p:nvSpPr>
          <p:spPr>
            <a:xfrm rot="11295599">
              <a:off x="3224067" y="1617256"/>
              <a:ext cx="1512072" cy="2106810"/>
            </a:xfrm>
            <a:prstGeom prst="foldedCorner">
              <a:avLst>
                <a:gd name="adj" fmla="val 20595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C38EB643-74AA-47D6-9F8C-EE20A9D5436E}"/>
                </a:ext>
              </a:extLst>
            </p:cNvPr>
            <p:cNvGrpSpPr/>
            <p:nvPr/>
          </p:nvGrpSpPr>
          <p:grpSpPr>
            <a:xfrm>
              <a:off x="2970021" y="1519568"/>
              <a:ext cx="1512072" cy="2106810"/>
              <a:chOff x="4467256" y="2237314"/>
              <a:chExt cx="1512072" cy="2106810"/>
            </a:xfrm>
          </p:grpSpPr>
          <p:sp>
            <p:nvSpPr>
              <p:cNvPr id="7" name="사각형: 모서리가 접힌 도형 6">
                <a:extLst>
                  <a:ext uri="{FF2B5EF4-FFF2-40B4-BE49-F238E27FC236}">
                    <a16:creationId xmlns:a16="http://schemas.microsoft.com/office/drawing/2014/main" id="{4D1F56B2-9A0A-4350-9F1A-77F81CB9E694}"/>
                  </a:ext>
                </a:extLst>
              </p:cNvPr>
              <p:cNvSpPr/>
              <p:nvPr/>
            </p:nvSpPr>
            <p:spPr>
              <a:xfrm rot="10800000">
                <a:off x="4467256" y="2237314"/>
                <a:ext cx="1512072" cy="2106810"/>
              </a:xfrm>
              <a:prstGeom prst="foldedCorner">
                <a:avLst>
                  <a:gd name="adj" fmla="val 20595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151DA0D3-1E9E-498A-94CD-74F1B79F24F3}"/>
                  </a:ext>
                </a:extLst>
              </p:cNvPr>
              <p:cNvGrpSpPr/>
              <p:nvPr/>
            </p:nvGrpSpPr>
            <p:grpSpPr>
              <a:xfrm>
                <a:off x="4601718" y="2637160"/>
                <a:ext cx="600660" cy="389914"/>
                <a:chOff x="7114897" y="3857313"/>
                <a:chExt cx="600660" cy="389914"/>
              </a:xfrm>
            </p:grpSpPr>
            <p:grpSp>
              <p:nvGrpSpPr>
                <p:cNvPr id="15" name="그룹 14">
                  <a:extLst>
                    <a:ext uri="{FF2B5EF4-FFF2-40B4-BE49-F238E27FC236}">
                      <a16:creationId xmlns:a16="http://schemas.microsoft.com/office/drawing/2014/main" id="{46B25E09-2F6E-4009-A9F9-FEA20440E6C2}"/>
                    </a:ext>
                  </a:extLst>
                </p:cNvPr>
                <p:cNvGrpSpPr/>
                <p:nvPr/>
              </p:nvGrpSpPr>
              <p:grpSpPr>
                <a:xfrm>
                  <a:off x="7141537" y="3857313"/>
                  <a:ext cx="543189" cy="371679"/>
                  <a:chOff x="3447835" y="3794733"/>
                  <a:chExt cx="543189" cy="371679"/>
                </a:xfrm>
              </p:grpSpPr>
              <p:sp>
                <p:nvSpPr>
                  <p:cNvPr id="17" name="직사각형 16">
                    <a:extLst>
                      <a:ext uri="{FF2B5EF4-FFF2-40B4-BE49-F238E27FC236}">
                        <a16:creationId xmlns:a16="http://schemas.microsoft.com/office/drawing/2014/main" id="{35D62FE4-F97C-467A-A1CC-45308A989362}"/>
                      </a:ext>
                    </a:extLst>
                  </p:cNvPr>
                  <p:cNvSpPr/>
                  <p:nvPr/>
                </p:nvSpPr>
                <p:spPr>
                  <a:xfrm>
                    <a:off x="3447835" y="3911359"/>
                    <a:ext cx="81481" cy="25505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직사각형 17">
                    <a:extLst>
                      <a:ext uri="{FF2B5EF4-FFF2-40B4-BE49-F238E27FC236}">
                        <a16:creationId xmlns:a16="http://schemas.microsoft.com/office/drawing/2014/main" id="{DA07CE62-44AF-485B-8C77-021259944851}"/>
                      </a:ext>
                    </a:extLst>
                  </p:cNvPr>
                  <p:cNvSpPr/>
                  <p:nvPr/>
                </p:nvSpPr>
                <p:spPr>
                  <a:xfrm>
                    <a:off x="3563262" y="3990766"/>
                    <a:ext cx="81481" cy="175646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" name="직사각형 18">
                    <a:extLst>
                      <a:ext uri="{FF2B5EF4-FFF2-40B4-BE49-F238E27FC236}">
                        <a16:creationId xmlns:a16="http://schemas.microsoft.com/office/drawing/2014/main" id="{A356475C-DBA4-4CDB-B3A5-556226C01955}"/>
                      </a:ext>
                    </a:extLst>
                  </p:cNvPr>
                  <p:cNvSpPr/>
                  <p:nvPr/>
                </p:nvSpPr>
                <p:spPr>
                  <a:xfrm>
                    <a:off x="3678689" y="3893009"/>
                    <a:ext cx="81481" cy="27340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" name="직사각형 19">
                    <a:extLst>
                      <a:ext uri="{FF2B5EF4-FFF2-40B4-BE49-F238E27FC236}">
                        <a16:creationId xmlns:a16="http://schemas.microsoft.com/office/drawing/2014/main" id="{7AFEA7E5-6AB4-4B51-890A-45D5275A426F}"/>
                      </a:ext>
                    </a:extLst>
                  </p:cNvPr>
                  <p:cNvSpPr/>
                  <p:nvPr/>
                </p:nvSpPr>
                <p:spPr>
                  <a:xfrm>
                    <a:off x="3794116" y="3918124"/>
                    <a:ext cx="81481" cy="24828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1" name="직사각형 20">
                    <a:extLst>
                      <a:ext uri="{FF2B5EF4-FFF2-40B4-BE49-F238E27FC236}">
                        <a16:creationId xmlns:a16="http://schemas.microsoft.com/office/drawing/2014/main" id="{495212D6-1944-40C2-96E6-AFF7E9C33D85}"/>
                      </a:ext>
                    </a:extLst>
                  </p:cNvPr>
                  <p:cNvSpPr/>
                  <p:nvPr/>
                </p:nvSpPr>
                <p:spPr>
                  <a:xfrm>
                    <a:off x="3909543" y="3794733"/>
                    <a:ext cx="81481" cy="371679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id="{19681556-37C0-449F-B006-56E1FD91721C}"/>
                    </a:ext>
                  </a:extLst>
                </p:cNvPr>
                <p:cNvSpPr/>
                <p:nvPr/>
              </p:nvSpPr>
              <p:spPr>
                <a:xfrm>
                  <a:off x="7114897" y="4229227"/>
                  <a:ext cx="600660" cy="18000"/>
                </a:xfrm>
                <a:prstGeom prst="rect">
                  <a:avLst/>
                </a:pr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" name="Freeform: Shape 127">
                <a:extLst>
                  <a:ext uri="{FF2B5EF4-FFF2-40B4-BE49-F238E27FC236}">
                    <a16:creationId xmlns:a16="http://schemas.microsoft.com/office/drawing/2014/main" id="{2B13BCAB-0B9E-4B81-A826-16D6074B4DFE}"/>
                  </a:ext>
                </a:extLst>
              </p:cNvPr>
              <p:cNvSpPr/>
              <p:nvPr/>
            </p:nvSpPr>
            <p:spPr>
              <a:xfrm>
                <a:off x="5318228" y="2595932"/>
                <a:ext cx="476130" cy="428526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부분 원형 9">
                <a:extLst>
                  <a:ext uri="{FF2B5EF4-FFF2-40B4-BE49-F238E27FC236}">
                    <a16:creationId xmlns:a16="http://schemas.microsoft.com/office/drawing/2014/main" id="{5C9D9598-8AD9-4BEC-A3ED-7FA3CD01CBD2}"/>
                  </a:ext>
                </a:extLst>
              </p:cNvPr>
              <p:cNvSpPr/>
              <p:nvPr/>
            </p:nvSpPr>
            <p:spPr>
              <a:xfrm>
                <a:off x="5220892" y="3231249"/>
                <a:ext cx="543189" cy="543189"/>
              </a:xfrm>
              <a:prstGeom prst="pi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부분 원형 10">
                <a:extLst>
                  <a:ext uri="{FF2B5EF4-FFF2-40B4-BE49-F238E27FC236}">
                    <a16:creationId xmlns:a16="http://schemas.microsoft.com/office/drawing/2014/main" id="{93521ADA-D4A2-4D7E-B1AA-02B4DD173CE0}"/>
                  </a:ext>
                </a:extLst>
              </p:cNvPr>
              <p:cNvSpPr/>
              <p:nvPr/>
            </p:nvSpPr>
            <p:spPr>
              <a:xfrm>
                <a:off x="5259017" y="3210714"/>
                <a:ext cx="543189" cy="543189"/>
              </a:xfrm>
              <a:prstGeom prst="pie">
                <a:avLst>
                  <a:gd name="adj1" fmla="val 16126101"/>
                  <a:gd name="adj2" fmla="val 2141162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DE56C7F3-1A78-41DE-A311-94A7277CE846}"/>
                  </a:ext>
                </a:extLst>
              </p:cNvPr>
              <p:cNvSpPr/>
              <p:nvPr/>
            </p:nvSpPr>
            <p:spPr>
              <a:xfrm>
                <a:off x="5220892" y="3925123"/>
                <a:ext cx="677783" cy="307595"/>
              </a:xfrm>
              <a:custGeom>
                <a:avLst/>
                <a:gdLst>
                  <a:gd name="connsiteX0" fmla="*/ 25698 w 844817"/>
                  <a:gd name="connsiteY0" fmla="*/ 241865 h 307595"/>
                  <a:gd name="connsiteX1" fmla="*/ 513835 w 844817"/>
                  <a:gd name="connsiteY1" fmla="*/ 241865 h 307595"/>
                  <a:gd name="connsiteX2" fmla="*/ 513835 w 844817"/>
                  <a:gd name="connsiteY2" fmla="*/ 307595 h 307595"/>
                  <a:gd name="connsiteX3" fmla="*/ 25698 w 844817"/>
                  <a:gd name="connsiteY3" fmla="*/ 307595 h 307595"/>
                  <a:gd name="connsiteX4" fmla="*/ 2 w 844817"/>
                  <a:gd name="connsiteY4" fmla="*/ 293989 h 307595"/>
                  <a:gd name="connsiteX5" fmla="*/ 2 w 844817"/>
                  <a:gd name="connsiteY5" fmla="*/ 255470 h 307595"/>
                  <a:gd name="connsiteX6" fmla="*/ 25698 w 844817"/>
                  <a:gd name="connsiteY6" fmla="*/ 241865 h 307595"/>
                  <a:gd name="connsiteX7" fmla="*/ 25696 w 844817"/>
                  <a:gd name="connsiteY7" fmla="*/ 120932 h 307595"/>
                  <a:gd name="connsiteX8" fmla="*/ 819121 w 844817"/>
                  <a:gd name="connsiteY8" fmla="*/ 120932 h 307595"/>
                  <a:gd name="connsiteX9" fmla="*/ 844817 w 844817"/>
                  <a:gd name="connsiteY9" fmla="*/ 134537 h 307595"/>
                  <a:gd name="connsiteX10" fmla="*/ 844817 w 844817"/>
                  <a:gd name="connsiteY10" fmla="*/ 173056 h 307595"/>
                  <a:gd name="connsiteX11" fmla="*/ 819121 w 844817"/>
                  <a:gd name="connsiteY11" fmla="*/ 186662 h 307595"/>
                  <a:gd name="connsiteX12" fmla="*/ 25696 w 844817"/>
                  <a:gd name="connsiteY12" fmla="*/ 186662 h 307595"/>
                  <a:gd name="connsiteX13" fmla="*/ 0 w 844817"/>
                  <a:gd name="connsiteY13" fmla="*/ 173056 h 307595"/>
                  <a:gd name="connsiteX14" fmla="*/ 0 w 844817"/>
                  <a:gd name="connsiteY14" fmla="*/ 134537 h 307595"/>
                  <a:gd name="connsiteX15" fmla="*/ 25696 w 844817"/>
                  <a:gd name="connsiteY15" fmla="*/ 120932 h 307595"/>
                  <a:gd name="connsiteX16" fmla="*/ 25704 w 844817"/>
                  <a:gd name="connsiteY16" fmla="*/ 0 h 307595"/>
                  <a:gd name="connsiteX17" fmla="*/ 673882 w 844817"/>
                  <a:gd name="connsiteY17" fmla="*/ 0 h 307595"/>
                  <a:gd name="connsiteX18" fmla="*/ 673882 w 844817"/>
                  <a:gd name="connsiteY18" fmla="*/ 65730 h 307595"/>
                  <a:gd name="connsiteX19" fmla="*/ 25704 w 844817"/>
                  <a:gd name="connsiteY19" fmla="*/ 65730 h 307595"/>
                  <a:gd name="connsiteX20" fmla="*/ 8 w 844817"/>
                  <a:gd name="connsiteY20" fmla="*/ 52124 h 307595"/>
                  <a:gd name="connsiteX21" fmla="*/ 8 w 844817"/>
                  <a:gd name="connsiteY21" fmla="*/ 13606 h 307595"/>
                  <a:gd name="connsiteX22" fmla="*/ 25704 w 844817"/>
                  <a:gd name="connsiteY22" fmla="*/ 0 h 30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44817" h="307595">
                    <a:moveTo>
                      <a:pt x="25698" y="241865"/>
                    </a:moveTo>
                    <a:lnTo>
                      <a:pt x="513835" y="241865"/>
                    </a:lnTo>
                    <a:lnTo>
                      <a:pt x="513835" y="307595"/>
                    </a:lnTo>
                    <a:lnTo>
                      <a:pt x="25698" y="307595"/>
                    </a:lnTo>
                    <a:cubicBezTo>
                      <a:pt x="11508" y="307595"/>
                      <a:pt x="2" y="301502"/>
                      <a:pt x="2" y="293989"/>
                    </a:cubicBezTo>
                    <a:lnTo>
                      <a:pt x="2" y="255470"/>
                    </a:lnTo>
                    <a:cubicBezTo>
                      <a:pt x="2" y="247957"/>
                      <a:pt x="11508" y="241865"/>
                      <a:pt x="25698" y="241865"/>
                    </a:cubicBezTo>
                    <a:close/>
                    <a:moveTo>
                      <a:pt x="25696" y="120932"/>
                    </a:moveTo>
                    <a:lnTo>
                      <a:pt x="819121" y="120932"/>
                    </a:lnTo>
                    <a:cubicBezTo>
                      <a:pt x="833311" y="120932"/>
                      <a:pt x="844817" y="127024"/>
                      <a:pt x="844817" y="134537"/>
                    </a:cubicBezTo>
                    <a:lnTo>
                      <a:pt x="844817" y="173056"/>
                    </a:lnTo>
                    <a:cubicBezTo>
                      <a:pt x="844817" y="180569"/>
                      <a:pt x="833311" y="186662"/>
                      <a:pt x="819121" y="186662"/>
                    </a:cubicBezTo>
                    <a:lnTo>
                      <a:pt x="25696" y="186662"/>
                    </a:lnTo>
                    <a:cubicBezTo>
                      <a:pt x="11506" y="186662"/>
                      <a:pt x="0" y="180569"/>
                      <a:pt x="0" y="173056"/>
                    </a:cubicBezTo>
                    <a:lnTo>
                      <a:pt x="0" y="134537"/>
                    </a:lnTo>
                    <a:cubicBezTo>
                      <a:pt x="0" y="127024"/>
                      <a:pt x="11506" y="120932"/>
                      <a:pt x="25696" y="120932"/>
                    </a:cubicBezTo>
                    <a:close/>
                    <a:moveTo>
                      <a:pt x="25704" y="0"/>
                    </a:moveTo>
                    <a:lnTo>
                      <a:pt x="673882" y="0"/>
                    </a:lnTo>
                    <a:lnTo>
                      <a:pt x="673882" y="65730"/>
                    </a:lnTo>
                    <a:lnTo>
                      <a:pt x="25704" y="65730"/>
                    </a:lnTo>
                    <a:cubicBezTo>
                      <a:pt x="11514" y="65730"/>
                      <a:pt x="8" y="59638"/>
                      <a:pt x="8" y="52124"/>
                    </a:cubicBezTo>
                    <a:lnTo>
                      <a:pt x="8" y="13606"/>
                    </a:lnTo>
                    <a:cubicBezTo>
                      <a:pt x="8" y="6092"/>
                      <a:pt x="11514" y="0"/>
                      <a:pt x="25704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E832973F-E173-4961-9926-B9D41255560A}"/>
                  </a:ext>
                </a:extLst>
              </p:cNvPr>
              <p:cNvSpPr/>
              <p:nvPr/>
            </p:nvSpPr>
            <p:spPr>
              <a:xfrm>
                <a:off x="4605766" y="3922444"/>
                <a:ext cx="504318" cy="307595"/>
              </a:xfrm>
              <a:custGeom>
                <a:avLst/>
                <a:gdLst>
                  <a:gd name="connsiteX0" fmla="*/ 25698 w 844817"/>
                  <a:gd name="connsiteY0" fmla="*/ 241865 h 307595"/>
                  <a:gd name="connsiteX1" fmla="*/ 513835 w 844817"/>
                  <a:gd name="connsiteY1" fmla="*/ 241865 h 307595"/>
                  <a:gd name="connsiteX2" fmla="*/ 513835 w 844817"/>
                  <a:gd name="connsiteY2" fmla="*/ 307595 h 307595"/>
                  <a:gd name="connsiteX3" fmla="*/ 25698 w 844817"/>
                  <a:gd name="connsiteY3" fmla="*/ 307595 h 307595"/>
                  <a:gd name="connsiteX4" fmla="*/ 2 w 844817"/>
                  <a:gd name="connsiteY4" fmla="*/ 293989 h 307595"/>
                  <a:gd name="connsiteX5" fmla="*/ 2 w 844817"/>
                  <a:gd name="connsiteY5" fmla="*/ 255470 h 307595"/>
                  <a:gd name="connsiteX6" fmla="*/ 25698 w 844817"/>
                  <a:gd name="connsiteY6" fmla="*/ 241865 h 307595"/>
                  <a:gd name="connsiteX7" fmla="*/ 25696 w 844817"/>
                  <a:gd name="connsiteY7" fmla="*/ 120932 h 307595"/>
                  <a:gd name="connsiteX8" fmla="*/ 819121 w 844817"/>
                  <a:gd name="connsiteY8" fmla="*/ 120932 h 307595"/>
                  <a:gd name="connsiteX9" fmla="*/ 844817 w 844817"/>
                  <a:gd name="connsiteY9" fmla="*/ 134537 h 307595"/>
                  <a:gd name="connsiteX10" fmla="*/ 844817 w 844817"/>
                  <a:gd name="connsiteY10" fmla="*/ 173056 h 307595"/>
                  <a:gd name="connsiteX11" fmla="*/ 819121 w 844817"/>
                  <a:gd name="connsiteY11" fmla="*/ 186662 h 307595"/>
                  <a:gd name="connsiteX12" fmla="*/ 25696 w 844817"/>
                  <a:gd name="connsiteY12" fmla="*/ 186662 h 307595"/>
                  <a:gd name="connsiteX13" fmla="*/ 0 w 844817"/>
                  <a:gd name="connsiteY13" fmla="*/ 173056 h 307595"/>
                  <a:gd name="connsiteX14" fmla="*/ 0 w 844817"/>
                  <a:gd name="connsiteY14" fmla="*/ 134537 h 307595"/>
                  <a:gd name="connsiteX15" fmla="*/ 25696 w 844817"/>
                  <a:gd name="connsiteY15" fmla="*/ 120932 h 307595"/>
                  <a:gd name="connsiteX16" fmla="*/ 25704 w 844817"/>
                  <a:gd name="connsiteY16" fmla="*/ 0 h 307595"/>
                  <a:gd name="connsiteX17" fmla="*/ 673882 w 844817"/>
                  <a:gd name="connsiteY17" fmla="*/ 0 h 307595"/>
                  <a:gd name="connsiteX18" fmla="*/ 673882 w 844817"/>
                  <a:gd name="connsiteY18" fmla="*/ 65730 h 307595"/>
                  <a:gd name="connsiteX19" fmla="*/ 25704 w 844817"/>
                  <a:gd name="connsiteY19" fmla="*/ 65730 h 307595"/>
                  <a:gd name="connsiteX20" fmla="*/ 8 w 844817"/>
                  <a:gd name="connsiteY20" fmla="*/ 52124 h 307595"/>
                  <a:gd name="connsiteX21" fmla="*/ 8 w 844817"/>
                  <a:gd name="connsiteY21" fmla="*/ 13606 h 307595"/>
                  <a:gd name="connsiteX22" fmla="*/ 25704 w 844817"/>
                  <a:gd name="connsiteY22" fmla="*/ 0 h 30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44817" h="307595">
                    <a:moveTo>
                      <a:pt x="25698" y="241865"/>
                    </a:moveTo>
                    <a:lnTo>
                      <a:pt x="513835" y="241865"/>
                    </a:lnTo>
                    <a:lnTo>
                      <a:pt x="513835" y="307595"/>
                    </a:lnTo>
                    <a:lnTo>
                      <a:pt x="25698" y="307595"/>
                    </a:lnTo>
                    <a:cubicBezTo>
                      <a:pt x="11508" y="307595"/>
                      <a:pt x="2" y="301502"/>
                      <a:pt x="2" y="293989"/>
                    </a:cubicBezTo>
                    <a:lnTo>
                      <a:pt x="2" y="255470"/>
                    </a:lnTo>
                    <a:cubicBezTo>
                      <a:pt x="2" y="247957"/>
                      <a:pt x="11508" y="241865"/>
                      <a:pt x="25698" y="241865"/>
                    </a:cubicBezTo>
                    <a:close/>
                    <a:moveTo>
                      <a:pt x="25696" y="120932"/>
                    </a:moveTo>
                    <a:lnTo>
                      <a:pt x="819121" y="120932"/>
                    </a:lnTo>
                    <a:cubicBezTo>
                      <a:pt x="833311" y="120932"/>
                      <a:pt x="844817" y="127024"/>
                      <a:pt x="844817" y="134537"/>
                    </a:cubicBezTo>
                    <a:lnTo>
                      <a:pt x="844817" y="173056"/>
                    </a:lnTo>
                    <a:cubicBezTo>
                      <a:pt x="844817" y="180569"/>
                      <a:pt x="833311" y="186662"/>
                      <a:pt x="819121" y="186662"/>
                    </a:cubicBezTo>
                    <a:lnTo>
                      <a:pt x="25696" y="186662"/>
                    </a:lnTo>
                    <a:cubicBezTo>
                      <a:pt x="11506" y="186662"/>
                      <a:pt x="0" y="180569"/>
                      <a:pt x="0" y="173056"/>
                    </a:cubicBezTo>
                    <a:lnTo>
                      <a:pt x="0" y="134537"/>
                    </a:lnTo>
                    <a:cubicBezTo>
                      <a:pt x="0" y="127024"/>
                      <a:pt x="11506" y="120932"/>
                      <a:pt x="25696" y="120932"/>
                    </a:cubicBezTo>
                    <a:close/>
                    <a:moveTo>
                      <a:pt x="25704" y="0"/>
                    </a:moveTo>
                    <a:lnTo>
                      <a:pt x="673882" y="0"/>
                    </a:lnTo>
                    <a:lnTo>
                      <a:pt x="673882" y="65730"/>
                    </a:lnTo>
                    <a:lnTo>
                      <a:pt x="25704" y="65730"/>
                    </a:lnTo>
                    <a:cubicBezTo>
                      <a:pt x="11514" y="65730"/>
                      <a:pt x="8" y="59638"/>
                      <a:pt x="8" y="52124"/>
                    </a:cubicBezTo>
                    <a:lnTo>
                      <a:pt x="8" y="13606"/>
                    </a:lnTo>
                    <a:cubicBezTo>
                      <a:pt x="8" y="6092"/>
                      <a:pt x="11514" y="0"/>
                      <a:pt x="25704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27">
                <a:extLst>
                  <a:ext uri="{FF2B5EF4-FFF2-40B4-BE49-F238E27FC236}">
                    <a16:creationId xmlns:a16="http://schemas.microsoft.com/office/drawing/2014/main" id="{6BF13729-6723-46C8-8595-FD96BDB59200}"/>
                  </a:ext>
                </a:extLst>
              </p:cNvPr>
              <p:cNvSpPr/>
              <p:nvPr/>
            </p:nvSpPr>
            <p:spPr>
              <a:xfrm>
                <a:off x="4605765" y="3295334"/>
                <a:ext cx="476130" cy="428526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2441AE55-794B-49D7-A190-0945E01EF64F}"/>
              </a:ext>
            </a:extLst>
          </p:cNvPr>
          <p:cNvSpPr/>
          <p:nvPr/>
        </p:nvSpPr>
        <p:spPr>
          <a:xfrm rot="2838882">
            <a:off x="2646492" y="3902298"/>
            <a:ext cx="1627770" cy="1924257"/>
          </a:xfrm>
          <a:custGeom>
            <a:avLst/>
            <a:gdLst>
              <a:gd name="connsiteX0" fmla="*/ 1697155 w 3375646"/>
              <a:gd name="connsiteY0" fmla="*/ 0 h 3990500"/>
              <a:gd name="connsiteX1" fmla="*/ 3236340 w 3375646"/>
              <a:gd name="connsiteY1" fmla="*/ 0 h 3990500"/>
              <a:gd name="connsiteX2" fmla="*/ 3375646 w 3375646"/>
              <a:gd name="connsiteY2" fmla="*/ 184244 h 3990500"/>
              <a:gd name="connsiteX3" fmla="*/ 3375646 w 3375646"/>
              <a:gd name="connsiteY3" fmla="*/ 3806252 h 3990500"/>
              <a:gd name="connsiteX4" fmla="*/ 3236340 w 3375646"/>
              <a:gd name="connsiteY4" fmla="*/ 3990500 h 3990500"/>
              <a:gd name="connsiteX5" fmla="*/ 0 w 3375646"/>
              <a:gd name="connsiteY5" fmla="*/ 3990500 h 39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5646" h="3990500">
                <a:moveTo>
                  <a:pt x="1697155" y="0"/>
                </a:moveTo>
                <a:lnTo>
                  <a:pt x="3236340" y="0"/>
                </a:lnTo>
                <a:cubicBezTo>
                  <a:pt x="3312732" y="0"/>
                  <a:pt x="3375646" y="80888"/>
                  <a:pt x="3375646" y="184244"/>
                </a:cubicBezTo>
                <a:lnTo>
                  <a:pt x="3375646" y="3806252"/>
                </a:lnTo>
                <a:cubicBezTo>
                  <a:pt x="3375646" y="3905115"/>
                  <a:pt x="3312732" y="3990500"/>
                  <a:pt x="3236340" y="3990500"/>
                </a:cubicBezTo>
                <a:lnTo>
                  <a:pt x="0" y="39905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F4006EA1-D542-4DC6-89B6-89390F36D59D}"/>
              </a:ext>
            </a:extLst>
          </p:cNvPr>
          <p:cNvGrpSpPr/>
          <p:nvPr/>
        </p:nvGrpSpPr>
        <p:grpSpPr>
          <a:xfrm>
            <a:off x="-221295" y="3698275"/>
            <a:ext cx="3332063" cy="3217501"/>
            <a:chOff x="-299663" y="3010459"/>
            <a:chExt cx="4044881" cy="3905812"/>
          </a:xfrm>
        </p:grpSpPr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id="{3CA30E6D-7FF2-492A-B0F5-6B5B32EFE1D5}"/>
                </a:ext>
              </a:extLst>
            </p:cNvPr>
            <p:cNvSpPr>
              <a:spLocks/>
            </p:cNvSpPr>
            <p:nvPr/>
          </p:nvSpPr>
          <p:spPr>
            <a:xfrm rot="2838882">
              <a:off x="1244005" y="3525226"/>
              <a:ext cx="3015979" cy="1986446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C6F3AB06-D927-4FB0-BDA4-002C46D58B39}"/>
                </a:ext>
              </a:extLst>
            </p:cNvPr>
            <p:cNvSpPr/>
            <p:nvPr/>
          </p:nvSpPr>
          <p:spPr>
            <a:xfrm rot="2838882">
              <a:off x="1257389" y="3541728"/>
              <a:ext cx="2990401" cy="1950261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4">
              <a:extLst>
                <a:ext uri="{FF2B5EF4-FFF2-40B4-BE49-F238E27FC236}">
                  <a16:creationId xmlns:a16="http://schemas.microsoft.com/office/drawing/2014/main" id="{2658FAA6-FA2A-46E4-8622-6BBA7C35FAE6}"/>
                </a:ext>
              </a:extLst>
            </p:cNvPr>
            <p:cNvSpPr/>
            <p:nvPr/>
          </p:nvSpPr>
          <p:spPr>
            <a:xfrm rot="2838882">
              <a:off x="1401866" y="3666297"/>
              <a:ext cx="2730365" cy="1668557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7" name="Group 62">
              <a:extLst>
                <a:ext uri="{FF2B5EF4-FFF2-40B4-BE49-F238E27FC236}">
                  <a16:creationId xmlns:a16="http://schemas.microsoft.com/office/drawing/2014/main" id="{9A978437-ED2B-44D9-AB68-1162E613F9B6}"/>
                </a:ext>
              </a:extLst>
            </p:cNvPr>
            <p:cNvGrpSpPr/>
            <p:nvPr/>
          </p:nvGrpSpPr>
          <p:grpSpPr>
            <a:xfrm rot="2835941">
              <a:off x="1558019" y="3891981"/>
              <a:ext cx="2387425" cy="1253861"/>
              <a:chOff x="10931534" y="3573459"/>
              <a:chExt cx="1678028" cy="881290"/>
            </a:xfrm>
          </p:grpSpPr>
          <p:sp>
            <p:nvSpPr>
              <p:cNvPr id="39" name="Rectangle 23">
                <a:extLst>
                  <a:ext uri="{FF2B5EF4-FFF2-40B4-BE49-F238E27FC236}">
                    <a16:creationId xmlns:a16="http://schemas.microsoft.com/office/drawing/2014/main" id="{8973BA6C-1C0C-411C-9CE8-0B1F9D62D2E5}"/>
                  </a:ext>
                </a:extLst>
              </p:cNvPr>
              <p:cNvSpPr/>
              <p:nvPr/>
            </p:nvSpPr>
            <p:spPr>
              <a:xfrm>
                <a:off x="10931534" y="3573459"/>
                <a:ext cx="1678028" cy="138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24">
                <a:extLst>
                  <a:ext uri="{FF2B5EF4-FFF2-40B4-BE49-F238E27FC236}">
                    <a16:creationId xmlns:a16="http://schemas.microsoft.com/office/drawing/2014/main" id="{9EA0A50C-33C3-4A23-8CD7-C6F9FC830789}"/>
                  </a:ext>
                </a:extLst>
              </p:cNvPr>
              <p:cNvSpPr/>
              <p:nvPr/>
            </p:nvSpPr>
            <p:spPr>
              <a:xfrm>
                <a:off x="11505826" y="3825575"/>
                <a:ext cx="531363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127">
                <a:extLst>
                  <a:ext uri="{FF2B5EF4-FFF2-40B4-BE49-F238E27FC236}">
                    <a16:creationId xmlns:a16="http://schemas.microsoft.com/office/drawing/2014/main" id="{FCF763F7-02A6-4AA6-B4C2-90AEB96FECCC}"/>
                  </a:ext>
                </a:extLst>
              </p:cNvPr>
              <p:cNvSpPr/>
              <p:nvPr/>
            </p:nvSpPr>
            <p:spPr>
              <a:xfrm>
                <a:off x="11542085" y="3877305"/>
                <a:ext cx="424126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33">
                <a:extLst>
                  <a:ext uri="{FF2B5EF4-FFF2-40B4-BE49-F238E27FC236}">
                    <a16:creationId xmlns:a16="http://schemas.microsoft.com/office/drawing/2014/main" id="{96276F5B-E3B9-4AED-B609-2961A77B2D5A}"/>
                  </a:ext>
                </a:extLst>
              </p:cNvPr>
              <p:cNvSpPr/>
              <p:nvPr/>
            </p:nvSpPr>
            <p:spPr>
              <a:xfrm>
                <a:off x="12073609" y="3822357"/>
                <a:ext cx="531363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50">
                <a:extLst>
                  <a:ext uri="{FF2B5EF4-FFF2-40B4-BE49-F238E27FC236}">
                    <a16:creationId xmlns:a16="http://schemas.microsoft.com/office/drawing/2014/main" id="{1C2C1568-CF49-45D6-84E6-CF4850F5FC1F}"/>
                  </a:ext>
                </a:extLst>
              </p:cNvPr>
              <p:cNvSpPr/>
              <p:nvPr/>
            </p:nvSpPr>
            <p:spPr>
              <a:xfrm>
                <a:off x="11745842" y="4314812"/>
                <a:ext cx="43935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7">
                <a:extLst>
                  <a:ext uri="{FF2B5EF4-FFF2-40B4-BE49-F238E27FC236}">
                    <a16:creationId xmlns:a16="http://schemas.microsoft.com/office/drawing/2014/main" id="{86794246-2ED4-46CB-8C22-1325238ABFB4}"/>
                  </a:ext>
                </a:extLst>
              </p:cNvPr>
              <p:cNvSpPr/>
              <p:nvPr/>
            </p:nvSpPr>
            <p:spPr>
              <a:xfrm>
                <a:off x="12244484" y="4314810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D895D67-76E8-4846-A66D-B9213E6DAA23}"/>
                  </a:ext>
                </a:extLst>
              </p:cNvPr>
              <p:cNvSpPr/>
              <p:nvPr/>
            </p:nvSpPr>
            <p:spPr>
              <a:xfrm>
                <a:off x="11745842" y="4399539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FD6E213-C55D-48EA-8960-79999C3363CA}"/>
                  </a:ext>
                </a:extLst>
              </p:cNvPr>
              <p:cNvSpPr/>
              <p:nvPr/>
            </p:nvSpPr>
            <p:spPr>
              <a:xfrm>
                <a:off x="12030922" y="4398532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128">
                <a:extLst>
                  <a:ext uri="{FF2B5EF4-FFF2-40B4-BE49-F238E27FC236}">
                    <a16:creationId xmlns:a16="http://schemas.microsoft.com/office/drawing/2014/main" id="{C8B12BAB-CC1C-4C35-AF80-158F5D7DE043}"/>
                  </a:ext>
                </a:extLst>
              </p:cNvPr>
              <p:cNvSpPr/>
              <p:nvPr/>
            </p:nvSpPr>
            <p:spPr>
              <a:xfrm>
                <a:off x="11772627" y="4331149"/>
                <a:ext cx="686368" cy="105236"/>
              </a:xfrm>
              <a:custGeom>
                <a:avLst/>
                <a:gdLst>
                  <a:gd name="connsiteX0" fmla="*/ 153859 w 686368"/>
                  <a:gd name="connsiteY0" fmla="*/ 84729 h 105236"/>
                  <a:gd name="connsiteX1" fmla="*/ 183481 w 686368"/>
                  <a:gd name="connsiteY1" fmla="*/ 84729 h 105236"/>
                  <a:gd name="connsiteX2" fmla="*/ 187726 w 686368"/>
                  <a:gd name="connsiteY2" fmla="*/ 88974 h 105236"/>
                  <a:gd name="connsiteX3" fmla="*/ 187726 w 686368"/>
                  <a:gd name="connsiteY3" fmla="*/ 100991 h 105236"/>
                  <a:gd name="connsiteX4" fmla="*/ 183481 w 686368"/>
                  <a:gd name="connsiteY4" fmla="*/ 105236 h 105236"/>
                  <a:gd name="connsiteX5" fmla="*/ 153859 w 686368"/>
                  <a:gd name="connsiteY5" fmla="*/ 105236 h 105236"/>
                  <a:gd name="connsiteX6" fmla="*/ 149614 w 686368"/>
                  <a:gd name="connsiteY6" fmla="*/ 100991 h 105236"/>
                  <a:gd name="connsiteX7" fmla="*/ 149614 w 686368"/>
                  <a:gd name="connsiteY7" fmla="*/ 88974 h 105236"/>
                  <a:gd name="connsiteX8" fmla="*/ 153859 w 686368"/>
                  <a:gd name="connsiteY8" fmla="*/ 84729 h 105236"/>
                  <a:gd name="connsiteX9" fmla="*/ 4245 w 686368"/>
                  <a:gd name="connsiteY9" fmla="*/ 84729 h 105236"/>
                  <a:gd name="connsiteX10" fmla="*/ 114508 w 686368"/>
                  <a:gd name="connsiteY10" fmla="*/ 84729 h 105236"/>
                  <a:gd name="connsiteX11" fmla="*/ 118753 w 686368"/>
                  <a:gd name="connsiteY11" fmla="*/ 88974 h 105236"/>
                  <a:gd name="connsiteX12" fmla="*/ 118753 w 686368"/>
                  <a:gd name="connsiteY12" fmla="*/ 100991 h 105236"/>
                  <a:gd name="connsiteX13" fmla="*/ 114508 w 686368"/>
                  <a:gd name="connsiteY13" fmla="*/ 105236 h 105236"/>
                  <a:gd name="connsiteX14" fmla="*/ 4245 w 686368"/>
                  <a:gd name="connsiteY14" fmla="*/ 105236 h 105236"/>
                  <a:gd name="connsiteX15" fmla="*/ 0 w 686368"/>
                  <a:gd name="connsiteY15" fmla="*/ 100991 h 105236"/>
                  <a:gd name="connsiteX16" fmla="*/ 0 w 686368"/>
                  <a:gd name="connsiteY16" fmla="*/ 88974 h 105236"/>
                  <a:gd name="connsiteX17" fmla="*/ 4245 w 686368"/>
                  <a:gd name="connsiteY17" fmla="*/ 84729 h 105236"/>
                  <a:gd name="connsiteX18" fmla="*/ 438939 w 686368"/>
                  <a:gd name="connsiteY18" fmla="*/ 83722 h 105236"/>
                  <a:gd name="connsiteX19" fmla="*/ 468561 w 686368"/>
                  <a:gd name="connsiteY19" fmla="*/ 83722 h 105236"/>
                  <a:gd name="connsiteX20" fmla="*/ 472806 w 686368"/>
                  <a:gd name="connsiteY20" fmla="*/ 87967 h 105236"/>
                  <a:gd name="connsiteX21" fmla="*/ 472806 w 686368"/>
                  <a:gd name="connsiteY21" fmla="*/ 99984 h 105236"/>
                  <a:gd name="connsiteX22" fmla="*/ 468561 w 686368"/>
                  <a:gd name="connsiteY22" fmla="*/ 104229 h 105236"/>
                  <a:gd name="connsiteX23" fmla="*/ 438939 w 686368"/>
                  <a:gd name="connsiteY23" fmla="*/ 104229 h 105236"/>
                  <a:gd name="connsiteX24" fmla="*/ 434694 w 686368"/>
                  <a:gd name="connsiteY24" fmla="*/ 99984 h 105236"/>
                  <a:gd name="connsiteX25" fmla="*/ 434694 w 686368"/>
                  <a:gd name="connsiteY25" fmla="*/ 87967 h 105236"/>
                  <a:gd name="connsiteX26" fmla="*/ 438939 w 686368"/>
                  <a:gd name="connsiteY26" fmla="*/ 83722 h 105236"/>
                  <a:gd name="connsiteX27" fmla="*/ 289325 w 686368"/>
                  <a:gd name="connsiteY27" fmla="*/ 83722 h 105236"/>
                  <a:gd name="connsiteX28" fmla="*/ 399588 w 686368"/>
                  <a:gd name="connsiteY28" fmla="*/ 83722 h 105236"/>
                  <a:gd name="connsiteX29" fmla="*/ 403833 w 686368"/>
                  <a:gd name="connsiteY29" fmla="*/ 87967 h 105236"/>
                  <a:gd name="connsiteX30" fmla="*/ 403833 w 686368"/>
                  <a:gd name="connsiteY30" fmla="*/ 99984 h 105236"/>
                  <a:gd name="connsiteX31" fmla="*/ 399588 w 686368"/>
                  <a:gd name="connsiteY31" fmla="*/ 104229 h 105236"/>
                  <a:gd name="connsiteX32" fmla="*/ 289325 w 686368"/>
                  <a:gd name="connsiteY32" fmla="*/ 104229 h 105236"/>
                  <a:gd name="connsiteX33" fmla="*/ 285080 w 686368"/>
                  <a:gd name="connsiteY33" fmla="*/ 99984 h 105236"/>
                  <a:gd name="connsiteX34" fmla="*/ 285080 w 686368"/>
                  <a:gd name="connsiteY34" fmla="*/ 87967 h 105236"/>
                  <a:gd name="connsiteX35" fmla="*/ 289325 w 686368"/>
                  <a:gd name="connsiteY35" fmla="*/ 83722 h 105236"/>
                  <a:gd name="connsiteX36" fmla="*/ 353589 w 686368"/>
                  <a:gd name="connsiteY36" fmla="*/ 2 h 105236"/>
                  <a:gd name="connsiteX37" fmla="*/ 383211 w 686368"/>
                  <a:gd name="connsiteY37" fmla="*/ 2 h 105236"/>
                  <a:gd name="connsiteX38" fmla="*/ 387456 w 686368"/>
                  <a:gd name="connsiteY38" fmla="*/ 4247 h 105236"/>
                  <a:gd name="connsiteX39" fmla="*/ 387456 w 686368"/>
                  <a:gd name="connsiteY39" fmla="*/ 16264 h 105236"/>
                  <a:gd name="connsiteX40" fmla="*/ 383211 w 686368"/>
                  <a:gd name="connsiteY40" fmla="*/ 20509 h 105236"/>
                  <a:gd name="connsiteX41" fmla="*/ 353589 w 686368"/>
                  <a:gd name="connsiteY41" fmla="*/ 20509 h 105236"/>
                  <a:gd name="connsiteX42" fmla="*/ 349344 w 686368"/>
                  <a:gd name="connsiteY42" fmla="*/ 16264 h 105236"/>
                  <a:gd name="connsiteX43" fmla="*/ 349344 w 686368"/>
                  <a:gd name="connsiteY43" fmla="*/ 4247 h 105236"/>
                  <a:gd name="connsiteX44" fmla="*/ 353589 w 686368"/>
                  <a:gd name="connsiteY44" fmla="*/ 2 h 105236"/>
                  <a:gd name="connsiteX45" fmla="*/ 8320 w 686368"/>
                  <a:gd name="connsiteY45" fmla="*/ 2 h 105236"/>
                  <a:gd name="connsiteX46" fmla="*/ 314237 w 686368"/>
                  <a:gd name="connsiteY46" fmla="*/ 2 h 105236"/>
                  <a:gd name="connsiteX47" fmla="*/ 318482 w 686368"/>
                  <a:gd name="connsiteY47" fmla="*/ 4247 h 105236"/>
                  <a:gd name="connsiteX48" fmla="*/ 318482 w 686368"/>
                  <a:gd name="connsiteY48" fmla="*/ 16264 h 105236"/>
                  <a:gd name="connsiteX49" fmla="*/ 314237 w 686368"/>
                  <a:gd name="connsiteY49" fmla="*/ 20509 h 105236"/>
                  <a:gd name="connsiteX50" fmla="*/ 8320 w 686368"/>
                  <a:gd name="connsiteY50" fmla="*/ 20509 h 105236"/>
                  <a:gd name="connsiteX51" fmla="*/ 4075 w 686368"/>
                  <a:gd name="connsiteY51" fmla="*/ 16264 h 105236"/>
                  <a:gd name="connsiteX52" fmla="*/ 4075 w 686368"/>
                  <a:gd name="connsiteY52" fmla="*/ 4247 h 105236"/>
                  <a:gd name="connsiteX53" fmla="*/ 8320 w 686368"/>
                  <a:gd name="connsiteY53" fmla="*/ 2 h 105236"/>
                  <a:gd name="connsiteX54" fmla="*/ 652501 w 686368"/>
                  <a:gd name="connsiteY54" fmla="*/ 0 h 105236"/>
                  <a:gd name="connsiteX55" fmla="*/ 682123 w 686368"/>
                  <a:gd name="connsiteY55" fmla="*/ 0 h 105236"/>
                  <a:gd name="connsiteX56" fmla="*/ 686368 w 686368"/>
                  <a:gd name="connsiteY56" fmla="*/ 4245 h 105236"/>
                  <a:gd name="connsiteX57" fmla="*/ 686368 w 686368"/>
                  <a:gd name="connsiteY57" fmla="*/ 16262 h 105236"/>
                  <a:gd name="connsiteX58" fmla="*/ 682123 w 686368"/>
                  <a:gd name="connsiteY58" fmla="*/ 20507 h 105236"/>
                  <a:gd name="connsiteX59" fmla="*/ 652501 w 686368"/>
                  <a:gd name="connsiteY59" fmla="*/ 20507 h 105236"/>
                  <a:gd name="connsiteX60" fmla="*/ 648256 w 686368"/>
                  <a:gd name="connsiteY60" fmla="*/ 16262 h 105236"/>
                  <a:gd name="connsiteX61" fmla="*/ 648256 w 686368"/>
                  <a:gd name="connsiteY61" fmla="*/ 4245 h 105236"/>
                  <a:gd name="connsiteX62" fmla="*/ 652501 w 686368"/>
                  <a:gd name="connsiteY62" fmla="*/ 0 h 105236"/>
                  <a:gd name="connsiteX63" fmla="*/ 502887 w 686368"/>
                  <a:gd name="connsiteY63" fmla="*/ 0 h 105236"/>
                  <a:gd name="connsiteX64" fmla="*/ 613150 w 686368"/>
                  <a:gd name="connsiteY64" fmla="*/ 0 h 105236"/>
                  <a:gd name="connsiteX65" fmla="*/ 617395 w 686368"/>
                  <a:gd name="connsiteY65" fmla="*/ 4245 h 105236"/>
                  <a:gd name="connsiteX66" fmla="*/ 617395 w 686368"/>
                  <a:gd name="connsiteY66" fmla="*/ 16262 h 105236"/>
                  <a:gd name="connsiteX67" fmla="*/ 613150 w 686368"/>
                  <a:gd name="connsiteY67" fmla="*/ 20507 h 105236"/>
                  <a:gd name="connsiteX68" fmla="*/ 502887 w 686368"/>
                  <a:gd name="connsiteY68" fmla="*/ 20507 h 105236"/>
                  <a:gd name="connsiteX69" fmla="*/ 498642 w 686368"/>
                  <a:gd name="connsiteY69" fmla="*/ 16262 h 105236"/>
                  <a:gd name="connsiteX70" fmla="*/ 498642 w 686368"/>
                  <a:gd name="connsiteY70" fmla="*/ 4245 h 105236"/>
                  <a:gd name="connsiteX71" fmla="*/ 502887 w 686368"/>
                  <a:gd name="connsiteY71" fmla="*/ 0 h 10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86368" h="105236">
                    <a:moveTo>
                      <a:pt x="153859" y="84729"/>
                    </a:moveTo>
                    <a:lnTo>
                      <a:pt x="183481" y="84729"/>
                    </a:lnTo>
                    <a:cubicBezTo>
                      <a:pt x="185825" y="84729"/>
                      <a:pt x="187726" y="86630"/>
                      <a:pt x="187726" y="88974"/>
                    </a:cubicBezTo>
                    <a:lnTo>
                      <a:pt x="187726" y="100991"/>
                    </a:lnTo>
                    <a:cubicBezTo>
                      <a:pt x="187726" y="103335"/>
                      <a:pt x="185825" y="105236"/>
                      <a:pt x="183481" y="105236"/>
                    </a:cubicBezTo>
                    <a:lnTo>
                      <a:pt x="153859" y="105236"/>
                    </a:lnTo>
                    <a:cubicBezTo>
                      <a:pt x="151515" y="105236"/>
                      <a:pt x="149614" y="103335"/>
                      <a:pt x="149614" y="100991"/>
                    </a:cubicBezTo>
                    <a:lnTo>
                      <a:pt x="149614" y="88974"/>
                    </a:lnTo>
                    <a:cubicBezTo>
                      <a:pt x="149614" y="86630"/>
                      <a:pt x="151515" y="84729"/>
                      <a:pt x="153859" y="84729"/>
                    </a:cubicBezTo>
                    <a:close/>
                    <a:moveTo>
                      <a:pt x="4245" y="84729"/>
                    </a:moveTo>
                    <a:lnTo>
                      <a:pt x="114508" y="84729"/>
                    </a:lnTo>
                    <a:cubicBezTo>
                      <a:pt x="116852" y="84729"/>
                      <a:pt x="118753" y="86630"/>
                      <a:pt x="118753" y="88974"/>
                    </a:cubicBezTo>
                    <a:lnTo>
                      <a:pt x="118753" y="100991"/>
                    </a:lnTo>
                    <a:cubicBezTo>
                      <a:pt x="118753" y="103335"/>
                      <a:pt x="116852" y="105236"/>
                      <a:pt x="114508" y="105236"/>
                    </a:cubicBezTo>
                    <a:lnTo>
                      <a:pt x="4245" y="105236"/>
                    </a:lnTo>
                    <a:cubicBezTo>
                      <a:pt x="1901" y="105236"/>
                      <a:pt x="0" y="103335"/>
                      <a:pt x="0" y="100991"/>
                    </a:cubicBezTo>
                    <a:lnTo>
                      <a:pt x="0" y="88974"/>
                    </a:lnTo>
                    <a:cubicBezTo>
                      <a:pt x="0" y="86630"/>
                      <a:pt x="1901" y="84729"/>
                      <a:pt x="4245" y="84729"/>
                    </a:cubicBezTo>
                    <a:close/>
                    <a:moveTo>
                      <a:pt x="438939" y="83722"/>
                    </a:moveTo>
                    <a:lnTo>
                      <a:pt x="468561" y="83722"/>
                    </a:lnTo>
                    <a:cubicBezTo>
                      <a:pt x="470905" y="83722"/>
                      <a:pt x="472806" y="85623"/>
                      <a:pt x="472806" y="87967"/>
                    </a:cubicBezTo>
                    <a:lnTo>
                      <a:pt x="472806" y="99984"/>
                    </a:lnTo>
                    <a:cubicBezTo>
                      <a:pt x="472806" y="102328"/>
                      <a:pt x="470905" y="104229"/>
                      <a:pt x="468561" y="104229"/>
                    </a:cubicBezTo>
                    <a:lnTo>
                      <a:pt x="438939" y="104229"/>
                    </a:lnTo>
                    <a:cubicBezTo>
                      <a:pt x="436595" y="104229"/>
                      <a:pt x="434694" y="102328"/>
                      <a:pt x="434694" y="99984"/>
                    </a:cubicBezTo>
                    <a:lnTo>
                      <a:pt x="434694" y="87967"/>
                    </a:lnTo>
                    <a:cubicBezTo>
                      <a:pt x="434694" y="85623"/>
                      <a:pt x="436595" y="83722"/>
                      <a:pt x="438939" y="83722"/>
                    </a:cubicBezTo>
                    <a:close/>
                    <a:moveTo>
                      <a:pt x="289325" y="83722"/>
                    </a:moveTo>
                    <a:lnTo>
                      <a:pt x="399588" y="83722"/>
                    </a:lnTo>
                    <a:cubicBezTo>
                      <a:pt x="401932" y="83722"/>
                      <a:pt x="403833" y="85623"/>
                      <a:pt x="403833" y="87967"/>
                    </a:cubicBezTo>
                    <a:lnTo>
                      <a:pt x="403833" y="99984"/>
                    </a:lnTo>
                    <a:cubicBezTo>
                      <a:pt x="403833" y="102328"/>
                      <a:pt x="401932" y="104229"/>
                      <a:pt x="399588" y="104229"/>
                    </a:cubicBezTo>
                    <a:lnTo>
                      <a:pt x="289325" y="104229"/>
                    </a:lnTo>
                    <a:cubicBezTo>
                      <a:pt x="286981" y="104229"/>
                      <a:pt x="285080" y="102328"/>
                      <a:pt x="285080" y="99984"/>
                    </a:cubicBezTo>
                    <a:lnTo>
                      <a:pt x="285080" y="87967"/>
                    </a:lnTo>
                    <a:cubicBezTo>
                      <a:pt x="285080" y="85623"/>
                      <a:pt x="286981" y="83722"/>
                      <a:pt x="289325" y="83722"/>
                    </a:cubicBezTo>
                    <a:close/>
                    <a:moveTo>
                      <a:pt x="353589" y="2"/>
                    </a:moveTo>
                    <a:lnTo>
                      <a:pt x="383211" y="2"/>
                    </a:lnTo>
                    <a:cubicBezTo>
                      <a:pt x="385555" y="2"/>
                      <a:pt x="387456" y="1903"/>
                      <a:pt x="387456" y="4247"/>
                    </a:cubicBezTo>
                    <a:lnTo>
                      <a:pt x="387456" y="16264"/>
                    </a:lnTo>
                    <a:cubicBezTo>
                      <a:pt x="387456" y="18608"/>
                      <a:pt x="385555" y="20509"/>
                      <a:pt x="383211" y="20509"/>
                    </a:cubicBezTo>
                    <a:lnTo>
                      <a:pt x="353589" y="20509"/>
                    </a:lnTo>
                    <a:cubicBezTo>
                      <a:pt x="351245" y="20509"/>
                      <a:pt x="349344" y="18608"/>
                      <a:pt x="349344" y="16264"/>
                    </a:cubicBezTo>
                    <a:lnTo>
                      <a:pt x="349344" y="4247"/>
                    </a:lnTo>
                    <a:cubicBezTo>
                      <a:pt x="349344" y="1903"/>
                      <a:pt x="351245" y="2"/>
                      <a:pt x="353589" y="2"/>
                    </a:cubicBezTo>
                    <a:close/>
                    <a:moveTo>
                      <a:pt x="8320" y="2"/>
                    </a:moveTo>
                    <a:lnTo>
                      <a:pt x="314237" y="2"/>
                    </a:lnTo>
                    <a:cubicBezTo>
                      <a:pt x="316581" y="2"/>
                      <a:pt x="318482" y="1903"/>
                      <a:pt x="318482" y="4247"/>
                    </a:cubicBezTo>
                    <a:lnTo>
                      <a:pt x="318482" y="16264"/>
                    </a:lnTo>
                    <a:cubicBezTo>
                      <a:pt x="318482" y="18608"/>
                      <a:pt x="316581" y="20509"/>
                      <a:pt x="314237" y="20509"/>
                    </a:cubicBezTo>
                    <a:lnTo>
                      <a:pt x="8320" y="20509"/>
                    </a:lnTo>
                    <a:cubicBezTo>
                      <a:pt x="5976" y="20509"/>
                      <a:pt x="4075" y="18608"/>
                      <a:pt x="4075" y="16264"/>
                    </a:cubicBezTo>
                    <a:lnTo>
                      <a:pt x="4075" y="4247"/>
                    </a:lnTo>
                    <a:cubicBezTo>
                      <a:pt x="4075" y="1903"/>
                      <a:pt x="5976" y="2"/>
                      <a:pt x="8320" y="2"/>
                    </a:cubicBezTo>
                    <a:close/>
                    <a:moveTo>
                      <a:pt x="652501" y="0"/>
                    </a:moveTo>
                    <a:lnTo>
                      <a:pt x="682123" y="0"/>
                    </a:lnTo>
                    <a:cubicBezTo>
                      <a:pt x="684467" y="0"/>
                      <a:pt x="686368" y="1901"/>
                      <a:pt x="686368" y="4245"/>
                    </a:cubicBezTo>
                    <a:lnTo>
                      <a:pt x="686368" y="16262"/>
                    </a:lnTo>
                    <a:cubicBezTo>
                      <a:pt x="686368" y="18606"/>
                      <a:pt x="684467" y="20507"/>
                      <a:pt x="682123" y="20507"/>
                    </a:cubicBezTo>
                    <a:lnTo>
                      <a:pt x="652501" y="20507"/>
                    </a:lnTo>
                    <a:cubicBezTo>
                      <a:pt x="650157" y="20507"/>
                      <a:pt x="648256" y="18606"/>
                      <a:pt x="648256" y="16262"/>
                    </a:cubicBezTo>
                    <a:lnTo>
                      <a:pt x="648256" y="4245"/>
                    </a:lnTo>
                    <a:cubicBezTo>
                      <a:pt x="648256" y="1901"/>
                      <a:pt x="650157" y="0"/>
                      <a:pt x="652501" y="0"/>
                    </a:cubicBezTo>
                    <a:close/>
                    <a:moveTo>
                      <a:pt x="502887" y="0"/>
                    </a:moveTo>
                    <a:lnTo>
                      <a:pt x="613150" y="0"/>
                    </a:lnTo>
                    <a:cubicBezTo>
                      <a:pt x="615494" y="0"/>
                      <a:pt x="617395" y="1901"/>
                      <a:pt x="617395" y="4245"/>
                    </a:cubicBezTo>
                    <a:lnTo>
                      <a:pt x="617395" y="16262"/>
                    </a:lnTo>
                    <a:cubicBezTo>
                      <a:pt x="617395" y="18606"/>
                      <a:pt x="615494" y="20507"/>
                      <a:pt x="613150" y="20507"/>
                    </a:cubicBezTo>
                    <a:lnTo>
                      <a:pt x="502887" y="20507"/>
                    </a:lnTo>
                    <a:cubicBezTo>
                      <a:pt x="500543" y="20507"/>
                      <a:pt x="498642" y="18606"/>
                      <a:pt x="498642" y="16262"/>
                    </a:cubicBezTo>
                    <a:lnTo>
                      <a:pt x="498642" y="4245"/>
                    </a:lnTo>
                    <a:cubicBezTo>
                      <a:pt x="498642" y="1901"/>
                      <a:pt x="500543" y="0"/>
                      <a:pt x="50288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24">
                <a:extLst>
                  <a:ext uri="{FF2B5EF4-FFF2-40B4-BE49-F238E27FC236}">
                    <a16:creationId xmlns:a16="http://schemas.microsoft.com/office/drawing/2014/main" id="{64466A0A-A01E-42D9-9BE5-0C23F6C024E7}"/>
                  </a:ext>
                </a:extLst>
              </p:cNvPr>
              <p:cNvSpPr/>
              <p:nvPr/>
            </p:nvSpPr>
            <p:spPr>
              <a:xfrm>
                <a:off x="10938042" y="3822356"/>
                <a:ext cx="531363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127">
                <a:extLst>
                  <a:ext uri="{FF2B5EF4-FFF2-40B4-BE49-F238E27FC236}">
                    <a16:creationId xmlns:a16="http://schemas.microsoft.com/office/drawing/2014/main" id="{911F6D19-CB5D-434E-A79B-7680F5AC8D65}"/>
                  </a:ext>
                </a:extLst>
              </p:cNvPr>
              <p:cNvSpPr/>
              <p:nvPr/>
            </p:nvSpPr>
            <p:spPr>
              <a:xfrm>
                <a:off x="10994957" y="3874703"/>
                <a:ext cx="424126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reeform: Shape 195">
              <a:extLst>
                <a:ext uri="{FF2B5EF4-FFF2-40B4-BE49-F238E27FC236}">
                  <a16:creationId xmlns:a16="http://schemas.microsoft.com/office/drawing/2014/main" id="{0B7EAA56-CD3E-4502-ADFA-433940FBEB55}"/>
                </a:ext>
              </a:extLst>
            </p:cNvPr>
            <p:cNvSpPr/>
            <p:nvPr/>
          </p:nvSpPr>
          <p:spPr>
            <a:xfrm rot="3082831">
              <a:off x="-452824" y="3486426"/>
              <a:ext cx="3767325" cy="2921917"/>
            </a:xfrm>
            <a:custGeom>
              <a:avLst/>
              <a:gdLst>
                <a:gd name="connsiteX0" fmla="*/ 802501 w 2647906"/>
                <a:gd name="connsiteY0" fmla="*/ 64780 h 2053702"/>
                <a:gd name="connsiteX1" fmla="*/ 824412 w 2647906"/>
                <a:gd name="connsiteY1" fmla="*/ 137612 h 2053702"/>
                <a:gd name="connsiteX2" fmla="*/ 735907 w 2647906"/>
                <a:gd name="connsiteY2" fmla="*/ 300638 h 2053702"/>
                <a:gd name="connsiteX3" fmla="*/ 672970 w 2647906"/>
                <a:gd name="connsiteY3" fmla="*/ 375812 h 2053702"/>
                <a:gd name="connsiteX4" fmla="*/ 644123 w 2647906"/>
                <a:gd name="connsiteY4" fmla="*/ 429134 h 2053702"/>
                <a:gd name="connsiteX5" fmla="*/ 630356 w 2647906"/>
                <a:gd name="connsiteY5" fmla="*/ 546704 h 2053702"/>
                <a:gd name="connsiteX6" fmla="*/ 618992 w 2647906"/>
                <a:gd name="connsiteY6" fmla="*/ 620349 h 2053702"/>
                <a:gd name="connsiteX7" fmla="*/ 576379 w 2647906"/>
                <a:gd name="connsiteY7" fmla="*/ 714318 h 2053702"/>
                <a:gd name="connsiteX8" fmla="*/ 559114 w 2647906"/>
                <a:gd name="connsiteY8" fmla="*/ 771355 h 2053702"/>
                <a:gd name="connsiteX9" fmla="*/ 507760 w 2647906"/>
                <a:gd name="connsiteY9" fmla="*/ 891329 h 2053702"/>
                <a:gd name="connsiteX10" fmla="*/ 462960 w 2647906"/>
                <a:gd name="connsiteY10" fmla="*/ 948802 h 2053702"/>
                <a:gd name="connsiteX11" fmla="*/ 412480 w 2647906"/>
                <a:gd name="connsiteY11" fmla="*/ 1078829 h 2053702"/>
                <a:gd name="connsiteX12" fmla="*/ 403301 w 2647906"/>
                <a:gd name="connsiteY12" fmla="*/ 1333200 h 2053702"/>
                <a:gd name="connsiteX13" fmla="*/ 421058 w 2647906"/>
                <a:gd name="connsiteY13" fmla="*/ 1503955 h 2053702"/>
                <a:gd name="connsiteX14" fmla="*/ 425443 w 2647906"/>
                <a:gd name="connsiteY14" fmla="*/ 1540797 h 2053702"/>
                <a:gd name="connsiteX15" fmla="*/ 0 w 2647906"/>
                <a:gd name="connsiteY15" fmla="*/ 1172459 h 2053702"/>
                <a:gd name="connsiteX16" fmla="*/ 16659 w 2647906"/>
                <a:gd name="connsiteY16" fmla="*/ 1116181 h 2053702"/>
                <a:gd name="connsiteX17" fmla="*/ 118337 w 2647906"/>
                <a:gd name="connsiteY17" fmla="*/ 780533 h 2053702"/>
                <a:gd name="connsiteX18" fmla="*/ 209683 w 2647906"/>
                <a:gd name="connsiteY18" fmla="*/ 463662 h 2053702"/>
                <a:gd name="connsiteX19" fmla="*/ 259071 w 2647906"/>
                <a:gd name="connsiteY19" fmla="*/ 293425 h 2053702"/>
                <a:gd name="connsiteX20" fmla="*/ 276772 w 2647906"/>
                <a:gd name="connsiteY20" fmla="*/ 205139 h 2053702"/>
                <a:gd name="connsiteX21" fmla="*/ 329219 w 2647906"/>
                <a:gd name="connsiteY21" fmla="*/ 137394 h 2053702"/>
                <a:gd name="connsiteX22" fmla="*/ 512349 w 2647906"/>
                <a:gd name="connsiteY22" fmla="*/ 41458 h 2053702"/>
                <a:gd name="connsiteX23" fmla="*/ 578564 w 2647906"/>
                <a:gd name="connsiteY23" fmla="*/ 3434 h 2053702"/>
                <a:gd name="connsiteX24" fmla="*/ 598232 w 2647906"/>
                <a:gd name="connsiteY24" fmla="*/ 2123 h 2053702"/>
                <a:gd name="connsiteX25" fmla="*/ 603914 w 2647906"/>
                <a:gd name="connsiteY25" fmla="*/ 16546 h 2053702"/>
                <a:gd name="connsiteX26" fmla="*/ 614402 w 2647906"/>
                <a:gd name="connsiteY26" fmla="*/ 153128 h 2053702"/>
                <a:gd name="connsiteX27" fmla="*/ 624237 w 2647906"/>
                <a:gd name="connsiteY27" fmla="*/ 147446 h 2053702"/>
                <a:gd name="connsiteX28" fmla="*/ 710120 w 2647906"/>
                <a:gd name="connsiteY28" fmla="*/ 63749 h 2053702"/>
                <a:gd name="connsiteX29" fmla="*/ 779832 w 2647906"/>
                <a:gd name="connsiteY29" fmla="*/ 50418 h 2053702"/>
                <a:gd name="connsiteX30" fmla="*/ 802501 w 2647906"/>
                <a:gd name="connsiteY30" fmla="*/ 64780 h 2053702"/>
                <a:gd name="connsiteX31" fmla="*/ 2419034 w 2647906"/>
                <a:gd name="connsiteY31" fmla="*/ 721093 h 2053702"/>
                <a:gd name="connsiteX32" fmla="*/ 2504043 w 2647906"/>
                <a:gd name="connsiteY32" fmla="*/ 904441 h 2053702"/>
                <a:gd name="connsiteX33" fmla="*/ 2545782 w 2647906"/>
                <a:gd name="connsiteY33" fmla="*/ 1068995 h 2053702"/>
                <a:gd name="connsiteX34" fmla="*/ 2540975 w 2647906"/>
                <a:gd name="connsiteY34" fmla="*/ 1200552 h 2053702"/>
                <a:gd name="connsiteX35" fmla="*/ 2527207 w 2647906"/>
                <a:gd name="connsiteY35" fmla="*/ 1309818 h 2053702"/>
                <a:gd name="connsiteX36" fmla="*/ 2533108 w 2647906"/>
                <a:gd name="connsiteY36" fmla="*/ 1417991 h 2053702"/>
                <a:gd name="connsiteX37" fmla="*/ 2647906 w 2647906"/>
                <a:gd name="connsiteY37" fmla="*/ 1623311 h 2053702"/>
                <a:gd name="connsiteX38" fmla="*/ 2238821 w 2647906"/>
                <a:gd name="connsiteY38" fmla="*/ 2053445 h 2053702"/>
                <a:gd name="connsiteX39" fmla="*/ 2107487 w 2647906"/>
                <a:gd name="connsiteY39" fmla="*/ 1625728 h 2053702"/>
                <a:gd name="connsiteX40" fmla="*/ 1832058 w 2647906"/>
                <a:gd name="connsiteY40" fmla="*/ 1241636 h 2053702"/>
                <a:gd name="connsiteX41" fmla="*/ 1746394 w 2647906"/>
                <a:gd name="connsiteY41" fmla="*/ 1095656 h 2053702"/>
                <a:gd name="connsiteX42" fmla="*/ 1701159 w 2647906"/>
                <a:gd name="connsiteY42" fmla="*/ 1015237 h 2053702"/>
                <a:gd name="connsiteX43" fmla="*/ 1666849 w 2647906"/>
                <a:gd name="connsiteY43" fmla="*/ 935910 h 2053702"/>
                <a:gd name="connsiteX44" fmla="*/ 1618990 w 2647906"/>
                <a:gd name="connsiteY44" fmla="*/ 854398 h 2053702"/>
                <a:gd name="connsiteX45" fmla="*/ 1588178 w 2647906"/>
                <a:gd name="connsiteY45" fmla="*/ 825770 h 2053702"/>
                <a:gd name="connsiteX46" fmla="*/ 1612435 w 2647906"/>
                <a:gd name="connsiteY46" fmla="*/ 764145 h 2053702"/>
                <a:gd name="connsiteX47" fmla="*/ 1642592 w 2647906"/>
                <a:gd name="connsiteY47" fmla="*/ 763488 h 2053702"/>
                <a:gd name="connsiteX48" fmla="*/ 1691106 w 2647906"/>
                <a:gd name="connsiteY48" fmla="*/ 775726 h 2053702"/>
                <a:gd name="connsiteX49" fmla="*/ 1749017 w 2647906"/>
                <a:gd name="connsiteY49" fmla="*/ 812658 h 2053702"/>
                <a:gd name="connsiteX50" fmla="*/ 1751420 w 2647906"/>
                <a:gd name="connsiteY50" fmla="*/ 814843 h 2053702"/>
                <a:gd name="connsiteX51" fmla="*/ 1755354 w 2647906"/>
                <a:gd name="connsiteY51" fmla="*/ 815280 h 2053702"/>
                <a:gd name="connsiteX52" fmla="*/ 1638003 w 2647906"/>
                <a:gd name="connsiteY52" fmla="*/ 354397 h 2053702"/>
                <a:gd name="connsiteX53" fmla="*/ 1635598 w 2647906"/>
                <a:gd name="connsiteY53" fmla="*/ 303261 h 2053702"/>
                <a:gd name="connsiteX54" fmla="*/ 1657234 w 2647906"/>
                <a:gd name="connsiteY54" fmla="*/ 263925 h 2053702"/>
                <a:gd name="connsiteX55" fmla="*/ 1707714 w 2647906"/>
                <a:gd name="connsiteY55" fmla="*/ 258243 h 2053702"/>
                <a:gd name="connsiteX56" fmla="*/ 1784419 w 2647906"/>
                <a:gd name="connsiteY56" fmla="*/ 306538 h 2053702"/>
                <a:gd name="connsiteX57" fmla="*/ 1823973 w 2647906"/>
                <a:gd name="connsiteY57" fmla="*/ 408592 h 2053702"/>
                <a:gd name="connsiteX58" fmla="*/ 1907234 w 2647906"/>
                <a:gd name="connsiteY58" fmla="*/ 690280 h 2053702"/>
                <a:gd name="connsiteX59" fmla="*/ 1926465 w 2647906"/>
                <a:gd name="connsiteY59" fmla="*/ 698148 h 2053702"/>
                <a:gd name="connsiteX60" fmla="*/ 2046438 w 2647906"/>
                <a:gd name="connsiteY60" fmla="*/ 694651 h 2053702"/>
                <a:gd name="connsiteX61" fmla="*/ 2065013 w 2647906"/>
                <a:gd name="connsiteY61" fmla="*/ 706014 h 2053702"/>
                <a:gd name="connsiteX62" fmla="*/ 2076595 w 2647906"/>
                <a:gd name="connsiteY62" fmla="*/ 703392 h 2053702"/>
                <a:gd name="connsiteX63" fmla="*/ 2142155 w 2647906"/>
                <a:gd name="connsiteY63" fmla="*/ 667553 h 2053702"/>
                <a:gd name="connsiteX64" fmla="*/ 2230442 w 2647906"/>
                <a:gd name="connsiteY64" fmla="*/ 696399 h 2053702"/>
                <a:gd name="connsiteX65" fmla="*/ 2279612 w 2647906"/>
                <a:gd name="connsiteY65" fmla="*/ 706670 h 2053702"/>
                <a:gd name="connsiteX66" fmla="*/ 2328562 w 2647906"/>
                <a:gd name="connsiteY66" fmla="*/ 691592 h 2053702"/>
                <a:gd name="connsiteX67" fmla="*/ 2419034 w 2647906"/>
                <a:gd name="connsiteY67" fmla="*/ 721093 h 205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647906" h="2053702">
                  <a:moveTo>
                    <a:pt x="802501" y="64780"/>
                  </a:moveTo>
                  <a:cubicBezTo>
                    <a:pt x="822159" y="83035"/>
                    <a:pt x="831951" y="111553"/>
                    <a:pt x="824412" y="137612"/>
                  </a:cubicBezTo>
                  <a:cubicBezTo>
                    <a:pt x="813704" y="174981"/>
                    <a:pt x="750767" y="282281"/>
                    <a:pt x="735907" y="300638"/>
                  </a:cubicBezTo>
                  <a:cubicBezTo>
                    <a:pt x="715146" y="325768"/>
                    <a:pt x="691108" y="348277"/>
                    <a:pt x="672970" y="375812"/>
                  </a:cubicBezTo>
                  <a:cubicBezTo>
                    <a:pt x="665758" y="386739"/>
                    <a:pt x="658546" y="395480"/>
                    <a:pt x="644123" y="429134"/>
                  </a:cubicBezTo>
                  <a:cubicBezTo>
                    <a:pt x="629045" y="467158"/>
                    <a:pt x="625330" y="506275"/>
                    <a:pt x="630356" y="546704"/>
                  </a:cubicBezTo>
                  <a:cubicBezTo>
                    <a:pt x="633634" y="572054"/>
                    <a:pt x="626641" y="596310"/>
                    <a:pt x="618992" y="620349"/>
                  </a:cubicBezTo>
                  <a:cubicBezTo>
                    <a:pt x="608285" y="653348"/>
                    <a:pt x="595391" y="685035"/>
                    <a:pt x="576379" y="714318"/>
                  </a:cubicBezTo>
                  <a:cubicBezTo>
                    <a:pt x="565452" y="731363"/>
                    <a:pt x="563704" y="752124"/>
                    <a:pt x="559114" y="771355"/>
                  </a:cubicBezTo>
                  <a:cubicBezTo>
                    <a:pt x="548625" y="814187"/>
                    <a:pt x="536387" y="856145"/>
                    <a:pt x="507760" y="891329"/>
                  </a:cubicBezTo>
                  <a:cubicBezTo>
                    <a:pt x="492462" y="910122"/>
                    <a:pt x="476947" y="929135"/>
                    <a:pt x="462960" y="948802"/>
                  </a:cubicBezTo>
                  <a:cubicBezTo>
                    <a:pt x="435426" y="987919"/>
                    <a:pt x="422751" y="1032937"/>
                    <a:pt x="412480" y="1078829"/>
                  </a:cubicBezTo>
                  <a:cubicBezTo>
                    <a:pt x="404395" y="1115761"/>
                    <a:pt x="399150" y="1285779"/>
                    <a:pt x="403301" y="1333200"/>
                  </a:cubicBezTo>
                  <a:cubicBezTo>
                    <a:pt x="407890" y="1384883"/>
                    <a:pt x="414447" y="1446399"/>
                    <a:pt x="421058" y="1503955"/>
                  </a:cubicBezTo>
                  <a:lnTo>
                    <a:pt x="425443" y="1540797"/>
                  </a:lnTo>
                  <a:lnTo>
                    <a:pt x="0" y="1172459"/>
                  </a:lnTo>
                  <a:lnTo>
                    <a:pt x="16659" y="1116181"/>
                  </a:lnTo>
                  <a:cubicBezTo>
                    <a:pt x="58412" y="975757"/>
                    <a:pt x="97686" y="845601"/>
                    <a:pt x="118337" y="780533"/>
                  </a:cubicBezTo>
                  <a:cubicBezTo>
                    <a:pt x="151553" y="675857"/>
                    <a:pt x="183240" y="570524"/>
                    <a:pt x="209683" y="463662"/>
                  </a:cubicBezTo>
                  <a:cubicBezTo>
                    <a:pt x="223888" y="406188"/>
                    <a:pt x="240714" y="349588"/>
                    <a:pt x="259071" y="293425"/>
                  </a:cubicBezTo>
                  <a:cubicBezTo>
                    <a:pt x="268467" y="264798"/>
                    <a:pt x="273276" y="234859"/>
                    <a:pt x="276772" y="205139"/>
                  </a:cubicBezTo>
                  <a:cubicBezTo>
                    <a:pt x="280924" y="171922"/>
                    <a:pt x="298407" y="147883"/>
                    <a:pt x="329219" y="137394"/>
                  </a:cubicBezTo>
                  <a:cubicBezTo>
                    <a:pt x="395216" y="114667"/>
                    <a:pt x="452472" y="75550"/>
                    <a:pt x="512349" y="41458"/>
                  </a:cubicBezTo>
                  <a:cubicBezTo>
                    <a:pt x="534421" y="28784"/>
                    <a:pt x="556492" y="16109"/>
                    <a:pt x="578564" y="3434"/>
                  </a:cubicBezTo>
                  <a:cubicBezTo>
                    <a:pt x="584901" y="-282"/>
                    <a:pt x="591457" y="-1374"/>
                    <a:pt x="598232" y="2123"/>
                  </a:cubicBezTo>
                  <a:cubicBezTo>
                    <a:pt x="603477" y="5620"/>
                    <a:pt x="603258" y="11082"/>
                    <a:pt x="603914" y="16546"/>
                  </a:cubicBezTo>
                  <a:cubicBezTo>
                    <a:pt x="605880" y="34466"/>
                    <a:pt x="609159" y="149195"/>
                    <a:pt x="614402" y="153128"/>
                  </a:cubicBezTo>
                  <a:cubicBezTo>
                    <a:pt x="618774" y="152910"/>
                    <a:pt x="621177" y="149413"/>
                    <a:pt x="624237" y="147446"/>
                  </a:cubicBezTo>
                  <a:cubicBezTo>
                    <a:pt x="646309" y="129745"/>
                    <a:pt x="701160" y="71616"/>
                    <a:pt x="710120" y="63749"/>
                  </a:cubicBezTo>
                  <a:cubicBezTo>
                    <a:pt x="730881" y="45829"/>
                    <a:pt x="753827" y="40147"/>
                    <a:pt x="779832" y="50418"/>
                  </a:cubicBezTo>
                  <a:cubicBezTo>
                    <a:pt x="788300" y="53751"/>
                    <a:pt x="795948" y="58695"/>
                    <a:pt x="802501" y="64780"/>
                  </a:cubicBezTo>
                  <a:close/>
                  <a:moveTo>
                    <a:pt x="2419034" y="721093"/>
                  </a:moveTo>
                  <a:cubicBezTo>
                    <a:pt x="2425371" y="728523"/>
                    <a:pt x="2486342" y="856583"/>
                    <a:pt x="2504043" y="904441"/>
                  </a:cubicBezTo>
                  <a:cubicBezTo>
                    <a:pt x="2523711" y="957763"/>
                    <a:pt x="2539227" y="1012396"/>
                    <a:pt x="2545782" y="1068995"/>
                  </a:cubicBezTo>
                  <a:cubicBezTo>
                    <a:pt x="2550809" y="1113139"/>
                    <a:pt x="2547749" y="1156846"/>
                    <a:pt x="2540975" y="1200552"/>
                  </a:cubicBezTo>
                  <a:cubicBezTo>
                    <a:pt x="2535512" y="1236828"/>
                    <a:pt x="2528737" y="1273104"/>
                    <a:pt x="2527207" y="1309818"/>
                  </a:cubicBezTo>
                  <a:cubicBezTo>
                    <a:pt x="2525678" y="1346531"/>
                    <a:pt x="2522181" y="1383026"/>
                    <a:pt x="2533108" y="1417991"/>
                  </a:cubicBezTo>
                  <a:cubicBezTo>
                    <a:pt x="2547750" y="1465631"/>
                    <a:pt x="2626271" y="1578730"/>
                    <a:pt x="2647906" y="1623311"/>
                  </a:cubicBezTo>
                  <a:cubicBezTo>
                    <a:pt x="2530422" y="1724748"/>
                    <a:pt x="2319956" y="2043116"/>
                    <a:pt x="2238821" y="2053445"/>
                  </a:cubicBezTo>
                  <a:cubicBezTo>
                    <a:pt x="2157686" y="2063775"/>
                    <a:pt x="2175281" y="1761030"/>
                    <a:pt x="2107487" y="1625728"/>
                  </a:cubicBezTo>
                  <a:cubicBezTo>
                    <a:pt x="2039693" y="1490426"/>
                    <a:pt x="1892241" y="1329981"/>
                    <a:pt x="1832058" y="1241636"/>
                  </a:cubicBezTo>
                  <a:cubicBezTo>
                    <a:pt x="1771877" y="1153291"/>
                    <a:pt x="1768248" y="1148541"/>
                    <a:pt x="1746394" y="1095656"/>
                  </a:cubicBezTo>
                  <a:cubicBezTo>
                    <a:pt x="1734812" y="1067248"/>
                    <a:pt x="1721044" y="1039494"/>
                    <a:pt x="1701159" y="1015237"/>
                  </a:cubicBezTo>
                  <a:cubicBezTo>
                    <a:pt x="1682365" y="992291"/>
                    <a:pt x="1674716" y="964100"/>
                    <a:pt x="1666849" y="935910"/>
                  </a:cubicBezTo>
                  <a:cubicBezTo>
                    <a:pt x="1658108" y="904878"/>
                    <a:pt x="1643904" y="876251"/>
                    <a:pt x="1618990" y="854398"/>
                  </a:cubicBezTo>
                  <a:cubicBezTo>
                    <a:pt x="1611342" y="850027"/>
                    <a:pt x="1591237" y="830578"/>
                    <a:pt x="1588178" y="825770"/>
                  </a:cubicBezTo>
                  <a:cubicBezTo>
                    <a:pt x="1570913" y="800202"/>
                    <a:pt x="1582277" y="771355"/>
                    <a:pt x="1612435" y="764145"/>
                  </a:cubicBezTo>
                  <a:cubicBezTo>
                    <a:pt x="1622487" y="761740"/>
                    <a:pt x="1632321" y="761303"/>
                    <a:pt x="1642592" y="763488"/>
                  </a:cubicBezTo>
                  <a:cubicBezTo>
                    <a:pt x="1658982" y="766985"/>
                    <a:pt x="1675153" y="770481"/>
                    <a:pt x="1691106" y="775726"/>
                  </a:cubicBezTo>
                  <a:cubicBezTo>
                    <a:pt x="1713614" y="783156"/>
                    <a:pt x="1733719" y="793864"/>
                    <a:pt x="1749017" y="812658"/>
                  </a:cubicBezTo>
                  <a:cubicBezTo>
                    <a:pt x="1749672" y="813532"/>
                    <a:pt x="1750546" y="814188"/>
                    <a:pt x="1751420" y="814843"/>
                  </a:cubicBezTo>
                  <a:cubicBezTo>
                    <a:pt x="1752076" y="815281"/>
                    <a:pt x="1752732" y="815499"/>
                    <a:pt x="1755354" y="815280"/>
                  </a:cubicBezTo>
                  <a:cubicBezTo>
                    <a:pt x="1742242" y="765455"/>
                    <a:pt x="1644559" y="387177"/>
                    <a:pt x="1638003" y="354397"/>
                  </a:cubicBezTo>
                  <a:cubicBezTo>
                    <a:pt x="1637129" y="346749"/>
                    <a:pt x="1635162" y="310909"/>
                    <a:pt x="1635598" y="303261"/>
                  </a:cubicBezTo>
                  <a:cubicBezTo>
                    <a:pt x="1636691" y="286652"/>
                    <a:pt x="1642810" y="273103"/>
                    <a:pt x="1657234" y="263925"/>
                  </a:cubicBezTo>
                  <a:cubicBezTo>
                    <a:pt x="1673186" y="255184"/>
                    <a:pt x="1690451" y="255839"/>
                    <a:pt x="1707714" y="258243"/>
                  </a:cubicBezTo>
                  <a:cubicBezTo>
                    <a:pt x="1739401" y="264580"/>
                    <a:pt x="1764314" y="281845"/>
                    <a:pt x="1784419" y="306538"/>
                  </a:cubicBezTo>
                  <a:cubicBezTo>
                    <a:pt x="1802339" y="328610"/>
                    <a:pt x="1813921" y="382369"/>
                    <a:pt x="1823973" y="408592"/>
                  </a:cubicBezTo>
                  <a:cubicBezTo>
                    <a:pt x="1827469" y="417771"/>
                    <a:pt x="1906797" y="688095"/>
                    <a:pt x="1907234" y="690280"/>
                  </a:cubicBezTo>
                  <a:cubicBezTo>
                    <a:pt x="1911386" y="705140"/>
                    <a:pt x="1912915" y="704266"/>
                    <a:pt x="1926465" y="698148"/>
                  </a:cubicBezTo>
                  <a:cubicBezTo>
                    <a:pt x="1965581" y="680010"/>
                    <a:pt x="2005791" y="670613"/>
                    <a:pt x="2046438" y="694651"/>
                  </a:cubicBezTo>
                  <a:cubicBezTo>
                    <a:pt x="2052776" y="698366"/>
                    <a:pt x="2059113" y="702081"/>
                    <a:pt x="2065013" y="706014"/>
                  </a:cubicBezTo>
                  <a:cubicBezTo>
                    <a:pt x="2069820" y="709293"/>
                    <a:pt x="2073536" y="709074"/>
                    <a:pt x="2076595" y="703392"/>
                  </a:cubicBezTo>
                  <a:cubicBezTo>
                    <a:pt x="2090581" y="677168"/>
                    <a:pt x="2114401" y="669082"/>
                    <a:pt x="2142155" y="667553"/>
                  </a:cubicBezTo>
                  <a:cubicBezTo>
                    <a:pt x="2175371" y="665804"/>
                    <a:pt x="2204873" y="675420"/>
                    <a:pt x="2230442" y="696399"/>
                  </a:cubicBezTo>
                  <a:cubicBezTo>
                    <a:pt x="2245302" y="708637"/>
                    <a:pt x="2261255" y="711259"/>
                    <a:pt x="2279612" y="706670"/>
                  </a:cubicBezTo>
                  <a:cubicBezTo>
                    <a:pt x="2296220" y="702518"/>
                    <a:pt x="2312391" y="696399"/>
                    <a:pt x="2328562" y="691592"/>
                  </a:cubicBezTo>
                  <a:cubicBezTo>
                    <a:pt x="2365712" y="680446"/>
                    <a:pt x="2394996" y="692903"/>
                    <a:pt x="2419034" y="72109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43">
              <a:extLst>
                <a:ext uri="{FF2B5EF4-FFF2-40B4-BE49-F238E27FC236}">
                  <a16:creationId xmlns:a16="http://schemas.microsoft.com/office/drawing/2014/main" id="{275DFC90-1022-43C5-8911-2C4B8A5B2902}"/>
                </a:ext>
              </a:extLst>
            </p:cNvPr>
            <p:cNvSpPr/>
            <p:nvPr/>
          </p:nvSpPr>
          <p:spPr>
            <a:xfrm rot="2430447">
              <a:off x="-299663" y="3490369"/>
              <a:ext cx="961706" cy="1092266"/>
            </a:xfrm>
            <a:custGeom>
              <a:avLst/>
              <a:gdLst>
                <a:gd name="connsiteX0" fmla="*/ 627099 w 627402"/>
                <a:gd name="connsiteY0" fmla="*/ 265576 h 671928"/>
                <a:gd name="connsiteX1" fmla="*/ 622871 w 627402"/>
                <a:gd name="connsiteY1" fmla="*/ 282230 h 671928"/>
                <a:gd name="connsiteX2" fmla="*/ 438705 w 627402"/>
                <a:gd name="connsiteY2" fmla="*/ 670937 h 671928"/>
                <a:gd name="connsiteX3" fmla="*/ 438236 w 627402"/>
                <a:gd name="connsiteY3" fmla="*/ 671928 h 671928"/>
                <a:gd name="connsiteX4" fmla="*/ 0 w 627402"/>
                <a:gd name="connsiteY4" fmla="*/ 115864 h 671928"/>
                <a:gd name="connsiteX5" fmla="*/ 52443 w 627402"/>
                <a:gd name="connsiteY5" fmla="*/ 14129 h 671928"/>
                <a:gd name="connsiteX6" fmla="*/ 94818 w 627402"/>
                <a:gd name="connsiteY6" fmla="*/ 9241 h 671928"/>
                <a:gd name="connsiteX7" fmla="*/ 350695 w 627402"/>
                <a:gd name="connsiteY7" fmla="*/ 128216 h 671928"/>
                <a:gd name="connsiteX8" fmla="*/ 556865 w 627402"/>
                <a:gd name="connsiteY8" fmla="*/ 223558 h 671928"/>
                <a:gd name="connsiteX9" fmla="*/ 577237 w 627402"/>
                <a:gd name="connsiteY9" fmla="*/ 239449 h 671928"/>
                <a:gd name="connsiteX10" fmla="*/ 613907 w 627402"/>
                <a:gd name="connsiteY10" fmla="*/ 255339 h 671928"/>
                <a:gd name="connsiteX11" fmla="*/ 627099 w 627402"/>
                <a:gd name="connsiteY11" fmla="*/ 265576 h 671928"/>
                <a:gd name="connsiteX0" fmla="*/ 675643 w 675946"/>
                <a:gd name="connsiteY0" fmla="*/ 265576 h 671928"/>
                <a:gd name="connsiteX1" fmla="*/ 671415 w 675946"/>
                <a:gd name="connsiteY1" fmla="*/ 282230 h 671928"/>
                <a:gd name="connsiteX2" fmla="*/ 487249 w 675946"/>
                <a:gd name="connsiteY2" fmla="*/ 670937 h 671928"/>
                <a:gd name="connsiteX3" fmla="*/ 486780 w 675946"/>
                <a:gd name="connsiteY3" fmla="*/ 671928 h 671928"/>
                <a:gd name="connsiteX4" fmla="*/ 0 w 675946"/>
                <a:gd name="connsiteY4" fmla="*/ 189700 h 671928"/>
                <a:gd name="connsiteX5" fmla="*/ 100987 w 675946"/>
                <a:gd name="connsiteY5" fmla="*/ 14129 h 671928"/>
                <a:gd name="connsiteX6" fmla="*/ 143362 w 675946"/>
                <a:gd name="connsiteY6" fmla="*/ 9241 h 671928"/>
                <a:gd name="connsiteX7" fmla="*/ 399239 w 675946"/>
                <a:gd name="connsiteY7" fmla="*/ 128216 h 671928"/>
                <a:gd name="connsiteX8" fmla="*/ 605409 w 675946"/>
                <a:gd name="connsiteY8" fmla="*/ 223558 h 671928"/>
                <a:gd name="connsiteX9" fmla="*/ 625781 w 675946"/>
                <a:gd name="connsiteY9" fmla="*/ 239449 h 671928"/>
                <a:gd name="connsiteX10" fmla="*/ 662451 w 675946"/>
                <a:gd name="connsiteY10" fmla="*/ 255339 h 671928"/>
                <a:gd name="connsiteX11" fmla="*/ 675643 w 675946"/>
                <a:gd name="connsiteY11" fmla="*/ 265576 h 671928"/>
                <a:gd name="connsiteX0" fmla="*/ 675643 w 675946"/>
                <a:gd name="connsiteY0" fmla="*/ 265576 h 767711"/>
                <a:gd name="connsiteX1" fmla="*/ 671415 w 675946"/>
                <a:gd name="connsiteY1" fmla="*/ 282230 h 767711"/>
                <a:gd name="connsiteX2" fmla="*/ 487249 w 675946"/>
                <a:gd name="connsiteY2" fmla="*/ 670937 h 767711"/>
                <a:gd name="connsiteX3" fmla="*/ 455533 w 675946"/>
                <a:gd name="connsiteY3" fmla="*/ 767711 h 767711"/>
                <a:gd name="connsiteX4" fmla="*/ 0 w 675946"/>
                <a:gd name="connsiteY4" fmla="*/ 189700 h 767711"/>
                <a:gd name="connsiteX5" fmla="*/ 100987 w 675946"/>
                <a:gd name="connsiteY5" fmla="*/ 14129 h 767711"/>
                <a:gd name="connsiteX6" fmla="*/ 143362 w 675946"/>
                <a:gd name="connsiteY6" fmla="*/ 9241 h 767711"/>
                <a:gd name="connsiteX7" fmla="*/ 399239 w 675946"/>
                <a:gd name="connsiteY7" fmla="*/ 128216 h 767711"/>
                <a:gd name="connsiteX8" fmla="*/ 605409 w 675946"/>
                <a:gd name="connsiteY8" fmla="*/ 223558 h 767711"/>
                <a:gd name="connsiteX9" fmla="*/ 625781 w 675946"/>
                <a:gd name="connsiteY9" fmla="*/ 239449 h 767711"/>
                <a:gd name="connsiteX10" fmla="*/ 662451 w 675946"/>
                <a:gd name="connsiteY10" fmla="*/ 255339 h 767711"/>
                <a:gd name="connsiteX11" fmla="*/ 675643 w 675946"/>
                <a:gd name="connsiteY11" fmla="*/ 265576 h 7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946" h="767711">
                  <a:moveTo>
                    <a:pt x="675643" y="265576"/>
                  </a:moveTo>
                  <a:cubicBezTo>
                    <a:pt x="676712" y="269906"/>
                    <a:pt x="674878" y="275304"/>
                    <a:pt x="671415" y="282230"/>
                  </a:cubicBezTo>
                  <a:cubicBezTo>
                    <a:pt x="609482" y="411799"/>
                    <a:pt x="548366" y="541369"/>
                    <a:pt x="487249" y="670937"/>
                  </a:cubicBezTo>
                  <a:lnTo>
                    <a:pt x="455533" y="767711"/>
                  </a:lnTo>
                  <a:lnTo>
                    <a:pt x="0" y="189700"/>
                  </a:lnTo>
                  <a:cubicBezTo>
                    <a:pt x="17481" y="155788"/>
                    <a:pt x="83506" y="48041"/>
                    <a:pt x="100987" y="14129"/>
                  </a:cubicBezTo>
                  <a:cubicBezTo>
                    <a:pt x="114841" y="-3798"/>
                    <a:pt x="115655" y="-3798"/>
                    <a:pt x="143362" y="9241"/>
                  </a:cubicBezTo>
                  <a:lnTo>
                    <a:pt x="399239" y="128216"/>
                  </a:lnTo>
                  <a:lnTo>
                    <a:pt x="605409" y="223558"/>
                  </a:lnTo>
                  <a:cubicBezTo>
                    <a:pt x="613966" y="227225"/>
                    <a:pt x="622929" y="229670"/>
                    <a:pt x="625781" y="239449"/>
                  </a:cubicBezTo>
                  <a:cubicBezTo>
                    <a:pt x="638005" y="244745"/>
                    <a:pt x="649820" y="251265"/>
                    <a:pt x="662451" y="255339"/>
                  </a:cubicBezTo>
                  <a:cubicBezTo>
                    <a:pt x="670600" y="257988"/>
                    <a:pt x="674573" y="261247"/>
                    <a:pt x="675643" y="26557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136">
              <a:extLst>
                <a:ext uri="{FF2B5EF4-FFF2-40B4-BE49-F238E27FC236}">
                  <a16:creationId xmlns:a16="http://schemas.microsoft.com/office/drawing/2014/main" id="{1C614502-9EC1-4057-983E-3B471458E4FA}"/>
                </a:ext>
              </a:extLst>
            </p:cNvPr>
            <p:cNvSpPr/>
            <p:nvPr/>
          </p:nvSpPr>
          <p:spPr>
            <a:xfrm rot="135941">
              <a:off x="1036581" y="6339372"/>
              <a:ext cx="1106738" cy="576899"/>
            </a:xfrm>
            <a:custGeom>
              <a:avLst/>
              <a:gdLst>
                <a:gd name="connsiteX0" fmla="*/ 777580 w 777883"/>
                <a:gd name="connsiteY0" fmla="*/ 265577 h 405480"/>
                <a:gd name="connsiteX1" fmla="*/ 773352 w 777883"/>
                <a:gd name="connsiteY1" fmla="*/ 282231 h 405480"/>
                <a:gd name="connsiteX2" fmla="*/ 714957 w 777883"/>
                <a:gd name="connsiteY2" fmla="*/ 405480 h 405480"/>
                <a:gd name="connsiteX3" fmla="*/ 0 w 777883"/>
                <a:gd name="connsiteY3" fmla="*/ 405480 h 405480"/>
                <a:gd name="connsiteX4" fmla="*/ 128362 w 777883"/>
                <a:gd name="connsiteY4" fmla="*/ 158774 h 405480"/>
                <a:gd name="connsiteX5" fmla="*/ 202924 w 777883"/>
                <a:gd name="connsiteY5" fmla="*/ 14130 h 405480"/>
                <a:gd name="connsiteX6" fmla="*/ 245299 w 777883"/>
                <a:gd name="connsiteY6" fmla="*/ 9241 h 405480"/>
                <a:gd name="connsiteX7" fmla="*/ 501176 w 777883"/>
                <a:gd name="connsiteY7" fmla="*/ 128216 h 405480"/>
                <a:gd name="connsiteX8" fmla="*/ 707346 w 777883"/>
                <a:gd name="connsiteY8" fmla="*/ 223558 h 405480"/>
                <a:gd name="connsiteX9" fmla="*/ 727718 w 777883"/>
                <a:gd name="connsiteY9" fmla="*/ 239449 h 405480"/>
                <a:gd name="connsiteX10" fmla="*/ 764388 w 777883"/>
                <a:gd name="connsiteY10" fmla="*/ 255339 h 405480"/>
                <a:gd name="connsiteX11" fmla="*/ 777580 w 777883"/>
                <a:gd name="connsiteY11" fmla="*/ 265577 h 40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7883" h="405480">
                  <a:moveTo>
                    <a:pt x="777580" y="265577"/>
                  </a:moveTo>
                  <a:cubicBezTo>
                    <a:pt x="778649" y="269906"/>
                    <a:pt x="776815" y="275305"/>
                    <a:pt x="773352" y="282231"/>
                  </a:cubicBezTo>
                  <a:lnTo>
                    <a:pt x="714957" y="405480"/>
                  </a:lnTo>
                  <a:lnTo>
                    <a:pt x="0" y="405480"/>
                  </a:lnTo>
                  <a:lnTo>
                    <a:pt x="128362" y="158774"/>
                  </a:lnTo>
                  <a:cubicBezTo>
                    <a:pt x="153623" y="110695"/>
                    <a:pt x="178885" y="62617"/>
                    <a:pt x="202924" y="14130"/>
                  </a:cubicBezTo>
                  <a:cubicBezTo>
                    <a:pt x="216778" y="-3799"/>
                    <a:pt x="217592" y="-3799"/>
                    <a:pt x="245299" y="9241"/>
                  </a:cubicBezTo>
                  <a:cubicBezTo>
                    <a:pt x="330863" y="48356"/>
                    <a:pt x="415612" y="89101"/>
                    <a:pt x="501176" y="128216"/>
                  </a:cubicBezTo>
                  <a:cubicBezTo>
                    <a:pt x="570035" y="159589"/>
                    <a:pt x="638487" y="192593"/>
                    <a:pt x="707346" y="223558"/>
                  </a:cubicBezTo>
                  <a:cubicBezTo>
                    <a:pt x="715902" y="227226"/>
                    <a:pt x="724866" y="229670"/>
                    <a:pt x="727718" y="239449"/>
                  </a:cubicBezTo>
                  <a:cubicBezTo>
                    <a:pt x="739942" y="244746"/>
                    <a:pt x="751757" y="251265"/>
                    <a:pt x="764388" y="255339"/>
                  </a:cubicBezTo>
                  <a:cubicBezTo>
                    <a:pt x="772537" y="257988"/>
                    <a:pt x="776510" y="261248"/>
                    <a:pt x="777580" y="2655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21976E17-08C7-4E5B-ABAF-0069E7480579}"/>
                </a:ext>
              </a:extLst>
            </p:cNvPr>
            <p:cNvGrpSpPr/>
            <p:nvPr/>
          </p:nvGrpSpPr>
          <p:grpSpPr>
            <a:xfrm rot="2835941">
              <a:off x="3008676" y="4945062"/>
              <a:ext cx="543189" cy="371679"/>
              <a:chOff x="3447835" y="3794733"/>
              <a:chExt cx="543189" cy="371679"/>
            </a:xfrm>
          </p:grpSpPr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50C42E15-92CE-440F-A7B6-9EB5DF4E2E9F}"/>
                  </a:ext>
                </a:extLst>
              </p:cNvPr>
              <p:cNvSpPr/>
              <p:nvPr/>
            </p:nvSpPr>
            <p:spPr>
              <a:xfrm>
                <a:off x="3447835" y="3911359"/>
                <a:ext cx="81481" cy="25505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5D9E29DC-3AFC-48A9-9152-DF37261E4745}"/>
                  </a:ext>
                </a:extLst>
              </p:cNvPr>
              <p:cNvSpPr/>
              <p:nvPr/>
            </p:nvSpPr>
            <p:spPr>
              <a:xfrm>
                <a:off x="3563262" y="3990766"/>
                <a:ext cx="81481" cy="1756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26614DEB-FFF0-4232-88C5-9944A09D6A7C}"/>
                  </a:ext>
                </a:extLst>
              </p:cNvPr>
              <p:cNvSpPr/>
              <p:nvPr/>
            </p:nvSpPr>
            <p:spPr>
              <a:xfrm>
                <a:off x="3678689" y="3893009"/>
                <a:ext cx="81481" cy="27340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EDF6E3D2-1081-4A50-92B1-55A41F9C7927}"/>
                  </a:ext>
                </a:extLst>
              </p:cNvPr>
              <p:cNvSpPr/>
              <p:nvPr/>
            </p:nvSpPr>
            <p:spPr>
              <a:xfrm>
                <a:off x="3794116" y="3918124"/>
                <a:ext cx="81481" cy="2482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1A3DC217-326D-4100-BDBF-3DBC2730AA9B}"/>
                  </a:ext>
                </a:extLst>
              </p:cNvPr>
              <p:cNvSpPr/>
              <p:nvPr/>
            </p:nvSpPr>
            <p:spPr>
              <a:xfrm>
                <a:off x="3909543" y="3794733"/>
                <a:ext cx="81481" cy="3716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1432D2C5-787F-45BA-9A96-699A70033A85}"/>
                </a:ext>
              </a:extLst>
            </p:cNvPr>
            <p:cNvSpPr/>
            <p:nvPr/>
          </p:nvSpPr>
          <p:spPr>
            <a:xfrm rot="2835941">
              <a:off x="2843484" y="5261322"/>
              <a:ext cx="600660" cy="1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512D0197-1924-4AAA-8C08-4D1790E7EABC}"/>
                </a:ext>
              </a:extLst>
            </p:cNvPr>
            <p:cNvSpPr/>
            <p:nvPr/>
          </p:nvSpPr>
          <p:spPr>
            <a:xfrm rot="2835941">
              <a:off x="1415376" y="4191867"/>
              <a:ext cx="844817" cy="307595"/>
            </a:xfrm>
            <a:custGeom>
              <a:avLst/>
              <a:gdLst>
                <a:gd name="connsiteX0" fmla="*/ 25698 w 844817"/>
                <a:gd name="connsiteY0" fmla="*/ 241865 h 307595"/>
                <a:gd name="connsiteX1" fmla="*/ 513835 w 844817"/>
                <a:gd name="connsiteY1" fmla="*/ 241865 h 307595"/>
                <a:gd name="connsiteX2" fmla="*/ 513835 w 844817"/>
                <a:gd name="connsiteY2" fmla="*/ 307595 h 307595"/>
                <a:gd name="connsiteX3" fmla="*/ 25698 w 844817"/>
                <a:gd name="connsiteY3" fmla="*/ 307595 h 307595"/>
                <a:gd name="connsiteX4" fmla="*/ 2 w 844817"/>
                <a:gd name="connsiteY4" fmla="*/ 293989 h 307595"/>
                <a:gd name="connsiteX5" fmla="*/ 2 w 844817"/>
                <a:gd name="connsiteY5" fmla="*/ 255470 h 307595"/>
                <a:gd name="connsiteX6" fmla="*/ 25698 w 844817"/>
                <a:gd name="connsiteY6" fmla="*/ 241865 h 307595"/>
                <a:gd name="connsiteX7" fmla="*/ 25696 w 844817"/>
                <a:gd name="connsiteY7" fmla="*/ 120932 h 307595"/>
                <a:gd name="connsiteX8" fmla="*/ 819121 w 844817"/>
                <a:gd name="connsiteY8" fmla="*/ 120932 h 307595"/>
                <a:gd name="connsiteX9" fmla="*/ 844817 w 844817"/>
                <a:gd name="connsiteY9" fmla="*/ 134537 h 307595"/>
                <a:gd name="connsiteX10" fmla="*/ 844817 w 844817"/>
                <a:gd name="connsiteY10" fmla="*/ 173056 h 307595"/>
                <a:gd name="connsiteX11" fmla="*/ 819121 w 844817"/>
                <a:gd name="connsiteY11" fmla="*/ 186662 h 307595"/>
                <a:gd name="connsiteX12" fmla="*/ 25696 w 844817"/>
                <a:gd name="connsiteY12" fmla="*/ 186662 h 307595"/>
                <a:gd name="connsiteX13" fmla="*/ 0 w 844817"/>
                <a:gd name="connsiteY13" fmla="*/ 173056 h 307595"/>
                <a:gd name="connsiteX14" fmla="*/ 0 w 844817"/>
                <a:gd name="connsiteY14" fmla="*/ 134537 h 307595"/>
                <a:gd name="connsiteX15" fmla="*/ 25696 w 844817"/>
                <a:gd name="connsiteY15" fmla="*/ 120932 h 307595"/>
                <a:gd name="connsiteX16" fmla="*/ 25704 w 844817"/>
                <a:gd name="connsiteY16" fmla="*/ 0 h 307595"/>
                <a:gd name="connsiteX17" fmla="*/ 673882 w 844817"/>
                <a:gd name="connsiteY17" fmla="*/ 0 h 307595"/>
                <a:gd name="connsiteX18" fmla="*/ 673882 w 844817"/>
                <a:gd name="connsiteY18" fmla="*/ 65730 h 307595"/>
                <a:gd name="connsiteX19" fmla="*/ 25704 w 844817"/>
                <a:gd name="connsiteY19" fmla="*/ 65730 h 307595"/>
                <a:gd name="connsiteX20" fmla="*/ 8 w 844817"/>
                <a:gd name="connsiteY20" fmla="*/ 52124 h 307595"/>
                <a:gd name="connsiteX21" fmla="*/ 8 w 844817"/>
                <a:gd name="connsiteY21" fmla="*/ 13606 h 307595"/>
                <a:gd name="connsiteX22" fmla="*/ 25704 w 844817"/>
                <a:gd name="connsiteY22" fmla="*/ 0 h 30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44817" h="307595">
                  <a:moveTo>
                    <a:pt x="25698" y="241865"/>
                  </a:moveTo>
                  <a:lnTo>
                    <a:pt x="513835" y="241865"/>
                  </a:lnTo>
                  <a:lnTo>
                    <a:pt x="513835" y="307595"/>
                  </a:lnTo>
                  <a:lnTo>
                    <a:pt x="25698" y="307595"/>
                  </a:lnTo>
                  <a:cubicBezTo>
                    <a:pt x="11508" y="307595"/>
                    <a:pt x="2" y="301502"/>
                    <a:pt x="2" y="293989"/>
                  </a:cubicBezTo>
                  <a:lnTo>
                    <a:pt x="2" y="255470"/>
                  </a:lnTo>
                  <a:cubicBezTo>
                    <a:pt x="2" y="247957"/>
                    <a:pt x="11508" y="241865"/>
                    <a:pt x="25698" y="241865"/>
                  </a:cubicBezTo>
                  <a:close/>
                  <a:moveTo>
                    <a:pt x="25696" y="120932"/>
                  </a:moveTo>
                  <a:lnTo>
                    <a:pt x="819121" y="120932"/>
                  </a:lnTo>
                  <a:cubicBezTo>
                    <a:pt x="833311" y="120932"/>
                    <a:pt x="844817" y="127024"/>
                    <a:pt x="844817" y="134537"/>
                  </a:cubicBezTo>
                  <a:lnTo>
                    <a:pt x="844817" y="173056"/>
                  </a:lnTo>
                  <a:cubicBezTo>
                    <a:pt x="844817" y="180569"/>
                    <a:pt x="833311" y="186662"/>
                    <a:pt x="819121" y="186662"/>
                  </a:cubicBezTo>
                  <a:lnTo>
                    <a:pt x="25696" y="186662"/>
                  </a:lnTo>
                  <a:cubicBezTo>
                    <a:pt x="11506" y="186662"/>
                    <a:pt x="0" y="180569"/>
                    <a:pt x="0" y="173056"/>
                  </a:cubicBezTo>
                  <a:lnTo>
                    <a:pt x="0" y="134537"/>
                  </a:lnTo>
                  <a:cubicBezTo>
                    <a:pt x="0" y="127024"/>
                    <a:pt x="11506" y="120932"/>
                    <a:pt x="25696" y="120932"/>
                  </a:cubicBezTo>
                  <a:close/>
                  <a:moveTo>
                    <a:pt x="25704" y="0"/>
                  </a:moveTo>
                  <a:lnTo>
                    <a:pt x="673882" y="0"/>
                  </a:lnTo>
                  <a:lnTo>
                    <a:pt x="673882" y="65730"/>
                  </a:lnTo>
                  <a:lnTo>
                    <a:pt x="25704" y="65730"/>
                  </a:lnTo>
                  <a:cubicBezTo>
                    <a:pt x="11514" y="65730"/>
                    <a:pt x="8" y="59638"/>
                    <a:pt x="8" y="52124"/>
                  </a:cubicBezTo>
                  <a:lnTo>
                    <a:pt x="8" y="13606"/>
                  </a:lnTo>
                  <a:cubicBezTo>
                    <a:pt x="8" y="6092"/>
                    <a:pt x="11514" y="0"/>
                    <a:pt x="25704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D1A45467-8B9D-4FB1-94CD-08D0F61430DF}"/>
              </a:ext>
            </a:extLst>
          </p:cNvPr>
          <p:cNvGrpSpPr/>
          <p:nvPr/>
        </p:nvGrpSpPr>
        <p:grpSpPr>
          <a:xfrm>
            <a:off x="8737017" y="2539757"/>
            <a:ext cx="687299" cy="991830"/>
            <a:chOff x="11129302" y="4764441"/>
            <a:chExt cx="974778" cy="1406685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F692B2C5-3F3A-427E-B0A4-5491D3F7ED36}"/>
                </a:ext>
              </a:extLst>
            </p:cNvPr>
            <p:cNvSpPr/>
            <p:nvPr/>
          </p:nvSpPr>
          <p:spPr>
            <a:xfrm>
              <a:off x="11129302" y="4764444"/>
              <a:ext cx="974778" cy="1406682"/>
            </a:xfrm>
            <a:prstGeom prst="roundRect">
              <a:avLst>
                <a:gd name="adj" fmla="val 736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2FB4044E-EF8C-430E-90D8-7BEB2219B7F1}"/>
                </a:ext>
              </a:extLst>
            </p:cNvPr>
            <p:cNvSpPr/>
            <p:nvPr/>
          </p:nvSpPr>
          <p:spPr>
            <a:xfrm>
              <a:off x="11615497" y="4764441"/>
              <a:ext cx="488577" cy="1406681"/>
            </a:xfrm>
            <a:custGeom>
              <a:avLst/>
              <a:gdLst>
                <a:gd name="connsiteX0" fmla="*/ 0 w 488577"/>
                <a:gd name="connsiteY0" fmla="*/ 0 h 1406682"/>
                <a:gd name="connsiteX1" fmla="*/ 416785 w 488577"/>
                <a:gd name="connsiteY1" fmla="*/ 0 h 1406682"/>
                <a:gd name="connsiteX2" fmla="*/ 488577 w 488577"/>
                <a:gd name="connsiteY2" fmla="*/ 71792 h 1406682"/>
                <a:gd name="connsiteX3" fmla="*/ 488577 w 488577"/>
                <a:gd name="connsiteY3" fmla="*/ 1334890 h 1406682"/>
                <a:gd name="connsiteX4" fmla="*/ 416785 w 488577"/>
                <a:gd name="connsiteY4" fmla="*/ 1406682 h 1406682"/>
                <a:gd name="connsiteX5" fmla="*/ 0 w 488577"/>
                <a:gd name="connsiteY5" fmla="*/ 1406682 h 140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577" h="1406682">
                  <a:moveTo>
                    <a:pt x="0" y="0"/>
                  </a:moveTo>
                  <a:lnTo>
                    <a:pt x="416785" y="0"/>
                  </a:lnTo>
                  <a:cubicBezTo>
                    <a:pt x="456435" y="0"/>
                    <a:pt x="488577" y="32142"/>
                    <a:pt x="488577" y="71792"/>
                  </a:cubicBezTo>
                  <a:lnTo>
                    <a:pt x="488577" y="1334890"/>
                  </a:lnTo>
                  <a:cubicBezTo>
                    <a:pt x="488577" y="1374540"/>
                    <a:pt x="456435" y="1406682"/>
                    <a:pt x="416785" y="1406682"/>
                  </a:cubicBezTo>
                  <a:lnTo>
                    <a:pt x="0" y="14066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BF9DF453-AB9F-4A39-A4B7-4D37AADEFD4F}"/>
                </a:ext>
              </a:extLst>
            </p:cNvPr>
            <p:cNvSpPr/>
            <p:nvPr/>
          </p:nvSpPr>
          <p:spPr>
            <a:xfrm>
              <a:off x="11195996" y="4857792"/>
              <a:ext cx="830834" cy="337851"/>
            </a:xfrm>
            <a:custGeom>
              <a:avLst/>
              <a:gdLst>
                <a:gd name="connsiteX0" fmla="*/ 807622 w 830834"/>
                <a:gd name="connsiteY0" fmla="*/ 0 h 337851"/>
                <a:gd name="connsiteX1" fmla="*/ 830833 w 830834"/>
                <a:gd name="connsiteY1" fmla="*/ 40038 h 337851"/>
                <a:gd name="connsiteX2" fmla="*/ 830552 w 830834"/>
                <a:gd name="connsiteY2" fmla="*/ 293195 h 337851"/>
                <a:gd name="connsiteX3" fmla="*/ 786057 w 830834"/>
                <a:gd name="connsiteY3" fmla="*/ 336727 h 337851"/>
                <a:gd name="connsiteX4" fmla="*/ 418167 w 830834"/>
                <a:gd name="connsiteY4" fmla="*/ 337851 h 337851"/>
                <a:gd name="connsiteX5" fmla="*/ 52647 w 830834"/>
                <a:gd name="connsiteY5" fmla="*/ 336927 h 337851"/>
                <a:gd name="connsiteX6" fmla="*/ 121 w 830834"/>
                <a:gd name="connsiteY6" fmla="*/ 285766 h 337851"/>
                <a:gd name="connsiteX7" fmla="*/ 121 w 830834"/>
                <a:gd name="connsiteY7" fmla="*/ 46945 h 337851"/>
                <a:gd name="connsiteX8" fmla="*/ 46985 w 830834"/>
                <a:gd name="connsiteY8" fmla="*/ 361 h 337851"/>
                <a:gd name="connsiteX9" fmla="*/ 772242 w 830834"/>
                <a:gd name="connsiteY9" fmla="*/ 763 h 337851"/>
                <a:gd name="connsiteX10" fmla="*/ 807622 w 830834"/>
                <a:gd name="connsiteY10" fmla="*/ 0 h 33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834" h="337851">
                  <a:moveTo>
                    <a:pt x="807622" y="0"/>
                  </a:moveTo>
                  <a:cubicBezTo>
                    <a:pt x="825733" y="7349"/>
                    <a:pt x="830914" y="21565"/>
                    <a:pt x="830833" y="40038"/>
                  </a:cubicBezTo>
                  <a:cubicBezTo>
                    <a:pt x="830472" y="124410"/>
                    <a:pt x="830873" y="208823"/>
                    <a:pt x="830552" y="293195"/>
                  </a:cubicBezTo>
                  <a:cubicBezTo>
                    <a:pt x="830432" y="326526"/>
                    <a:pt x="820151" y="336566"/>
                    <a:pt x="786057" y="336727"/>
                  </a:cubicBezTo>
                  <a:cubicBezTo>
                    <a:pt x="663414" y="337289"/>
                    <a:pt x="540811" y="337490"/>
                    <a:pt x="418167" y="337851"/>
                  </a:cubicBezTo>
                  <a:cubicBezTo>
                    <a:pt x="296328" y="337570"/>
                    <a:pt x="174488" y="337289"/>
                    <a:pt x="52647" y="336927"/>
                  </a:cubicBezTo>
                  <a:cubicBezTo>
                    <a:pt x="9397" y="336807"/>
                    <a:pt x="201" y="327972"/>
                    <a:pt x="121" y="285766"/>
                  </a:cubicBezTo>
                  <a:cubicBezTo>
                    <a:pt x="-40" y="206172"/>
                    <a:pt x="-40" y="126538"/>
                    <a:pt x="121" y="46945"/>
                  </a:cubicBezTo>
                  <a:cubicBezTo>
                    <a:pt x="201" y="8554"/>
                    <a:pt x="8473" y="361"/>
                    <a:pt x="46985" y="361"/>
                  </a:cubicBezTo>
                  <a:cubicBezTo>
                    <a:pt x="288738" y="442"/>
                    <a:pt x="530490" y="642"/>
                    <a:pt x="772242" y="763"/>
                  </a:cubicBezTo>
                  <a:cubicBezTo>
                    <a:pt x="784049" y="763"/>
                    <a:pt x="795815" y="241"/>
                    <a:pt x="807622" y="0"/>
                  </a:cubicBezTo>
                  <a:close/>
                </a:path>
              </a:pathLst>
            </a:custGeom>
            <a:solidFill>
              <a:srgbClr val="FAFAFA"/>
            </a:solidFill>
            <a:ln w="4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9F41D5C3-9A42-4576-AF26-307677233AE0}"/>
                </a:ext>
              </a:extLst>
            </p:cNvPr>
            <p:cNvSpPr/>
            <p:nvPr/>
          </p:nvSpPr>
          <p:spPr>
            <a:xfrm rot="8100000">
              <a:off x="11653410" y="4868899"/>
              <a:ext cx="316832" cy="315634"/>
            </a:xfrm>
            <a:custGeom>
              <a:avLst/>
              <a:gdLst>
                <a:gd name="connsiteX0" fmla="*/ 1237794 w 1325344"/>
                <a:gd name="connsiteY0" fmla="*/ 749543 h 1320328"/>
                <a:gd name="connsiteX1" fmla="*/ 1061075 w 1325344"/>
                <a:gd name="connsiteY1" fmla="*/ 572824 h 1320328"/>
                <a:gd name="connsiteX2" fmla="*/ 1061075 w 1325344"/>
                <a:gd name="connsiteY2" fmla="*/ 485767 h 1320328"/>
                <a:gd name="connsiteX3" fmla="*/ 1150736 w 1325344"/>
                <a:gd name="connsiteY3" fmla="*/ 485766 h 1320328"/>
                <a:gd name="connsiteX4" fmla="*/ 1325343 w 1325344"/>
                <a:gd name="connsiteY4" fmla="*/ 660374 h 1320328"/>
                <a:gd name="connsiteX5" fmla="*/ 1325344 w 1325344"/>
                <a:gd name="connsiteY5" fmla="*/ 749542 h 1320328"/>
                <a:gd name="connsiteX6" fmla="*/ 747433 w 1325344"/>
                <a:gd name="connsiteY6" fmla="*/ 263777 h 1320328"/>
                <a:gd name="connsiteX7" fmla="*/ 570714 w 1325344"/>
                <a:gd name="connsiteY7" fmla="*/ 87058 h 1320328"/>
                <a:gd name="connsiteX8" fmla="*/ 570714 w 1325344"/>
                <a:gd name="connsiteY8" fmla="*/ 0 h 1320328"/>
                <a:gd name="connsiteX9" fmla="*/ 660375 w 1325344"/>
                <a:gd name="connsiteY9" fmla="*/ 0 h 1320328"/>
                <a:gd name="connsiteX10" fmla="*/ 834983 w 1325344"/>
                <a:gd name="connsiteY10" fmla="*/ 174608 h 1320328"/>
                <a:gd name="connsiteX11" fmla="*/ 834983 w 1325344"/>
                <a:gd name="connsiteY11" fmla="*/ 263776 h 1320328"/>
                <a:gd name="connsiteX12" fmla="*/ 572210 w 1325344"/>
                <a:gd name="connsiteY12" fmla="*/ 542717 h 1320328"/>
                <a:gd name="connsiteX13" fmla="*/ 572210 w 1325344"/>
                <a:gd name="connsiteY13" fmla="*/ 455167 h 1320328"/>
                <a:gd name="connsiteX14" fmla="*/ 748929 w 1325344"/>
                <a:gd name="connsiteY14" fmla="*/ 278448 h 1320328"/>
                <a:gd name="connsiteX15" fmla="*/ 835986 w 1325344"/>
                <a:gd name="connsiteY15" fmla="*/ 278448 h 1320328"/>
                <a:gd name="connsiteX16" fmla="*/ 835986 w 1325344"/>
                <a:gd name="connsiteY16" fmla="*/ 368110 h 1320328"/>
                <a:gd name="connsiteX17" fmla="*/ 661379 w 1325344"/>
                <a:gd name="connsiteY17" fmla="*/ 542717 h 1320328"/>
                <a:gd name="connsiteX18" fmla="*/ 778914 w 1325344"/>
                <a:gd name="connsiteY18" fmla="*/ 752324 h 1320328"/>
                <a:gd name="connsiteX19" fmla="*/ 778914 w 1325344"/>
                <a:gd name="connsiteY19" fmla="*/ 664774 h 1320328"/>
                <a:gd name="connsiteX20" fmla="*/ 955633 w 1325344"/>
                <a:gd name="connsiteY20" fmla="*/ 488056 h 1320328"/>
                <a:gd name="connsiteX21" fmla="*/ 1042690 w 1325344"/>
                <a:gd name="connsiteY21" fmla="*/ 488056 h 1320328"/>
                <a:gd name="connsiteX22" fmla="*/ 1042690 w 1325344"/>
                <a:gd name="connsiteY22" fmla="*/ 577717 h 1320328"/>
                <a:gd name="connsiteX23" fmla="*/ 868083 w 1325344"/>
                <a:gd name="connsiteY23" fmla="*/ 752325 h 1320328"/>
                <a:gd name="connsiteX24" fmla="*/ 288553 w 1325344"/>
                <a:gd name="connsiteY24" fmla="*/ 266558 h 1320328"/>
                <a:gd name="connsiteX25" fmla="*/ 288553 w 1325344"/>
                <a:gd name="connsiteY25" fmla="*/ 179008 h 1320328"/>
                <a:gd name="connsiteX26" fmla="*/ 465272 w 1325344"/>
                <a:gd name="connsiteY26" fmla="*/ 2290 h 1320328"/>
                <a:gd name="connsiteX27" fmla="*/ 552330 w 1325344"/>
                <a:gd name="connsiteY27" fmla="*/ 2290 h 1320328"/>
                <a:gd name="connsiteX28" fmla="*/ 552329 w 1325344"/>
                <a:gd name="connsiteY28" fmla="*/ 91951 h 1320328"/>
                <a:gd name="connsiteX29" fmla="*/ 377722 w 1325344"/>
                <a:gd name="connsiteY29" fmla="*/ 266558 h 1320328"/>
                <a:gd name="connsiteX30" fmla="*/ 952478 w 1325344"/>
                <a:gd name="connsiteY30" fmla="*/ 1034930 h 1320328"/>
                <a:gd name="connsiteX31" fmla="*/ 775759 w 1325344"/>
                <a:gd name="connsiteY31" fmla="*/ 858211 h 1320328"/>
                <a:gd name="connsiteX32" fmla="*/ 775759 w 1325344"/>
                <a:gd name="connsiteY32" fmla="*/ 771153 h 1320328"/>
                <a:gd name="connsiteX33" fmla="*/ 865420 w 1325344"/>
                <a:gd name="connsiteY33" fmla="*/ 771153 h 1320328"/>
                <a:gd name="connsiteX34" fmla="*/ 1040027 w 1325344"/>
                <a:gd name="connsiteY34" fmla="*/ 945761 h 1320328"/>
                <a:gd name="connsiteX35" fmla="*/ 1040028 w 1325344"/>
                <a:gd name="connsiteY35" fmla="*/ 1034929 h 1320328"/>
                <a:gd name="connsiteX36" fmla="*/ 286894 w 1325344"/>
                <a:gd name="connsiteY36" fmla="*/ 828104 h 1320328"/>
                <a:gd name="connsiteX37" fmla="*/ 286894 w 1325344"/>
                <a:gd name="connsiteY37" fmla="*/ 740554 h 1320328"/>
                <a:gd name="connsiteX38" fmla="*/ 463613 w 1325344"/>
                <a:gd name="connsiteY38" fmla="*/ 563835 h 1320328"/>
                <a:gd name="connsiteX39" fmla="*/ 550670 w 1325344"/>
                <a:gd name="connsiteY39" fmla="*/ 563835 h 1320328"/>
                <a:gd name="connsiteX40" fmla="*/ 550670 w 1325344"/>
                <a:gd name="connsiteY40" fmla="*/ 653496 h 1320328"/>
                <a:gd name="connsiteX41" fmla="*/ 376063 w 1325344"/>
                <a:gd name="connsiteY41" fmla="*/ 828104 h 1320328"/>
                <a:gd name="connsiteX42" fmla="*/ 493598 w 1325344"/>
                <a:gd name="connsiteY42" fmla="*/ 1037711 h 1320328"/>
                <a:gd name="connsiteX43" fmla="*/ 493598 w 1325344"/>
                <a:gd name="connsiteY43" fmla="*/ 950161 h 1320328"/>
                <a:gd name="connsiteX44" fmla="*/ 670317 w 1325344"/>
                <a:gd name="connsiteY44" fmla="*/ 773443 h 1320328"/>
                <a:gd name="connsiteX45" fmla="*/ 757374 w 1325344"/>
                <a:gd name="connsiteY45" fmla="*/ 773443 h 1320328"/>
                <a:gd name="connsiteX46" fmla="*/ 757374 w 1325344"/>
                <a:gd name="connsiteY46" fmla="*/ 863104 h 1320328"/>
                <a:gd name="connsiteX47" fmla="*/ 582767 w 1325344"/>
                <a:gd name="connsiteY47" fmla="*/ 1037711 h 1320328"/>
                <a:gd name="connsiteX48" fmla="*/ 772832 w 1325344"/>
                <a:gd name="connsiteY48" fmla="*/ 1316945 h 1320328"/>
                <a:gd name="connsiteX49" fmla="*/ 772832 w 1325344"/>
                <a:gd name="connsiteY49" fmla="*/ 1229395 h 1320328"/>
                <a:gd name="connsiteX50" fmla="*/ 949550 w 1325344"/>
                <a:gd name="connsiteY50" fmla="*/ 1052676 h 1320328"/>
                <a:gd name="connsiteX51" fmla="*/ 1036608 w 1325344"/>
                <a:gd name="connsiteY51" fmla="*/ 1052676 h 1320328"/>
                <a:gd name="connsiteX52" fmla="*/ 1036608 w 1325344"/>
                <a:gd name="connsiteY52" fmla="*/ 1142338 h 1320328"/>
                <a:gd name="connsiteX53" fmla="*/ 862000 w 1325344"/>
                <a:gd name="connsiteY53" fmla="*/ 1316945 h 1320328"/>
                <a:gd name="connsiteX54" fmla="*/ 3237 w 1325344"/>
                <a:gd name="connsiteY54" fmla="*/ 551945 h 1320328"/>
                <a:gd name="connsiteX55" fmla="*/ 3237 w 1325344"/>
                <a:gd name="connsiteY55" fmla="*/ 464395 h 1320328"/>
                <a:gd name="connsiteX56" fmla="*/ 179956 w 1325344"/>
                <a:gd name="connsiteY56" fmla="*/ 287677 h 1320328"/>
                <a:gd name="connsiteX57" fmla="*/ 267013 w 1325344"/>
                <a:gd name="connsiteY57" fmla="*/ 287677 h 1320328"/>
                <a:gd name="connsiteX58" fmla="*/ 267013 w 1325344"/>
                <a:gd name="connsiteY58" fmla="*/ 377338 h 1320328"/>
                <a:gd name="connsiteX59" fmla="*/ 92406 w 1325344"/>
                <a:gd name="connsiteY59" fmla="*/ 551945 h 1320328"/>
                <a:gd name="connsiteX60" fmla="*/ 667080 w 1325344"/>
                <a:gd name="connsiteY60" fmla="*/ 1320328 h 1320328"/>
                <a:gd name="connsiteX61" fmla="*/ 490361 w 1325344"/>
                <a:gd name="connsiteY61" fmla="*/ 1143609 h 1320328"/>
                <a:gd name="connsiteX62" fmla="*/ 490361 w 1325344"/>
                <a:gd name="connsiteY62" fmla="*/ 1056552 h 1320328"/>
                <a:gd name="connsiteX63" fmla="*/ 580022 w 1325344"/>
                <a:gd name="connsiteY63" fmla="*/ 1056551 h 1320328"/>
                <a:gd name="connsiteX64" fmla="*/ 754629 w 1325344"/>
                <a:gd name="connsiteY64" fmla="*/ 1231159 h 1320328"/>
                <a:gd name="connsiteX65" fmla="*/ 754629 w 1325344"/>
                <a:gd name="connsiteY65" fmla="*/ 1320328 h 1320328"/>
                <a:gd name="connsiteX66" fmla="*/ 176719 w 1325344"/>
                <a:gd name="connsiteY66" fmla="*/ 834562 h 1320328"/>
                <a:gd name="connsiteX67" fmla="*/ 0 w 1325344"/>
                <a:gd name="connsiteY67" fmla="*/ 657843 h 1320328"/>
                <a:gd name="connsiteX68" fmla="*/ 0 w 1325344"/>
                <a:gd name="connsiteY68" fmla="*/ 570785 h 1320328"/>
                <a:gd name="connsiteX69" fmla="*/ 89661 w 1325344"/>
                <a:gd name="connsiteY69" fmla="*/ 570785 h 1320328"/>
                <a:gd name="connsiteX70" fmla="*/ 264268 w 1325344"/>
                <a:gd name="connsiteY70" fmla="*/ 745393 h 1320328"/>
                <a:gd name="connsiteX71" fmla="*/ 264269 w 1325344"/>
                <a:gd name="connsiteY71" fmla="*/ 834561 h 132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325344" h="1320328">
                  <a:moveTo>
                    <a:pt x="1237794" y="749543"/>
                  </a:moveTo>
                  <a:lnTo>
                    <a:pt x="1061075" y="572824"/>
                  </a:lnTo>
                  <a:lnTo>
                    <a:pt x="1061075" y="485767"/>
                  </a:lnTo>
                  <a:lnTo>
                    <a:pt x="1150736" y="485766"/>
                  </a:lnTo>
                  <a:lnTo>
                    <a:pt x="1325343" y="660374"/>
                  </a:lnTo>
                  <a:lnTo>
                    <a:pt x="1325344" y="749542"/>
                  </a:lnTo>
                  <a:close/>
                  <a:moveTo>
                    <a:pt x="747433" y="263777"/>
                  </a:moveTo>
                  <a:lnTo>
                    <a:pt x="570714" y="87058"/>
                  </a:lnTo>
                  <a:lnTo>
                    <a:pt x="570714" y="0"/>
                  </a:lnTo>
                  <a:lnTo>
                    <a:pt x="660375" y="0"/>
                  </a:lnTo>
                  <a:lnTo>
                    <a:pt x="834983" y="174608"/>
                  </a:lnTo>
                  <a:lnTo>
                    <a:pt x="834983" y="263776"/>
                  </a:lnTo>
                  <a:close/>
                  <a:moveTo>
                    <a:pt x="572210" y="542717"/>
                  </a:moveTo>
                  <a:lnTo>
                    <a:pt x="572210" y="455167"/>
                  </a:lnTo>
                  <a:lnTo>
                    <a:pt x="748929" y="278448"/>
                  </a:lnTo>
                  <a:lnTo>
                    <a:pt x="835986" y="278448"/>
                  </a:lnTo>
                  <a:lnTo>
                    <a:pt x="835986" y="368110"/>
                  </a:lnTo>
                  <a:lnTo>
                    <a:pt x="661379" y="542717"/>
                  </a:lnTo>
                  <a:close/>
                  <a:moveTo>
                    <a:pt x="778914" y="752324"/>
                  </a:moveTo>
                  <a:lnTo>
                    <a:pt x="778914" y="664774"/>
                  </a:lnTo>
                  <a:lnTo>
                    <a:pt x="955633" y="488056"/>
                  </a:lnTo>
                  <a:lnTo>
                    <a:pt x="1042690" y="488056"/>
                  </a:lnTo>
                  <a:lnTo>
                    <a:pt x="1042690" y="577717"/>
                  </a:lnTo>
                  <a:lnTo>
                    <a:pt x="868083" y="752325"/>
                  </a:lnTo>
                  <a:close/>
                  <a:moveTo>
                    <a:pt x="288553" y="266558"/>
                  </a:moveTo>
                  <a:lnTo>
                    <a:pt x="288553" y="179008"/>
                  </a:lnTo>
                  <a:lnTo>
                    <a:pt x="465272" y="2290"/>
                  </a:lnTo>
                  <a:lnTo>
                    <a:pt x="552330" y="2290"/>
                  </a:lnTo>
                  <a:lnTo>
                    <a:pt x="552329" y="91951"/>
                  </a:lnTo>
                  <a:lnTo>
                    <a:pt x="377722" y="266558"/>
                  </a:lnTo>
                  <a:close/>
                  <a:moveTo>
                    <a:pt x="952478" y="1034930"/>
                  </a:moveTo>
                  <a:lnTo>
                    <a:pt x="775759" y="858211"/>
                  </a:lnTo>
                  <a:lnTo>
                    <a:pt x="775759" y="771153"/>
                  </a:lnTo>
                  <a:lnTo>
                    <a:pt x="865420" y="771153"/>
                  </a:lnTo>
                  <a:lnTo>
                    <a:pt x="1040027" y="945761"/>
                  </a:lnTo>
                  <a:lnTo>
                    <a:pt x="1040028" y="1034929"/>
                  </a:lnTo>
                  <a:close/>
                  <a:moveTo>
                    <a:pt x="286894" y="828104"/>
                  </a:moveTo>
                  <a:lnTo>
                    <a:pt x="286894" y="740554"/>
                  </a:lnTo>
                  <a:lnTo>
                    <a:pt x="463613" y="563835"/>
                  </a:lnTo>
                  <a:lnTo>
                    <a:pt x="550670" y="563835"/>
                  </a:lnTo>
                  <a:lnTo>
                    <a:pt x="550670" y="653496"/>
                  </a:lnTo>
                  <a:lnTo>
                    <a:pt x="376063" y="828104"/>
                  </a:lnTo>
                  <a:close/>
                  <a:moveTo>
                    <a:pt x="493598" y="1037711"/>
                  </a:moveTo>
                  <a:lnTo>
                    <a:pt x="493598" y="950161"/>
                  </a:lnTo>
                  <a:lnTo>
                    <a:pt x="670317" y="773443"/>
                  </a:lnTo>
                  <a:lnTo>
                    <a:pt x="757374" y="773443"/>
                  </a:lnTo>
                  <a:lnTo>
                    <a:pt x="757374" y="863104"/>
                  </a:lnTo>
                  <a:lnTo>
                    <a:pt x="582767" y="1037711"/>
                  </a:lnTo>
                  <a:close/>
                  <a:moveTo>
                    <a:pt x="772832" y="1316945"/>
                  </a:moveTo>
                  <a:lnTo>
                    <a:pt x="772832" y="1229395"/>
                  </a:lnTo>
                  <a:lnTo>
                    <a:pt x="949550" y="1052676"/>
                  </a:lnTo>
                  <a:lnTo>
                    <a:pt x="1036608" y="1052676"/>
                  </a:lnTo>
                  <a:lnTo>
                    <a:pt x="1036608" y="1142338"/>
                  </a:lnTo>
                  <a:lnTo>
                    <a:pt x="862000" y="1316945"/>
                  </a:lnTo>
                  <a:close/>
                  <a:moveTo>
                    <a:pt x="3237" y="551945"/>
                  </a:moveTo>
                  <a:lnTo>
                    <a:pt x="3237" y="464395"/>
                  </a:lnTo>
                  <a:lnTo>
                    <a:pt x="179956" y="287677"/>
                  </a:lnTo>
                  <a:lnTo>
                    <a:pt x="267013" y="287677"/>
                  </a:lnTo>
                  <a:lnTo>
                    <a:pt x="267013" y="377338"/>
                  </a:lnTo>
                  <a:lnTo>
                    <a:pt x="92406" y="551945"/>
                  </a:lnTo>
                  <a:close/>
                  <a:moveTo>
                    <a:pt x="667080" y="1320328"/>
                  </a:moveTo>
                  <a:lnTo>
                    <a:pt x="490361" y="1143609"/>
                  </a:lnTo>
                  <a:lnTo>
                    <a:pt x="490361" y="1056552"/>
                  </a:lnTo>
                  <a:lnTo>
                    <a:pt x="580022" y="1056551"/>
                  </a:lnTo>
                  <a:lnTo>
                    <a:pt x="754629" y="1231159"/>
                  </a:lnTo>
                  <a:lnTo>
                    <a:pt x="754629" y="1320328"/>
                  </a:lnTo>
                  <a:close/>
                  <a:moveTo>
                    <a:pt x="176719" y="834562"/>
                  </a:moveTo>
                  <a:lnTo>
                    <a:pt x="0" y="657843"/>
                  </a:lnTo>
                  <a:lnTo>
                    <a:pt x="0" y="570785"/>
                  </a:lnTo>
                  <a:lnTo>
                    <a:pt x="89661" y="570785"/>
                  </a:lnTo>
                  <a:lnTo>
                    <a:pt x="264268" y="745393"/>
                  </a:lnTo>
                  <a:lnTo>
                    <a:pt x="264269" y="8345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EEC26626-DA73-46C3-998A-5B5AB6836A9A}"/>
                </a:ext>
              </a:extLst>
            </p:cNvPr>
            <p:cNvGrpSpPr/>
            <p:nvPr/>
          </p:nvGrpSpPr>
          <p:grpSpPr>
            <a:xfrm>
              <a:off x="11223362" y="5276722"/>
              <a:ext cx="782368" cy="801120"/>
              <a:chOff x="11223362" y="5276722"/>
              <a:chExt cx="782368" cy="801120"/>
            </a:xfrm>
            <a:solidFill>
              <a:schemeClr val="bg1"/>
            </a:solidFill>
          </p:grpSpPr>
          <p:sp>
            <p:nvSpPr>
              <p:cNvPr id="56" name="사각형: 둥근 모서리 55">
                <a:extLst>
                  <a:ext uri="{FF2B5EF4-FFF2-40B4-BE49-F238E27FC236}">
                    <a16:creationId xmlns:a16="http://schemas.microsoft.com/office/drawing/2014/main" id="{EC1BB5BC-6118-4846-8E95-925091F0531F}"/>
                  </a:ext>
                </a:extLst>
              </p:cNvPr>
              <p:cNvSpPr/>
              <p:nvPr/>
            </p:nvSpPr>
            <p:spPr>
              <a:xfrm>
                <a:off x="11223362" y="5276722"/>
                <a:ext cx="208464" cy="208464"/>
              </a:xfrm>
              <a:prstGeom prst="roundRect">
                <a:avLst>
                  <a:gd name="adj" fmla="val 118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사각형: 둥근 모서리 56">
                <a:extLst>
                  <a:ext uri="{FF2B5EF4-FFF2-40B4-BE49-F238E27FC236}">
                    <a16:creationId xmlns:a16="http://schemas.microsoft.com/office/drawing/2014/main" id="{F8892DE1-2A84-4064-9537-8E75E4BBCC4C}"/>
                  </a:ext>
                </a:extLst>
              </p:cNvPr>
              <p:cNvSpPr/>
              <p:nvPr/>
            </p:nvSpPr>
            <p:spPr>
              <a:xfrm>
                <a:off x="11223362" y="5573050"/>
                <a:ext cx="208464" cy="208464"/>
              </a:xfrm>
              <a:prstGeom prst="roundRect">
                <a:avLst>
                  <a:gd name="adj" fmla="val 118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사각형: 둥근 모서리 57">
                <a:extLst>
                  <a:ext uri="{FF2B5EF4-FFF2-40B4-BE49-F238E27FC236}">
                    <a16:creationId xmlns:a16="http://schemas.microsoft.com/office/drawing/2014/main" id="{184482EC-0E91-4D03-B2A5-FC39D7ED88B1}"/>
                  </a:ext>
                </a:extLst>
              </p:cNvPr>
              <p:cNvSpPr/>
              <p:nvPr/>
            </p:nvSpPr>
            <p:spPr>
              <a:xfrm>
                <a:off x="11223362" y="5869378"/>
                <a:ext cx="208464" cy="208464"/>
              </a:xfrm>
              <a:prstGeom prst="roundRect">
                <a:avLst>
                  <a:gd name="adj" fmla="val 118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사각형: 둥근 모서리 58">
                <a:extLst>
                  <a:ext uri="{FF2B5EF4-FFF2-40B4-BE49-F238E27FC236}">
                    <a16:creationId xmlns:a16="http://schemas.microsoft.com/office/drawing/2014/main" id="{716095F1-DBC9-4071-BF36-36E2D9A00355}"/>
                  </a:ext>
                </a:extLst>
              </p:cNvPr>
              <p:cNvSpPr/>
              <p:nvPr/>
            </p:nvSpPr>
            <p:spPr>
              <a:xfrm>
                <a:off x="11510314" y="5276722"/>
                <a:ext cx="208464" cy="208464"/>
              </a:xfrm>
              <a:prstGeom prst="roundRect">
                <a:avLst>
                  <a:gd name="adj" fmla="val 118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사각형: 둥근 모서리 59">
                <a:extLst>
                  <a:ext uri="{FF2B5EF4-FFF2-40B4-BE49-F238E27FC236}">
                    <a16:creationId xmlns:a16="http://schemas.microsoft.com/office/drawing/2014/main" id="{53289708-24E1-4AC5-9221-4E68413F1489}"/>
                  </a:ext>
                </a:extLst>
              </p:cNvPr>
              <p:cNvSpPr/>
              <p:nvPr/>
            </p:nvSpPr>
            <p:spPr>
              <a:xfrm>
                <a:off x="11510314" y="5573050"/>
                <a:ext cx="208464" cy="208464"/>
              </a:xfrm>
              <a:prstGeom prst="roundRect">
                <a:avLst>
                  <a:gd name="adj" fmla="val 118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사각형: 둥근 모서리 60">
                <a:extLst>
                  <a:ext uri="{FF2B5EF4-FFF2-40B4-BE49-F238E27FC236}">
                    <a16:creationId xmlns:a16="http://schemas.microsoft.com/office/drawing/2014/main" id="{94CB16B2-167B-4BC6-8B8D-8C6C74AF3E00}"/>
                  </a:ext>
                </a:extLst>
              </p:cNvPr>
              <p:cNvSpPr/>
              <p:nvPr/>
            </p:nvSpPr>
            <p:spPr>
              <a:xfrm>
                <a:off x="11510314" y="5869378"/>
                <a:ext cx="208464" cy="208464"/>
              </a:xfrm>
              <a:prstGeom prst="roundRect">
                <a:avLst>
                  <a:gd name="adj" fmla="val 118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사각형: 둥근 모서리 61">
                <a:extLst>
                  <a:ext uri="{FF2B5EF4-FFF2-40B4-BE49-F238E27FC236}">
                    <a16:creationId xmlns:a16="http://schemas.microsoft.com/office/drawing/2014/main" id="{EF8D4722-D576-470E-AA42-83E68241F96E}"/>
                  </a:ext>
                </a:extLst>
              </p:cNvPr>
              <p:cNvSpPr/>
              <p:nvPr/>
            </p:nvSpPr>
            <p:spPr>
              <a:xfrm>
                <a:off x="11797266" y="5276722"/>
                <a:ext cx="208464" cy="208464"/>
              </a:xfrm>
              <a:prstGeom prst="roundRect">
                <a:avLst>
                  <a:gd name="adj" fmla="val 118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사각형: 둥근 모서리 62">
                <a:extLst>
                  <a:ext uri="{FF2B5EF4-FFF2-40B4-BE49-F238E27FC236}">
                    <a16:creationId xmlns:a16="http://schemas.microsoft.com/office/drawing/2014/main" id="{A1463F2B-BD4E-4784-BD2D-81218A656FFC}"/>
                  </a:ext>
                </a:extLst>
              </p:cNvPr>
              <p:cNvSpPr/>
              <p:nvPr/>
            </p:nvSpPr>
            <p:spPr>
              <a:xfrm>
                <a:off x="11797266" y="5573050"/>
                <a:ext cx="208464" cy="208464"/>
              </a:xfrm>
              <a:prstGeom prst="roundRect">
                <a:avLst>
                  <a:gd name="adj" fmla="val 118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사각형: 둥근 모서리 63">
                <a:extLst>
                  <a:ext uri="{FF2B5EF4-FFF2-40B4-BE49-F238E27FC236}">
                    <a16:creationId xmlns:a16="http://schemas.microsoft.com/office/drawing/2014/main" id="{9D6AD942-6DA5-4661-9CB7-30E3B851916E}"/>
                  </a:ext>
                </a:extLst>
              </p:cNvPr>
              <p:cNvSpPr/>
              <p:nvPr/>
            </p:nvSpPr>
            <p:spPr>
              <a:xfrm>
                <a:off x="11797266" y="5869378"/>
                <a:ext cx="208464" cy="208464"/>
              </a:xfrm>
              <a:prstGeom prst="roundRect">
                <a:avLst>
                  <a:gd name="adj" fmla="val 118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5" name="자유형: 도형 64">
            <a:extLst>
              <a:ext uri="{FF2B5EF4-FFF2-40B4-BE49-F238E27FC236}">
                <a16:creationId xmlns:a16="http://schemas.microsoft.com/office/drawing/2014/main" id="{8D83910E-3E44-448A-A88E-A96F575224D0}"/>
              </a:ext>
            </a:extLst>
          </p:cNvPr>
          <p:cNvSpPr/>
          <p:nvPr/>
        </p:nvSpPr>
        <p:spPr>
          <a:xfrm>
            <a:off x="497817" y="5296652"/>
            <a:ext cx="180565" cy="1280708"/>
          </a:xfrm>
          <a:custGeom>
            <a:avLst/>
            <a:gdLst>
              <a:gd name="connsiteX0" fmla="*/ 34245 w 158832"/>
              <a:gd name="connsiteY0" fmla="*/ 1033653 h 1126560"/>
              <a:gd name="connsiteX1" fmla="*/ 72221 w 158832"/>
              <a:gd name="connsiteY1" fmla="*/ 1033653 h 1126560"/>
              <a:gd name="connsiteX2" fmla="*/ 57220 w 158832"/>
              <a:gd name="connsiteY2" fmla="*/ 1126323 h 1126560"/>
              <a:gd name="connsiteX3" fmla="*/ 55148 w 158832"/>
              <a:gd name="connsiteY3" fmla="*/ 1126560 h 1126560"/>
              <a:gd name="connsiteX4" fmla="*/ 34245 w 158832"/>
              <a:gd name="connsiteY4" fmla="*/ 1033653 h 1126560"/>
              <a:gd name="connsiteX5" fmla="*/ 0 w 158832"/>
              <a:gd name="connsiteY5" fmla="*/ 860728 h 1126560"/>
              <a:gd name="connsiteX6" fmla="*/ 106171 w 158832"/>
              <a:gd name="connsiteY6" fmla="*/ 860728 h 1126560"/>
              <a:gd name="connsiteX7" fmla="*/ 87302 w 158832"/>
              <a:gd name="connsiteY7" fmla="*/ 1022679 h 1126560"/>
              <a:gd name="connsiteX8" fmla="*/ 21633 w 158832"/>
              <a:gd name="connsiteY8" fmla="*/ 1022679 h 1126560"/>
              <a:gd name="connsiteX9" fmla="*/ 0 w 158832"/>
              <a:gd name="connsiteY9" fmla="*/ 860728 h 1126560"/>
              <a:gd name="connsiteX10" fmla="*/ 135363 w 158832"/>
              <a:gd name="connsiteY10" fmla="*/ 366920 h 1126560"/>
              <a:gd name="connsiteX11" fmla="*/ 135363 w 158832"/>
              <a:gd name="connsiteY11" fmla="*/ 413561 h 1126560"/>
              <a:gd name="connsiteX12" fmla="*/ 132738 w 158832"/>
              <a:gd name="connsiteY12" fmla="*/ 415495 h 1126560"/>
              <a:gd name="connsiteX13" fmla="*/ 129797 w 158832"/>
              <a:gd name="connsiteY13" fmla="*/ 410403 h 1126560"/>
              <a:gd name="connsiteX14" fmla="*/ 135363 w 158832"/>
              <a:gd name="connsiteY14" fmla="*/ 366920 h 1126560"/>
              <a:gd name="connsiteX15" fmla="*/ 139410 w 158832"/>
              <a:gd name="connsiteY15" fmla="*/ 149781 h 1126560"/>
              <a:gd name="connsiteX16" fmla="*/ 158832 w 158832"/>
              <a:gd name="connsiteY16" fmla="*/ 149781 h 1126560"/>
              <a:gd name="connsiteX17" fmla="*/ 158832 w 158832"/>
              <a:gd name="connsiteY17" fmla="*/ 419384 h 1126560"/>
              <a:gd name="connsiteX18" fmla="*/ 139410 w 158832"/>
              <a:gd name="connsiteY18" fmla="*/ 419384 h 1126560"/>
              <a:gd name="connsiteX19" fmla="*/ 139410 w 158832"/>
              <a:gd name="connsiteY19" fmla="*/ 149781 h 1126560"/>
              <a:gd name="connsiteX20" fmla="*/ 111125 w 158832"/>
              <a:gd name="connsiteY20" fmla="*/ 149584 h 1126560"/>
              <a:gd name="connsiteX21" fmla="*/ 132876 w 158832"/>
              <a:gd name="connsiteY21" fmla="*/ 149584 h 1126560"/>
              <a:gd name="connsiteX22" fmla="*/ 132876 w 158832"/>
              <a:gd name="connsiteY22" fmla="*/ 175382 h 1126560"/>
              <a:gd name="connsiteX23" fmla="*/ 111125 w 158832"/>
              <a:gd name="connsiteY23" fmla="*/ 175382 h 1126560"/>
              <a:gd name="connsiteX24" fmla="*/ 111125 w 158832"/>
              <a:gd name="connsiteY24" fmla="*/ 149584 h 1126560"/>
              <a:gd name="connsiteX25" fmla="*/ 888 w 158832"/>
              <a:gd name="connsiteY25" fmla="*/ 148873 h 1126560"/>
              <a:gd name="connsiteX26" fmla="*/ 105559 w 158832"/>
              <a:gd name="connsiteY26" fmla="*/ 148873 h 1126560"/>
              <a:gd name="connsiteX27" fmla="*/ 105559 w 158832"/>
              <a:gd name="connsiteY27" fmla="*/ 852260 h 1126560"/>
              <a:gd name="connsiteX28" fmla="*/ 888 w 158832"/>
              <a:gd name="connsiteY28" fmla="*/ 852260 h 1126560"/>
              <a:gd name="connsiteX29" fmla="*/ 888 w 158832"/>
              <a:gd name="connsiteY29" fmla="*/ 148873 h 1126560"/>
              <a:gd name="connsiteX30" fmla="*/ 58188 w 158832"/>
              <a:gd name="connsiteY30" fmla="*/ 582 h 1126560"/>
              <a:gd name="connsiteX31" fmla="*/ 73900 w 158832"/>
              <a:gd name="connsiteY31" fmla="*/ 19905 h 1126560"/>
              <a:gd name="connsiteX32" fmla="*/ 73446 w 158832"/>
              <a:gd name="connsiteY32" fmla="*/ 128169 h 1126560"/>
              <a:gd name="connsiteX33" fmla="*/ 73446 w 158832"/>
              <a:gd name="connsiteY33" fmla="*/ 139321 h 1126560"/>
              <a:gd name="connsiteX34" fmla="*/ 33298 w 158832"/>
              <a:gd name="connsiteY34" fmla="*/ 139321 h 1126560"/>
              <a:gd name="connsiteX35" fmla="*/ 33298 w 158832"/>
              <a:gd name="connsiteY35" fmla="*/ 128425 h 1126560"/>
              <a:gd name="connsiteX36" fmla="*/ 32943 w 158832"/>
              <a:gd name="connsiteY36" fmla="*/ 20162 h 1126560"/>
              <a:gd name="connsiteX37" fmla="*/ 58188 w 158832"/>
              <a:gd name="connsiteY37" fmla="*/ 582 h 11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832" h="1126560">
                <a:moveTo>
                  <a:pt x="34245" y="1033653"/>
                </a:moveTo>
                <a:cubicBezTo>
                  <a:pt x="47450" y="1033653"/>
                  <a:pt x="59115" y="1033653"/>
                  <a:pt x="72221" y="1033653"/>
                </a:cubicBezTo>
                <a:cubicBezTo>
                  <a:pt x="67208" y="1064622"/>
                  <a:pt x="62214" y="1095473"/>
                  <a:pt x="57220" y="1126323"/>
                </a:cubicBezTo>
                <a:cubicBezTo>
                  <a:pt x="56529" y="1126402"/>
                  <a:pt x="55838" y="1126481"/>
                  <a:pt x="55148" y="1126560"/>
                </a:cubicBezTo>
                <a:cubicBezTo>
                  <a:pt x="48239" y="1095946"/>
                  <a:pt x="41351" y="1065313"/>
                  <a:pt x="34245" y="1033653"/>
                </a:cubicBezTo>
                <a:close/>
                <a:moveTo>
                  <a:pt x="0" y="860728"/>
                </a:moveTo>
                <a:cubicBezTo>
                  <a:pt x="35568" y="860728"/>
                  <a:pt x="70386" y="860728"/>
                  <a:pt x="106171" y="860728"/>
                </a:cubicBezTo>
                <a:cubicBezTo>
                  <a:pt x="99816" y="915264"/>
                  <a:pt x="93598" y="968617"/>
                  <a:pt x="87302" y="1022679"/>
                </a:cubicBezTo>
                <a:cubicBezTo>
                  <a:pt x="64899" y="1022679"/>
                  <a:pt x="43957" y="1022679"/>
                  <a:pt x="21633" y="1022679"/>
                </a:cubicBezTo>
                <a:cubicBezTo>
                  <a:pt x="14429" y="968755"/>
                  <a:pt x="7244" y="914988"/>
                  <a:pt x="0" y="860728"/>
                </a:cubicBezTo>
                <a:close/>
                <a:moveTo>
                  <a:pt x="135363" y="366920"/>
                </a:moveTo>
                <a:cubicBezTo>
                  <a:pt x="135363" y="382829"/>
                  <a:pt x="135363" y="398205"/>
                  <a:pt x="135363" y="413561"/>
                </a:cubicBezTo>
                <a:cubicBezTo>
                  <a:pt x="134495" y="414193"/>
                  <a:pt x="133606" y="414844"/>
                  <a:pt x="132738" y="415495"/>
                </a:cubicBezTo>
                <a:cubicBezTo>
                  <a:pt x="131771" y="413778"/>
                  <a:pt x="131080" y="411824"/>
                  <a:pt x="129797" y="410403"/>
                </a:cubicBezTo>
                <a:cubicBezTo>
                  <a:pt x="110829" y="389402"/>
                  <a:pt x="111243" y="385513"/>
                  <a:pt x="135363" y="366920"/>
                </a:cubicBezTo>
                <a:close/>
                <a:moveTo>
                  <a:pt x="139410" y="149781"/>
                </a:moveTo>
                <a:cubicBezTo>
                  <a:pt x="145864" y="149781"/>
                  <a:pt x="151944" y="149781"/>
                  <a:pt x="158832" y="149781"/>
                </a:cubicBezTo>
                <a:cubicBezTo>
                  <a:pt x="158832" y="239352"/>
                  <a:pt x="158832" y="329121"/>
                  <a:pt x="158832" y="419384"/>
                </a:cubicBezTo>
                <a:cubicBezTo>
                  <a:pt x="152477" y="419384"/>
                  <a:pt x="146358" y="419384"/>
                  <a:pt x="139410" y="419384"/>
                </a:cubicBezTo>
                <a:cubicBezTo>
                  <a:pt x="139410" y="329556"/>
                  <a:pt x="139410" y="240043"/>
                  <a:pt x="139410" y="149781"/>
                </a:cubicBezTo>
                <a:close/>
                <a:moveTo>
                  <a:pt x="111125" y="149584"/>
                </a:moveTo>
                <a:cubicBezTo>
                  <a:pt x="118566" y="149584"/>
                  <a:pt x="125297" y="149584"/>
                  <a:pt x="132876" y="149584"/>
                </a:cubicBezTo>
                <a:cubicBezTo>
                  <a:pt x="132876" y="157933"/>
                  <a:pt x="132876" y="166203"/>
                  <a:pt x="132876" y="175382"/>
                </a:cubicBezTo>
                <a:cubicBezTo>
                  <a:pt x="125988" y="175382"/>
                  <a:pt x="118783" y="175382"/>
                  <a:pt x="111125" y="175382"/>
                </a:cubicBezTo>
                <a:cubicBezTo>
                  <a:pt x="111125" y="166875"/>
                  <a:pt x="111125" y="158841"/>
                  <a:pt x="111125" y="149584"/>
                </a:cubicBezTo>
                <a:close/>
                <a:moveTo>
                  <a:pt x="888" y="148873"/>
                </a:moveTo>
                <a:cubicBezTo>
                  <a:pt x="35923" y="148873"/>
                  <a:pt x="70327" y="148873"/>
                  <a:pt x="105559" y="148873"/>
                </a:cubicBezTo>
                <a:cubicBezTo>
                  <a:pt x="105559" y="383401"/>
                  <a:pt x="105559" y="617535"/>
                  <a:pt x="105559" y="852260"/>
                </a:cubicBezTo>
                <a:cubicBezTo>
                  <a:pt x="70662" y="852260"/>
                  <a:pt x="36042" y="852260"/>
                  <a:pt x="888" y="852260"/>
                </a:cubicBezTo>
                <a:cubicBezTo>
                  <a:pt x="888" y="617515"/>
                  <a:pt x="888" y="383618"/>
                  <a:pt x="888" y="148873"/>
                </a:cubicBezTo>
                <a:close/>
                <a:moveTo>
                  <a:pt x="58188" y="582"/>
                </a:moveTo>
                <a:cubicBezTo>
                  <a:pt x="70209" y="3148"/>
                  <a:pt x="73939" y="7707"/>
                  <a:pt x="73900" y="19905"/>
                </a:cubicBezTo>
                <a:cubicBezTo>
                  <a:pt x="73761" y="55987"/>
                  <a:pt x="73584" y="92088"/>
                  <a:pt x="73446" y="128169"/>
                </a:cubicBezTo>
                <a:cubicBezTo>
                  <a:pt x="73426" y="131682"/>
                  <a:pt x="73446" y="135215"/>
                  <a:pt x="73446" y="139321"/>
                </a:cubicBezTo>
                <a:cubicBezTo>
                  <a:pt x="59747" y="139321"/>
                  <a:pt x="47155" y="139321"/>
                  <a:pt x="33298" y="139321"/>
                </a:cubicBezTo>
                <a:cubicBezTo>
                  <a:pt x="33298" y="135413"/>
                  <a:pt x="33298" y="131919"/>
                  <a:pt x="33298" y="128425"/>
                </a:cubicBezTo>
                <a:cubicBezTo>
                  <a:pt x="33180" y="92344"/>
                  <a:pt x="33062" y="56243"/>
                  <a:pt x="32943" y="20162"/>
                </a:cubicBezTo>
                <a:cubicBezTo>
                  <a:pt x="32904" y="6345"/>
                  <a:pt x="44194" y="-2399"/>
                  <a:pt x="58188" y="5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7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DFE7528D-C3A4-47CE-9D6C-C7BC2C169FF2}"/>
              </a:ext>
            </a:extLst>
          </p:cNvPr>
          <p:cNvGrpSpPr/>
          <p:nvPr/>
        </p:nvGrpSpPr>
        <p:grpSpPr>
          <a:xfrm>
            <a:off x="3772116" y="4767508"/>
            <a:ext cx="2131079" cy="2058928"/>
            <a:chOff x="1993785" y="613120"/>
            <a:chExt cx="3212321" cy="3103561"/>
          </a:xfrm>
        </p:grpSpPr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59F42344-56B6-44AA-9C02-7A4DF4E3EA81}"/>
                </a:ext>
              </a:extLst>
            </p:cNvPr>
            <p:cNvGrpSpPr/>
            <p:nvPr/>
          </p:nvGrpSpPr>
          <p:grpSpPr>
            <a:xfrm>
              <a:off x="3239026" y="1994031"/>
              <a:ext cx="1967080" cy="1722650"/>
              <a:chOff x="9415872" y="4574240"/>
              <a:chExt cx="3305533" cy="2894786"/>
            </a:xfrm>
          </p:grpSpPr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03624F66-8942-46B0-97F6-212C67D57B80}"/>
                  </a:ext>
                </a:extLst>
              </p:cNvPr>
              <p:cNvSpPr/>
              <p:nvPr/>
            </p:nvSpPr>
            <p:spPr>
              <a:xfrm rot="1018244">
                <a:off x="9415872" y="4574240"/>
                <a:ext cx="1958939" cy="1440413"/>
              </a:xfrm>
              <a:custGeom>
                <a:avLst/>
                <a:gdLst>
                  <a:gd name="connsiteX0" fmla="*/ 3036847 w 3036846"/>
                  <a:gd name="connsiteY0" fmla="*/ 1161150 h 2233002"/>
                  <a:gd name="connsiteX1" fmla="*/ 2799007 w 3036846"/>
                  <a:gd name="connsiteY1" fmla="*/ 997606 h 2233002"/>
                  <a:gd name="connsiteX2" fmla="*/ 1575997 w 3036846"/>
                  <a:gd name="connsiteY2" fmla="*/ 257894 h 2233002"/>
                  <a:gd name="connsiteX3" fmla="*/ 856384 w 3036846"/>
                  <a:gd name="connsiteY3" fmla="*/ 17102 h 2233002"/>
                  <a:gd name="connsiteX4" fmla="*/ 665026 w 3036846"/>
                  <a:gd name="connsiteY4" fmla="*/ 719 h 2233002"/>
                  <a:gd name="connsiteX5" fmla="*/ 338224 w 3036846"/>
                  <a:gd name="connsiteY5" fmla="*/ 86158 h 2233002"/>
                  <a:gd name="connsiteX6" fmla="*/ 146962 w 3036846"/>
                  <a:gd name="connsiteY6" fmla="*/ 242559 h 2233002"/>
                  <a:gd name="connsiteX7" fmla="*/ 4468 w 3036846"/>
                  <a:gd name="connsiteY7" fmla="*/ 715189 h 2233002"/>
                  <a:gd name="connsiteX8" fmla="*/ 25899 w 3036846"/>
                  <a:gd name="connsiteY8" fmla="*/ 1127717 h 2233002"/>
                  <a:gd name="connsiteX9" fmla="*/ 96765 w 3036846"/>
                  <a:gd name="connsiteY9" fmla="*/ 1256971 h 2233002"/>
                  <a:gd name="connsiteX10" fmla="*/ 281359 w 3036846"/>
                  <a:gd name="connsiteY10" fmla="*/ 1275164 h 2233002"/>
                  <a:gd name="connsiteX11" fmla="*/ 433188 w 3036846"/>
                  <a:gd name="connsiteY11" fmla="*/ 1114668 h 2233002"/>
                  <a:gd name="connsiteX12" fmla="*/ 457000 w 3036846"/>
                  <a:gd name="connsiteY12" fmla="*/ 1015798 h 2233002"/>
                  <a:gd name="connsiteX13" fmla="*/ 602352 w 3036846"/>
                  <a:gd name="connsiteY13" fmla="*/ 1105524 h 2233002"/>
                  <a:gd name="connsiteX14" fmla="*/ 786280 w 3036846"/>
                  <a:gd name="connsiteY14" fmla="*/ 1733888 h 2233002"/>
                  <a:gd name="connsiteX15" fmla="*/ 895531 w 3036846"/>
                  <a:gd name="connsiteY15" fmla="*/ 1866381 h 2233002"/>
                  <a:gd name="connsiteX16" fmla="*/ 1007260 w 3036846"/>
                  <a:gd name="connsiteY16" fmla="*/ 1903528 h 2233002"/>
                  <a:gd name="connsiteX17" fmla="*/ 1085555 w 3036846"/>
                  <a:gd name="connsiteY17" fmla="*/ 1914292 h 2233002"/>
                  <a:gd name="connsiteX18" fmla="*/ 1355970 w 3036846"/>
                  <a:gd name="connsiteY18" fmla="*/ 2018400 h 2233002"/>
                  <a:gd name="connsiteX19" fmla="*/ 1465888 w 3036846"/>
                  <a:gd name="connsiteY19" fmla="*/ 2113650 h 2233002"/>
                  <a:gd name="connsiteX20" fmla="*/ 1466270 w 3036846"/>
                  <a:gd name="connsiteY20" fmla="*/ 2113364 h 2233002"/>
                  <a:gd name="connsiteX21" fmla="*/ 1523134 w 3036846"/>
                  <a:gd name="connsiteY21" fmla="*/ 2132986 h 2233002"/>
                  <a:gd name="connsiteX22" fmla="*/ 1898704 w 3036846"/>
                  <a:gd name="connsiteY22" fmla="*/ 2067358 h 2233002"/>
                  <a:gd name="connsiteX23" fmla="*/ 1980620 w 3036846"/>
                  <a:gd name="connsiteY23" fmla="*/ 2080884 h 2233002"/>
                  <a:gd name="connsiteX24" fmla="*/ 2301802 w 3036846"/>
                  <a:gd name="connsiteY24" fmla="*/ 2232998 h 2233002"/>
                  <a:gd name="connsiteX25" fmla="*/ 2476205 w 3036846"/>
                  <a:gd name="connsiteY25" fmla="*/ 2224045 h 2233002"/>
                  <a:gd name="connsiteX26" fmla="*/ 3036847 w 3036846"/>
                  <a:gd name="connsiteY26" fmla="*/ 1161150 h 22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36846" h="2233002">
                    <a:moveTo>
                      <a:pt x="3036847" y="1161150"/>
                    </a:moveTo>
                    <a:cubicBezTo>
                      <a:pt x="2957599" y="1106571"/>
                      <a:pt x="2878827" y="1051327"/>
                      <a:pt x="2799007" y="997606"/>
                    </a:cubicBezTo>
                    <a:cubicBezTo>
                      <a:pt x="2403053" y="731668"/>
                      <a:pt x="2002432" y="473350"/>
                      <a:pt x="1575997" y="257894"/>
                    </a:cubicBezTo>
                    <a:cubicBezTo>
                      <a:pt x="1347874" y="142642"/>
                      <a:pt x="1112130" y="49868"/>
                      <a:pt x="856384" y="17102"/>
                    </a:cubicBezTo>
                    <a:cubicBezTo>
                      <a:pt x="793900" y="-2710"/>
                      <a:pt x="727987" y="-424"/>
                      <a:pt x="665026" y="719"/>
                    </a:cubicBezTo>
                    <a:cubicBezTo>
                      <a:pt x="550917" y="2814"/>
                      <a:pt x="439189" y="28722"/>
                      <a:pt x="338224" y="86158"/>
                    </a:cubicBezTo>
                    <a:cubicBezTo>
                      <a:pt x="266024" y="127306"/>
                      <a:pt x="190205" y="165406"/>
                      <a:pt x="146962" y="242559"/>
                    </a:cubicBezTo>
                    <a:cubicBezTo>
                      <a:pt x="96003" y="330284"/>
                      <a:pt x="25708" y="447537"/>
                      <a:pt x="4468" y="715189"/>
                    </a:cubicBezTo>
                    <a:cubicBezTo>
                      <a:pt x="-6391" y="852826"/>
                      <a:pt x="3229" y="991128"/>
                      <a:pt x="25899" y="1127717"/>
                    </a:cubicBezTo>
                    <a:cubicBezTo>
                      <a:pt x="34281" y="1178485"/>
                      <a:pt x="50188" y="1226491"/>
                      <a:pt x="96765" y="1256971"/>
                    </a:cubicBezTo>
                    <a:cubicBezTo>
                      <a:pt x="154582" y="1300596"/>
                      <a:pt x="216780" y="1299739"/>
                      <a:pt x="281359" y="1275164"/>
                    </a:cubicBezTo>
                    <a:cubicBezTo>
                      <a:pt x="346034" y="1242684"/>
                      <a:pt x="415853" y="1173628"/>
                      <a:pt x="433188" y="1114668"/>
                    </a:cubicBezTo>
                    <a:cubicBezTo>
                      <a:pt x="441665" y="1085998"/>
                      <a:pt x="451381" y="1045326"/>
                      <a:pt x="457000" y="1015798"/>
                    </a:cubicBezTo>
                    <a:cubicBezTo>
                      <a:pt x="516246" y="1050374"/>
                      <a:pt x="572253" y="1081902"/>
                      <a:pt x="602352" y="1105524"/>
                    </a:cubicBezTo>
                    <a:cubicBezTo>
                      <a:pt x="594827" y="1124955"/>
                      <a:pt x="758086" y="1671785"/>
                      <a:pt x="786280" y="1733888"/>
                    </a:cubicBezTo>
                    <a:cubicBezTo>
                      <a:pt x="810568" y="1787514"/>
                      <a:pt x="837334" y="1840282"/>
                      <a:pt x="895531" y="1866381"/>
                    </a:cubicBezTo>
                    <a:cubicBezTo>
                      <a:pt x="931441" y="1882669"/>
                      <a:pt x="967731" y="1898004"/>
                      <a:pt x="1007260" y="1903528"/>
                    </a:cubicBezTo>
                    <a:cubicBezTo>
                      <a:pt x="1032691" y="1912196"/>
                      <a:pt x="1059076" y="1913244"/>
                      <a:pt x="1085555" y="1914292"/>
                    </a:cubicBezTo>
                    <a:cubicBezTo>
                      <a:pt x="1187378" y="1918387"/>
                      <a:pt x="1281389" y="1939247"/>
                      <a:pt x="1355970" y="2018400"/>
                    </a:cubicBezTo>
                    <a:cubicBezTo>
                      <a:pt x="1388926" y="2053357"/>
                      <a:pt x="1418835" y="2094124"/>
                      <a:pt x="1465888" y="2113650"/>
                    </a:cubicBezTo>
                    <a:lnTo>
                      <a:pt x="1466270" y="2113364"/>
                    </a:lnTo>
                    <a:cubicBezTo>
                      <a:pt x="1481224" y="2131652"/>
                      <a:pt x="1505322" y="2123270"/>
                      <a:pt x="1523134" y="2132986"/>
                    </a:cubicBezTo>
                    <a:cubicBezTo>
                      <a:pt x="1654102" y="2144416"/>
                      <a:pt x="1776689" y="2105649"/>
                      <a:pt x="1898704" y="2067358"/>
                    </a:cubicBezTo>
                    <a:cubicBezTo>
                      <a:pt x="1931756" y="2056976"/>
                      <a:pt x="1954426" y="2061548"/>
                      <a:pt x="1980620" y="2080884"/>
                    </a:cubicBezTo>
                    <a:cubicBezTo>
                      <a:pt x="2055867" y="2136605"/>
                      <a:pt x="2173596" y="2233760"/>
                      <a:pt x="2301802" y="2232998"/>
                    </a:cubicBezTo>
                    <a:cubicBezTo>
                      <a:pt x="2360477" y="2232617"/>
                      <a:pt x="2417722" y="2221187"/>
                      <a:pt x="2476205" y="2224045"/>
                    </a:cubicBezTo>
                    <a:cubicBezTo>
                      <a:pt x="2525544" y="2121746"/>
                      <a:pt x="2978077" y="1272307"/>
                      <a:pt x="3036847" y="1161150"/>
                    </a:cubicBezTo>
                    <a:close/>
                  </a:path>
                </a:pathLst>
              </a:custGeom>
              <a:solidFill>
                <a:srgbClr val="FBC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16158092-8772-49AF-AF1A-4F339A6AE1B5}"/>
                  </a:ext>
                </a:extLst>
              </p:cNvPr>
              <p:cNvSpPr/>
              <p:nvPr/>
            </p:nvSpPr>
            <p:spPr>
              <a:xfrm rot="1018244">
                <a:off x="10844598" y="5827857"/>
                <a:ext cx="1876807" cy="1641169"/>
              </a:xfrm>
              <a:custGeom>
                <a:avLst/>
                <a:gdLst>
                  <a:gd name="connsiteX0" fmla="*/ 541812 w 1393787"/>
                  <a:gd name="connsiteY0" fmla="*/ 693 h 1220038"/>
                  <a:gd name="connsiteX1" fmla="*/ 561580 w 1393787"/>
                  <a:gd name="connsiteY1" fmla="*/ 5132 h 1220038"/>
                  <a:gd name="connsiteX2" fmla="*/ 1169098 w 1393787"/>
                  <a:gd name="connsiteY2" fmla="*/ 323834 h 1220038"/>
                  <a:gd name="connsiteX3" fmla="*/ 1226623 w 1393787"/>
                  <a:gd name="connsiteY3" fmla="*/ 353962 h 1220038"/>
                  <a:gd name="connsiteX4" fmla="*/ 1393787 w 1393787"/>
                  <a:gd name="connsiteY4" fmla="*/ 901731 h 1220038"/>
                  <a:gd name="connsiteX5" fmla="*/ 350749 w 1393787"/>
                  <a:gd name="connsiteY5" fmla="*/ 1220038 h 1220038"/>
                  <a:gd name="connsiteX6" fmla="*/ 271187 w 1393787"/>
                  <a:gd name="connsiteY6" fmla="*/ 1178263 h 1220038"/>
                  <a:gd name="connsiteX7" fmla="*/ 20279 w 1393787"/>
                  <a:gd name="connsiteY7" fmla="*/ 1046199 h 1220038"/>
                  <a:gd name="connsiteX8" fmla="*/ 6884 w 1393787"/>
                  <a:gd name="connsiteY8" fmla="*/ 998336 h 1220038"/>
                  <a:gd name="connsiteX9" fmla="*/ 529324 w 1393787"/>
                  <a:gd name="connsiteY9" fmla="*/ 15515 h 1220038"/>
                  <a:gd name="connsiteX10" fmla="*/ 541812 w 1393787"/>
                  <a:gd name="connsiteY10" fmla="*/ 693 h 1220038"/>
                  <a:gd name="connsiteX0" fmla="*/ 541812 w 1393787"/>
                  <a:gd name="connsiteY0" fmla="*/ 693 h 1178263"/>
                  <a:gd name="connsiteX1" fmla="*/ 561580 w 1393787"/>
                  <a:gd name="connsiteY1" fmla="*/ 5132 h 1178263"/>
                  <a:gd name="connsiteX2" fmla="*/ 1169098 w 1393787"/>
                  <a:gd name="connsiteY2" fmla="*/ 323834 h 1178263"/>
                  <a:gd name="connsiteX3" fmla="*/ 1226623 w 1393787"/>
                  <a:gd name="connsiteY3" fmla="*/ 353962 h 1178263"/>
                  <a:gd name="connsiteX4" fmla="*/ 1393787 w 1393787"/>
                  <a:gd name="connsiteY4" fmla="*/ 901731 h 1178263"/>
                  <a:gd name="connsiteX5" fmla="*/ 271187 w 1393787"/>
                  <a:gd name="connsiteY5" fmla="*/ 1178263 h 1178263"/>
                  <a:gd name="connsiteX6" fmla="*/ 20279 w 1393787"/>
                  <a:gd name="connsiteY6" fmla="*/ 1046199 h 1178263"/>
                  <a:gd name="connsiteX7" fmla="*/ 6884 w 1393787"/>
                  <a:gd name="connsiteY7" fmla="*/ 998336 h 1178263"/>
                  <a:gd name="connsiteX8" fmla="*/ 529324 w 1393787"/>
                  <a:gd name="connsiteY8" fmla="*/ 15515 h 1178263"/>
                  <a:gd name="connsiteX9" fmla="*/ 541812 w 1393787"/>
                  <a:gd name="connsiteY9" fmla="*/ 693 h 1178263"/>
                  <a:gd name="connsiteX0" fmla="*/ 541812 w 1393787"/>
                  <a:gd name="connsiteY0" fmla="*/ 693 h 1178263"/>
                  <a:gd name="connsiteX1" fmla="*/ 561580 w 1393787"/>
                  <a:gd name="connsiteY1" fmla="*/ 5132 h 1178263"/>
                  <a:gd name="connsiteX2" fmla="*/ 1169098 w 1393787"/>
                  <a:gd name="connsiteY2" fmla="*/ 323834 h 1178263"/>
                  <a:gd name="connsiteX3" fmla="*/ 1393787 w 1393787"/>
                  <a:gd name="connsiteY3" fmla="*/ 901731 h 1178263"/>
                  <a:gd name="connsiteX4" fmla="*/ 271187 w 1393787"/>
                  <a:gd name="connsiteY4" fmla="*/ 1178263 h 1178263"/>
                  <a:gd name="connsiteX5" fmla="*/ 20279 w 1393787"/>
                  <a:gd name="connsiteY5" fmla="*/ 1046199 h 1178263"/>
                  <a:gd name="connsiteX6" fmla="*/ 6884 w 1393787"/>
                  <a:gd name="connsiteY6" fmla="*/ 998336 h 1178263"/>
                  <a:gd name="connsiteX7" fmla="*/ 529324 w 1393787"/>
                  <a:gd name="connsiteY7" fmla="*/ 15515 h 1178263"/>
                  <a:gd name="connsiteX8" fmla="*/ 541812 w 1393787"/>
                  <a:gd name="connsiteY8" fmla="*/ 693 h 1178263"/>
                  <a:gd name="connsiteX0" fmla="*/ 541812 w 1879837"/>
                  <a:gd name="connsiteY0" fmla="*/ 693 h 1390872"/>
                  <a:gd name="connsiteX1" fmla="*/ 561580 w 1879837"/>
                  <a:gd name="connsiteY1" fmla="*/ 5132 h 1390872"/>
                  <a:gd name="connsiteX2" fmla="*/ 1169098 w 1879837"/>
                  <a:gd name="connsiteY2" fmla="*/ 323834 h 1390872"/>
                  <a:gd name="connsiteX3" fmla="*/ 1879836 w 1879837"/>
                  <a:gd name="connsiteY3" fmla="*/ 1390871 h 1390872"/>
                  <a:gd name="connsiteX4" fmla="*/ 271187 w 1879837"/>
                  <a:gd name="connsiteY4" fmla="*/ 1178263 h 1390872"/>
                  <a:gd name="connsiteX5" fmla="*/ 20279 w 1879837"/>
                  <a:gd name="connsiteY5" fmla="*/ 1046199 h 1390872"/>
                  <a:gd name="connsiteX6" fmla="*/ 6884 w 1879837"/>
                  <a:gd name="connsiteY6" fmla="*/ 998336 h 1390872"/>
                  <a:gd name="connsiteX7" fmla="*/ 529324 w 1879837"/>
                  <a:gd name="connsiteY7" fmla="*/ 15515 h 1390872"/>
                  <a:gd name="connsiteX8" fmla="*/ 541812 w 1879837"/>
                  <a:gd name="connsiteY8" fmla="*/ 693 h 1390872"/>
                  <a:gd name="connsiteX0" fmla="*/ 541812 w 1879836"/>
                  <a:gd name="connsiteY0" fmla="*/ 40336 h 1430514"/>
                  <a:gd name="connsiteX1" fmla="*/ 561580 w 1879836"/>
                  <a:gd name="connsiteY1" fmla="*/ 44775 h 1430514"/>
                  <a:gd name="connsiteX2" fmla="*/ 1657367 w 1879836"/>
                  <a:gd name="connsiteY2" fmla="*/ 623413 h 1430514"/>
                  <a:gd name="connsiteX3" fmla="*/ 1879836 w 1879836"/>
                  <a:gd name="connsiteY3" fmla="*/ 1430514 h 1430514"/>
                  <a:gd name="connsiteX4" fmla="*/ 271187 w 1879836"/>
                  <a:gd name="connsiteY4" fmla="*/ 1217906 h 1430514"/>
                  <a:gd name="connsiteX5" fmla="*/ 20279 w 1879836"/>
                  <a:gd name="connsiteY5" fmla="*/ 1085842 h 1430514"/>
                  <a:gd name="connsiteX6" fmla="*/ 6884 w 1879836"/>
                  <a:gd name="connsiteY6" fmla="*/ 1037979 h 1430514"/>
                  <a:gd name="connsiteX7" fmla="*/ 529324 w 1879836"/>
                  <a:gd name="connsiteY7" fmla="*/ 55158 h 1430514"/>
                  <a:gd name="connsiteX8" fmla="*/ 541812 w 1879836"/>
                  <a:gd name="connsiteY8" fmla="*/ 40336 h 1430514"/>
                  <a:gd name="connsiteX0" fmla="*/ 612730 w 1950754"/>
                  <a:gd name="connsiteY0" fmla="*/ 40336 h 1680906"/>
                  <a:gd name="connsiteX1" fmla="*/ 632498 w 1950754"/>
                  <a:gd name="connsiteY1" fmla="*/ 44775 h 1680906"/>
                  <a:gd name="connsiteX2" fmla="*/ 1728285 w 1950754"/>
                  <a:gd name="connsiteY2" fmla="*/ 623413 h 1680906"/>
                  <a:gd name="connsiteX3" fmla="*/ 1950754 w 1950754"/>
                  <a:gd name="connsiteY3" fmla="*/ 1430514 h 1680906"/>
                  <a:gd name="connsiteX4" fmla="*/ 1229119 w 1950754"/>
                  <a:gd name="connsiteY4" fmla="*/ 1680906 h 1680906"/>
                  <a:gd name="connsiteX5" fmla="*/ 91197 w 1950754"/>
                  <a:gd name="connsiteY5" fmla="*/ 1085842 h 1680906"/>
                  <a:gd name="connsiteX6" fmla="*/ 77802 w 1950754"/>
                  <a:gd name="connsiteY6" fmla="*/ 1037979 h 1680906"/>
                  <a:gd name="connsiteX7" fmla="*/ 600242 w 1950754"/>
                  <a:gd name="connsiteY7" fmla="*/ 55158 h 1680906"/>
                  <a:gd name="connsiteX8" fmla="*/ 612730 w 1950754"/>
                  <a:gd name="connsiteY8" fmla="*/ 40336 h 1680906"/>
                  <a:gd name="connsiteX0" fmla="*/ 538605 w 1876629"/>
                  <a:gd name="connsiteY0" fmla="*/ 40336 h 1680906"/>
                  <a:gd name="connsiteX1" fmla="*/ 558373 w 1876629"/>
                  <a:gd name="connsiteY1" fmla="*/ 44775 h 1680906"/>
                  <a:gd name="connsiteX2" fmla="*/ 1654160 w 1876629"/>
                  <a:gd name="connsiteY2" fmla="*/ 623413 h 1680906"/>
                  <a:gd name="connsiteX3" fmla="*/ 1876629 w 1876629"/>
                  <a:gd name="connsiteY3" fmla="*/ 1430514 h 1680906"/>
                  <a:gd name="connsiteX4" fmla="*/ 1154994 w 1876629"/>
                  <a:gd name="connsiteY4" fmla="*/ 1680906 h 1680906"/>
                  <a:gd name="connsiteX5" fmla="*/ 17072 w 1876629"/>
                  <a:gd name="connsiteY5" fmla="*/ 1085842 h 1680906"/>
                  <a:gd name="connsiteX6" fmla="*/ 3677 w 1876629"/>
                  <a:gd name="connsiteY6" fmla="*/ 1037979 h 1680906"/>
                  <a:gd name="connsiteX7" fmla="*/ 526117 w 1876629"/>
                  <a:gd name="connsiteY7" fmla="*/ 55158 h 1680906"/>
                  <a:gd name="connsiteX8" fmla="*/ 538605 w 1876629"/>
                  <a:gd name="connsiteY8" fmla="*/ 40336 h 1680906"/>
                  <a:gd name="connsiteX0" fmla="*/ 538785 w 1876809"/>
                  <a:gd name="connsiteY0" fmla="*/ 40336 h 1680906"/>
                  <a:gd name="connsiteX1" fmla="*/ 558553 w 1876809"/>
                  <a:gd name="connsiteY1" fmla="*/ 44775 h 1680906"/>
                  <a:gd name="connsiteX2" fmla="*/ 1654340 w 1876809"/>
                  <a:gd name="connsiteY2" fmla="*/ 623413 h 1680906"/>
                  <a:gd name="connsiteX3" fmla="*/ 1876809 w 1876809"/>
                  <a:gd name="connsiteY3" fmla="*/ 1430514 h 1680906"/>
                  <a:gd name="connsiteX4" fmla="*/ 1155174 w 1876809"/>
                  <a:gd name="connsiteY4" fmla="*/ 1680906 h 1680906"/>
                  <a:gd name="connsiteX5" fmla="*/ 17252 w 1876809"/>
                  <a:gd name="connsiteY5" fmla="*/ 1085842 h 1680906"/>
                  <a:gd name="connsiteX6" fmla="*/ 3857 w 1876809"/>
                  <a:gd name="connsiteY6" fmla="*/ 1037979 h 1680906"/>
                  <a:gd name="connsiteX7" fmla="*/ 526297 w 1876809"/>
                  <a:gd name="connsiteY7" fmla="*/ 55158 h 1680906"/>
                  <a:gd name="connsiteX8" fmla="*/ 538785 w 1876809"/>
                  <a:gd name="connsiteY8" fmla="*/ 40336 h 1680906"/>
                  <a:gd name="connsiteX0" fmla="*/ 538785 w 1876809"/>
                  <a:gd name="connsiteY0" fmla="*/ 90101 h 1730671"/>
                  <a:gd name="connsiteX1" fmla="*/ 558553 w 1876809"/>
                  <a:gd name="connsiteY1" fmla="*/ 94540 h 1730671"/>
                  <a:gd name="connsiteX2" fmla="*/ 1654340 w 1876809"/>
                  <a:gd name="connsiteY2" fmla="*/ 673178 h 1730671"/>
                  <a:gd name="connsiteX3" fmla="*/ 1876809 w 1876809"/>
                  <a:gd name="connsiteY3" fmla="*/ 1480279 h 1730671"/>
                  <a:gd name="connsiteX4" fmla="*/ 1155174 w 1876809"/>
                  <a:gd name="connsiteY4" fmla="*/ 1730671 h 1730671"/>
                  <a:gd name="connsiteX5" fmla="*/ 17252 w 1876809"/>
                  <a:gd name="connsiteY5" fmla="*/ 1135607 h 1730671"/>
                  <a:gd name="connsiteX6" fmla="*/ 3857 w 1876809"/>
                  <a:gd name="connsiteY6" fmla="*/ 1087744 h 1730671"/>
                  <a:gd name="connsiteX7" fmla="*/ 526297 w 1876809"/>
                  <a:gd name="connsiteY7" fmla="*/ 104923 h 1730671"/>
                  <a:gd name="connsiteX8" fmla="*/ 538785 w 1876809"/>
                  <a:gd name="connsiteY8" fmla="*/ 90101 h 1730671"/>
                  <a:gd name="connsiteX0" fmla="*/ 538785 w 1876809"/>
                  <a:gd name="connsiteY0" fmla="*/ 600 h 1641170"/>
                  <a:gd name="connsiteX1" fmla="*/ 558553 w 1876809"/>
                  <a:gd name="connsiteY1" fmla="*/ 5039 h 1641170"/>
                  <a:gd name="connsiteX2" fmla="*/ 1654340 w 1876809"/>
                  <a:gd name="connsiteY2" fmla="*/ 583677 h 1641170"/>
                  <a:gd name="connsiteX3" fmla="*/ 1876809 w 1876809"/>
                  <a:gd name="connsiteY3" fmla="*/ 1390778 h 1641170"/>
                  <a:gd name="connsiteX4" fmla="*/ 1155174 w 1876809"/>
                  <a:gd name="connsiteY4" fmla="*/ 1641170 h 1641170"/>
                  <a:gd name="connsiteX5" fmla="*/ 17252 w 1876809"/>
                  <a:gd name="connsiteY5" fmla="*/ 1046106 h 1641170"/>
                  <a:gd name="connsiteX6" fmla="*/ 3857 w 1876809"/>
                  <a:gd name="connsiteY6" fmla="*/ 998243 h 1641170"/>
                  <a:gd name="connsiteX7" fmla="*/ 526297 w 1876809"/>
                  <a:gd name="connsiteY7" fmla="*/ 15422 h 1641170"/>
                  <a:gd name="connsiteX8" fmla="*/ 538785 w 1876809"/>
                  <a:gd name="connsiteY8" fmla="*/ 600 h 164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6809" h="1641170">
                    <a:moveTo>
                      <a:pt x="538785" y="600"/>
                    </a:moveTo>
                    <a:cubicBezTo>
                      <a:pt x="543685" y="-1121"/>
                      <a:pt x="550703" y="1018"/>
                      <a:pt x="558553" y="5039"/>
                    </a:cubicBezTo>
                    <a:cubicBezTo>
                      <a:pt x="1023404" y="243128"/>
                      <a:pt x="1289078" y="390798"/>
                      <a:pt x="1654340" y="583677"/>
                    </a:cubicBezTo>
                    <a:lnTo>
                      <a:pt x="1876809" y="1390778"/>
                    </a:lnTo>
                    <a:lnTo>
                      <a:pt x="1155174" y="1641170"/>
                    </a:lnTo>
                    <a:lnTo>
                      <a:pt x="17252" y="1046106"/>
                    </a:lnTo>
                    <a:cubicBezTo>
                      <a:pt x="3670" y="1038945"/>
                      <a:pt x="-5604" y="1022758"/>
                      <a:pt x="3857" y="998243"/>
                    </a:cubicBezTo>
                    <a:cubicBezTo>
                      <a:pt x="17682" y="965741"/>
                      <a:pt x="513640" y="41965"/>
                      <a:pt x="526297" y="15422"/>
                    </a:cubicBezTo>
                    <a:cubicBezTo>
                      <a:pt x="530198" y="7250"/>
                      <a:pt x="533885" y="2320"/>
                      <a:pt x="538785" y="6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D4370CFA-9796-4989-A809-F3A8404A517C}"/>
                  </a:ext>
                </a:extLst>
              </p:cNvPr>
              <p:cNvSpPr/>
              <p:nvPr/>
            </p:nvSpPr>
            <p:spPr>
              <a:xfrm rot="1018244">
                <a:off x="10759475" y="5554917"/>
                <a:ext cx="718499" cy="975145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rgbClr val="00B3B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B9F09CAA-2DA7-462E-82AB-12EE0C5BAF04}"/>
                </a:ext>
              </a:extLst>
            </p:cNvPr>
            <p:cNvSpPr/>
            <p:nvPr/>
          </p:nvSpPr>
          <p:spPr>
            <a:xfrm rot="1018244">
              <a:off x="1993785" y="613120"/>
              <a:ext cx="1641753" cy="1510714"/>
            </a:xfrm>
            <a:custGeom>
              <a:avLst/>
              <a:gdLst>
                <a:gd name="connsiteX0" fmla="*/ 618884 w 1641753"/>
                <a:gd name="connsiteY0" fmla="*/ 107437 h 1510714"/>
                <a:gd name="connsiteX1" fmla="*/ 98148 w 1641753"/>
                <a:gd name="connsiteY1" fmla="*/ 746359 h 1510714"/>
                <a:gd name="connsiteX2" fmla="*/ 750320 w 1641753"/>
                <a:gd name="connsiteY2" fmla="*/ 1398530 h 1510714"/>
                <a:gd name="connsiteX3" fmla="*/ 1402492 w 1641753"/>
                <a:gd name="connsiteY3" fmla="*/ 746359 h 1510714"/>
                <a:gd name="connsiteX4" fmla="*/ 750320 w 1641753"/>
                <a:gd name="connsiteY4" fmla="*/ 94187 h 1510714"/>
                <a:gd name="connsiteX5" fmla="*/ 618884 w 1641753"/>
                <a:gd name="connsiteY5" fmla="*/ 107437 h 1510714"/>
                <a:gd name="connsiteX6" fmla="*/ 530736 w 1641753"/>
                <a:gd name="connsiteY6" fmla="*/ 33959 h 1510714"/>
                <a:gd name="connsiteX7" fmla="*/ 755357 w 1641753"/>
                <a:gd name="connsiteY7" fmla="*/ 0 h 1510714"/>
                <a:gd name="connsiteX8" fmla="*/ 1510715 w 1641753"/>
                <a:gd name="connsiteY8" fmla="*/ 755401 h 1510714"/>
                <a:gd name="connsiteX9" fmla="*/ 1449933 w 1641753"/>
                <a:gd name="connsiteY9" fmla="*/ 1052671 h 1510714"/>
                <a:gd name="connsiteX10" fmla="*/ 1641753 w 1641753"/>
                <a:gd name="connsiteY10" fmla="*/ 1163405 h 1510714"/>
                <a:gd name="connsiteX11" fmla="*/ 1547000 w 1641753"/>
                <a:gd name="connsiteY11" fmla="*/ 1327453 h 1510714"/>
                <a:gd name="connsiteX12" fmla="*/ 1353958 w 1641753"/>
                <a:gd name="connsiteY12" fmla="*/ 1216020 h 1510714"/>
                <a:gd name="connsiteX13" fmla="*/ 755357 w 1641753"/>
                <a:gd name="connsiteY13" fmla="*/ 1510714 h 1510714"/>
                <a:gd name="connsiteX14" fmla="*/ 0 w 1641753"/>
                <a:gd name="connsiteY14" fmla="*/ 755357 h 1510714"/>
                <a:gd name="connsiteX15" fmla="*/ 530736 w 1641753"/>
                <a:gd name="connsiteY15" fmla="*/ 33959 h 15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1753" h="1510714">
                  <a:moveTo>
                    <a:pt x="618884" y="107437"/>
                  </a:moveTo>
                  <a:cubicBezTo>
                    <a:pt x="321701" y="168250"/>
                    <a:pt x="98148" y="431197"/>
                    <a:pt x="98148" y="746359"/>
                  </a:cubicBezTo>
                  <a:cubicBezTo>
                    <a:pt x="98148" y="1106543"/>
                    <a:pt x="390135" y="1398530"/>
                    <a:pt x="750320" y="1398530"/>
                  </a:cubicBezTo>
                  <a:cubicBezTo>
                    <a:pt x="1110504" y="1398530"/>
                    <a:pt x="1402492" y="1106543"/>
                    <a:pt x="1402492" y="746359"/>
                  </a:cubicBezTo>
                  <a:cubicBezTo>
                    <a:pt x="1402492" y="386174"/>
                    <a:pt x="1110504" y="94187"/>
                    <a:pt x="750320" y="94187"/>
                  </a:cubicBezTo>
                  <a:cubicBezTo>
                    <a:pt x="705297" y="94187"/>
                    <a:pt x="661339" y="98750"/>
                    <a:pt x="618884" y="107437"/>
                  </a:cubicBezTo>
                  <a:close/>
                  <a:moveTo>
                    <a:pt x="530736" y="33959"/>
                  </a:moveTo>
                  <a:cubicBezTo>
                    <a:pt x="601694" y="11889"/>
                    <a:pt x="677137" y="0"/>
                    <a:pt x="755357" y="0"/>
                  </a:cubicBezTo>
                  <a:cubicBezTo>
                    <a:pt x="1172530" y="0"/>
                    <a:pt x="1510715" y="338184"/>
                    <a:pt x="1510715" y="755401"/>
                  </a:cubicBezTo>
                  <a:cubicBezTo>
                    <a:pt x="1510714" y="860938"/>
                    <a:pt x="1489057" y="961411"/>
                    <a:pt x="1449933" y="1052671"/>
                  </a:cubicBezTo>
                  <a:lnTo>
                    <a:pt x="1641753" y="1163405"/>
                  </a:lnTo>
                  <a:lnTo>
                    <a:pt x="1547000" y="1327453"/>
                  </a:lnTo>
                  <a:lnTo>
                    <a:pt x="1353958" y="1216020"/>
                  </a:lnTo>
                  <a:cubicBezTo>
                    <a:pt x="1215846" y="1395221"/>
                    <a:pt x="999094" y="1510715"/>
                    <a:pt x="755357" y="1510714"/>
                  </a:cubicBezTo>
                  <a:cubicBezTo>
                    <a:pt x="338184" y="1510714"/>
                    <a:pt x="0" y="1172530"/>
                    <a:pt x="0" y="755357"/>
                  </a:cubicBezTo>
                  <a:cubicBezTo>
                    <a:pt x="0" y="416404"/>
                    <a:pt x="223254" y="129596"/>
                    <a:pt x="530736" y="33959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E57A02F3-060D-4FCF-A022-EDD02D7FAF35}"/>
                </a:ext>
              </a:extLst>
            </p:cNvPr>
            <p:cNvSpPr/>
            <p:nvPr/>
          </p:nvSpPr>
          <p:spPr>
            <a:xfrm rot="1018244">
              <a:off x="3312592" y="2049853"/>
              <a:ext cx="680019" cy="369281"/>
            </a:xfrm>
            <a:custGeom>
              <a:avLst/>
              <a:gdLst>
                <a:gd name="connsiteX0" fmla="*/ 29049 w 1771503"/>
                <a:gd name="connsiteY0" fmla="*/ 514285 h 962012"/>
                <a:gd name="connsiteX1" fmla="*/ 11904 w 1771503"/>
                <a:gd name="connsiteY1" fmla="*/ 444943 h 962012"/>
                <a:gd name="connsiteX2" fmla="*/ 242885 w 1771503"/>
                <a:gd name="connsiteY2" fmla="*/ 45940 h 962012"/>
                <a:gd name="connsiteX3" fmla="*/ 361091 w 1771503"/>
                <a:gd name="connsiteY3" fmla="*/ 27938 h 962012"/>
                <a:gd name="connsiteX4" fmla="*/ 1771457 w 1771503"/>
                <a:gd name="connsiteY4" fmla="*/ 875758 h 962012"/>
                <a:gd name="connsiteX5" fmla="*/ 1681732 w 1771503"/>
                <a:gd name="connsiteY5" fmla="*/ 961769 h 962012"/>
                <a:gd name="connsiteX6" fmla="*/ 1093658 w 1771503"/>
                <a:gd name="connsiteY6" fmla="*/ 820513 h 962012"/>
                <a:gd name="connsiteX7" fmla="*/ 845723 w 1771503"/>
                <a:gd name="connsiteY7" fmla="*/ 726121 h 962012"/>
                <a:gd name="connsiteX8" fmla="*/ 688084 w 1771503"/>
                <a:gd name="connsiteY8" fmla="*/ 819656 h 962012"/>
                <a:gd name="connsiteX9" fmla="*/ 607407 w 1771503"/>
                <a:gd name="connsiteY9" fmla="*/ 853184 h 962012"/>
                <a:gd name="connsiteX10" fmla="*/ 29049 w 1771503"/>
                <a:gd name="connsiteY10" fmla="*/ 514285 h 9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1503" h="962012">
                  <a:moveTo>
                    <a:pt x="29049" y="514285"/>
                  </a:moveTo>
                  <a:cubicBezTo>
                    <a:pt x="-6289" y="494472"/>
                    <a:pt x="-6003" y="480185"/>
                    <a:pt x="11904" y="444943"/>
                  </a:cubicBezTo>
                  <a:cubicBezTo>
                    <a:pt x="19524" y="429893"/>
                    <a:pt x="242028" y="47083"/>
                    <a:pt x="242885" y="45940"/>
                  </a:cubicBezTo>
                  <a:cubicBezTo>
                    <a:pt x="283367" y="-12829"/>
                    <a:pt x="288701" y="-11114"/>
                    <a:pt x="361091" y="27938"/>
                  </a:cubicBezTo>
                  <a:cubicBezTo>
                    <a:pt x="816386" y="296067"/>
                    <a:pt x="1779172" y="843278"/>
                    <a:pt x="1771457" y="875758"/>
                  </a:cubicBezTo>
                  <a:cubicBezTo>
                    <a:pt x="1758979" y="928241"/>
                    <a:pt x="1719070" y="965388"/>
                    <a:pt x="1681732" y="961769"/>
                  </a:cubicBezTo>
                  <a:cubicBezTo>
                    <a:pt x="1479230" y="941957"/>
                    <a:pt x="1282444" y="898332"/>
                    <a:pt x="1093658" y="820513"/>
                  </a:cubicBezTo>
                  <a:cubicBezTo>
                    <a:pt x="1011934" y="786795"/>
                    <a:pt x="932019" y="747838"/>
                    <a:pt x="845723" y="726121"/>
                  </a:cubicBezTo>
                  <a:cubicBezTo>
                    <a:pt x="755616" y="703546"/>
                    <a:pt x="711992" y="729740"/>
                    <a:pt x="688084" y="819656"/>
                  </a:cubicBezTo>
                  <a:cubicBezTo>
                    <a:pt x="669320" y="890331"/>
                    <a:pt x="669415" y="890236"/>
                    <a:pt x="607407" y="853184"/>
                  </a:cubicBezTo>
                  <a:cubicBezTo>
                    <a:pt x="585690" y="840230"/>
                    <a:pt x="136777" y="574578"/>
                    <a:pt x="29049" y="514285"/>
                  </a:cubicBezTo>
                  <a:close/>
                </a:path>
              </a:pathLst>
            </a:custGeom>
            <a:solidFill>
              <a:srgbClr val="FE00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E613C641-5B55-454D-A997-71BF61E95BEF}"/>
              </a:ext>
            </a:extLst>
          </p:cNvPr>
          <p:cNvGrpSpPr/>
          <p:nvPr/>
        </p:nvGrpSpPr>
        <p:grpSpPr>
          <a:xfrm>
            <a:off x="8361284" y="1090592"/>
            <a:ext cx="3641839" cy="2530303"/>
            <a:chOff x="5580927" y="782949"/>
            <a:chExt cx="5875575" cy="4082274"/>
          </a:xfrm>
        </p:grpSpPr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5863A514-E685-46FA-9E71-118820750F31}"/>
                </a:ext>
              </a:extLst>
            </p:cNvPr>
            <p:cNvGrpSpPr/>
            <p:nvPr/>
          </p:nvGrpSpPr>
          <p:grpSpPr>
            <a:xfrm>
              <a:off x="6325439" y="809339"/>
              <a:ext cx="4656997" cy="3617731"/>
              <a:chOff x="1289261" y="1374535"/>
              <a:chExt cx="4656997" cy="3617731"/>
            </a:xfrm>
            <a:solidFill>
              <a:schemeClr val="accent4"/>
            </a:solidFill>
          </p:grpSpPr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DF4B804E-8549-4420-9140-85E3A82068E7}"/>
                  </a:ext>
                </a:extLst>
              </p:cNvPr>
              <p:cNvSpPr/>
              <p:nvPr/>
            </p:nvSpPr>
            <p:spPr>
              <a:xfrm flipH="1">
                <a:off x="3527462" y="2900507"/>
                <a:ext cx="205690" cy="1605961"/>
              </a:xfrm>
              <a:custGeom>
                <a:avLst/>
                <a:gdLst>
                  <a:gd name="connsiteX0" fmla="*/ 102842 w 205690"/>
                  <a:gd name="connsiteY0" fmla="*/ 0 h 1605961"/>
                  <a:gd name="connsiteX1" fmla="*/ 91450 w 205690"/>
                  <a:gd name="connsiteY1" fmla="*/ 11392 h 1605961"/>
                  <a:gd name="connsiteX2" fmla="*/ 91450 w 205690"/>
                  <a:gd name="connsiteY2" fmla="*/ 534795 h 1605961"/>
                  <a:gd name="connsiteX3" fmla="*/ 62813 w 205690"/>
                  <a:gd name="connsiteY3" fmla="*/ 540576 h 1605961"/>
                  <a:gd name="connsiteX4" fmla="*/ 0 w 205690"/>
                  <a:gd name="connsiteY4" fmla="*/ 635339 h 1605961"/>
                  <a:gd name="connsiteX5" fmla="*/ 0 w 205690"/>
                  <a:gd name="connsiteY5" fmla="*/ 1281604 h 1605961"/>
                  <a:gd name="connsiteX6" fmla="*/ 62813 w 205690"/>
                  <a:gd name="connsiteY6" fmla="*/ 1376367 h 1605961"/>
                  <a:gd name="connsiteX7" fmla="*/ 91450 w 205690"/>
                  <a:gd name="connsiteY7" fmla="*/ 1382149 h 1605961"/>
                  <a:gd name="connsiteX8" fmla="*/ 91450 w 205690"/>
                  <a:gd name="connsiteY8" fmla="*/ 1594569 h 1605961"/>
                  <a:gd name="connsiteX9" fmla="*/ 102842 w 205690"/>
                  <a:gd name="connsiteY9" fmla="*/ 1605961 h 1605961"/>
                  <a:gd name="connsiteX10" fmla="*/ 114234 w 205690"/>
                  <a:gd name="connsiteY10" fmla="*/ 1594569 h 1605961"/>
                  <a:gd name="connsiteX11" fmla="*/ 114234 w 205690"/>
                  <a:gd name="connsiteY11" fmla="*/ 1382150 h 1605961"/>
                  <a:gd name="connsiteX12" fmla="*/ 142877 w 205690"/>
                  <a:gd name="connsiteY12" fmla="*/ 1376367 h 1605961"/>
                  <a:gd name="connsiteX13" fmla="*/ 205690 w 205690"/>
                  <a:gd name="connsiteY13" fmla="*/ 1281604 h 1605961"/>
                  <a:gd name="connsiteX14" fmla="*/ 205690 w 205690"/>
                  <a:gd name="connsiteY14" fmla="*/ 635339 h 1605961"/>
                  <a:gd name="connsiteX15" fmla="*/ 142877 w 205690"/>
                  <a:gd name="connsiteY15" fmla="*/ 540576 h 1605961"/>
                  <a:gd name="connsiteX16" fmla="*/ 114234 w 205690"/>
                  <a:gd name="connsiteY16" fmla="*/ 534793 h 1605961"/>
                  <a:gd name="connsiteX17" fmla="*/ 114234 w 205690"/>
                  <a:gd name="connsiteY17" fmla="*/ 11392 h 1605961"/>
                  <a:gd name="connsiteX18" fmla="*/ 102842 w 205690"/>
                  <a:gd name="connsiteY18" fmla="*/ 0 h 160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605961">
                    <a:moveTo>
                      <a:pt x="102842" y="0"/>
                    </a:moveTo>
                    <a:cubicBezTo>
                      <a:pt x="96550" y="0"/>
                      <a:pt x="91450" y="5100"/>
                      <a:pt x="91450" y="11392"/>
                    </a:cubicBezTo>
                    <a:lnTo>
                      <a:pt x="91450" y="534795"/>
                    </a:lnTo>
                    <a:lnTo>
                      <a:pt x="62813" y="540576"/>
                    </a:lnTo>
                    <a:cubicBezTo>
                      <a:pt x="25900" y="556189"/>
                      <a:pt x="0" y="592739"/>
                      <a:pt x="0" y="635339"/>
                    </a:cubicBezTo>
                    <a:lnTo>
                      <a:pt x="0" y="1281604"/>
                    </a:lnTo>
                    <a:cubicBezTo>
                      <a:pt x="0" y="1324204"/>
                      <a:pt x="25900" y="1360755"/>
                      <a:pt x="62813" y="1376367"/>
                    </a:cubicBezTo>
                    <a:lnTo>
                      <a:pt x="91450" y="1382149"/>
                    </a:lnTo>
                    <a:lnTo>
                      <a:pt x="91450" y="1594569"/>
                    </a:lnTo>
                    <a:cubicBezTo>
                      <a:pt x="91450" y="1600861"/>
                      <a:pt x="96550" y="1605961"/>
                      <a:pt x="102842" y="1605961"/>
                    </a:cubicBezTo>
                    <a:cubicBezTo>
                      <a:pt x="109134" y="1605961"/>
                      <a:pt x="114234" y="1600861"/>
                      <a:pt x="114234" y="1594569"/>
                    </a:cubicBezTo>
                    <a:lnTo>
                      <a:pt x="114234" y="1382150"/>
                    </a:lnTo>
                    <a:lnTo>
                      <a:pt x="142877" y="1376367"/>
                    </a:lnTo>
                    <a:cubicBezTo>
                      <a:pt x="179790" y="1360755"/>
                      <a:pt x="205690" y="1324204"/>
                      <a:pt x="205690" y="1281604"/>
                    </a:cubicBezTo>
                    <a:lnTo>
                      <a:pt x="205690" y="635339"/>
                    </a:lnTo>
                    <a:cubicBezTo>
                      <a:pt x="205690" y="592739"/>
                      <a:pt x="179790" y="556189"/>
                      <a:pt x="142877" y="540576"/>
                    </a:cubicBezTo>
                    <a:lnTo>
                      <a:pt x="114234" y="534793"/>
                    </a:lnTo>
                    <a:lnTo>
                      <a:pt x="114234" y="11392"/>
                    </a:lnTo>
                    <a:cubicBezTo>
                      <a:pt x="114234" y="5100"/>
                      <a:pt x="109134" y="0"/>
                      <a:pt x="102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C3E2470D-CF9D-4806-B1C3-4FADE1F193FF}"/>
                  </a:ext>
                </a:extLst>
              </p:cNvPr>
              <p:cNvSpPr/>
              <p:nvPr/>
            </p:nvSpPr>
            <p:spPr>
              <a:xfrm flipH="1">
                <a:off x="5740568" y="2016782"/>
                <a:ext cx="205690" cy="1518938"/>
              </a:xfrm>
              <a:custGeom>
                <a:avLst/>
                <a:gdLst>
                  <a:gd name="connsiteX0" fmla="*/ 102842 w 205690"/>
                  <a:gd name="connsiteY0" fmla="*/ 0 h 1518938"/>
                  <a:gd name="connsiteX1" fmla="*/ 91450 w 205690"/>
                  <a:gd name="connsiteY1" fmla="*/ 11392 h 1518938"/>
                  <a:gd name="connsiteX2" fmla="*/ 91450 w 205690"/>
                  <a:gd name="connsiteY2" fmla="*/ 505941 h 1518938"/>
                  <a:gd name="connsiteX3" fmla="*/ 62813 w 205690"/>
                  <a:gd name="connsiteY3" fmla="*/ 511722 h 1518938"/>
                  <a:gd name="connsiteX4" fmla="*/ 0 w 205690"/>
                  <a:gd name="connsiteY4" fmla="*/ 606485 h 1518938"/>
                  <a:gd name="connsiteX5" fmla="*/ 0 w 205690"/>
                  <a:gd name="connsiteY5" fmla="*/ 1031925 h 1518938"/>
                  <a:gd name="connsiteX6" fmla="*/ 62813 w 205690"/>
                  <a:gd name="connsiteY6" fmla="*/ 1126688 h 1518938"/>
                  <a:gd name="connsiteX7" fmla="*/ 91450 w 205690"/>
                  <a:gd name="connsiteY7" fmla="*/ 1132470 h 1518938"/>
                  <a:gd name="connsiteX8" fmla="*/ 91450 w 205690"/>
                  <a:gd name="connsiteY8" fmla="*/ 1507546 h 1518938"/>
                  <a:gd name="connsiteX9" fmla="*/ 102842 w 205690"/>
                  <a:gd name="connsiteY9" fmla="*/ 1518938 h 1518938"/>
                  <a:gd name="connsiteX10" fmla="*/ 114234 w 205690"/>
                  <a:gd name="connsiteY10" fmla="*/ 1507546 h 1518938"/>
                  <a:gd name="connsiteX11" fmla="*/ 114234 w 205690"/>
                  <a:gd name="connsiteY11" fmla="*/ 1132471 h 1518938"/>
                  <a:gd name="connsiteX12" fmla="*/ 142877 w 205690"/>
                  <a:gd name="connsiteY12" fmla="*/ 1126688 h 1518938"/>
                  <a:gd name="connsiteX13" fmla="*/ 205690 w 205690"/>
                  <a:gd name="connsiteY13" fmla="*/ 1031925 h 1518938"/>
                  <a:gd name="connsiteX14" fmla="*/ 205690 w 205690"/>
                  <a:gd name="connsiteY14" fmla="*/ 606485 h 1518938"/>
                  <a:gd name="connsiteX15" fmla="*/ 142877 w 205690"/>
                  <a:gd name="connsiteY15" fmla="*/ 511722 h 1518938"/>
                  <a:gd name="connsiteX16" fmla="*/ 114234 w 205690"/>
                  <a:gd name="connsiteY16" fmla="*/ 505939 h 1518938"/>
                  <a:gd name="connsiteX17" fmla="*/ 114234 w 205690"/>
                  <a:gd name="connsiteY17" fmla="*/ 11392 h 1518938"/>
                  <a:gd name="connsiteX18" fmla="*/ 102842 w 205690"/>
                  <a:gd name="connsiteY18" fmla="*/ 0 h 151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518938">
                    <a:moveTo>
                      <a:pt x="102842" y="0"/>
                    </a:moveTo>
                    <a:cubicBezTo>
                      <a:pt x="96550" y="0"/>
                      <a:pt x="91450" y="5100"/>
                      <a:pt x="91450" y="11392"/>
                    </a:cubicBezTo>
                    <a:lnTo>
                      <a:pt x="91450" y="505941"/>
                    </a:lnTo>
                    <a:lnTo>
                      <a:pt x="62813" y="511722"/>
                    </a:lnTo>
                    <a:cubicBezTo>
                      <a:pt x="25900" y="527335"/>
                      <a:pt x="0" y="563885"/>
                      <a:pt x="0" y="606485"/>
                    </a:cubicBezTo>
                    <a:lnTo>
                      <a:pt x="0" y="1031925"/>
                    </a:lnTo>
                    <a:cubicBezTo>
                      <a:pt x="0" y="1074525"/>
                      <a:pt x="25900" y="1111075"/>
                      <a:pt x="62813" y="1126688"/>
                    </a:cubicBezTo>
                    <a:lnTo>
                      <a:pt x="91450" y="1132470"/>
                    </a:lnTo>
                    <a:lnTo>
                      <a:pt x="91450" y="1507546"/>
                    </a:lnTo>
                    <a:cubicBezTo>
                      <a:pt x="91450" y="1513838"/>
                      <a:pt x="96550" y="1518938"/>
                      <a:pt x="102842" y="1518938"/>
                    </a:cubicBezTo>
                    <a:cubicBezTo>
                      <a:pt x="109134" y="1518938"/>
                      <a:pt x="114234" y="1513838"/>
                      <a:pt x="114234" y="1507546"/>
                    </a:cubicBezTo>
                    <a:lnTo>
                      <a:pt x="114234" y="1132471"/>
                    </a:lnTo>
                    <a:lnTo>
                      <a:pt x="142877" y="1126688"/>
                    </a:lnTo>
                    <a:cubicBezTo>
                      <a:pt x="179790" y="1111075"/>
                      <a:pt x="205690" y="1074525"/>
                      <a:pt x="205690" y="1031925"/>
                    </a:cubicBezTo>
                    <a:lnTo>
                      <a:pt x="205690" y="606485"/>
                    </a:lnTo>
                    <a:cubicBezTo>
                      <a:pt x="205690" y="563885"/>
                      <a:pt x="179790" y="527335"/>
                      <a:pt x="142877" y="511722"/>
                    </a:cubicBezTo>
                    <a:lnTo>
                      <a:pt x="114234" y="505939"/>
                    </a:lnTo>
                    <a:lnTo>
                      <a:pt x="114234" y="11392"/>
                    </a:lnTo>
                    <a:cubicBezTo>
                      <a:pt x="114234" y="5100"/>
                      <a:pt x="109134" y="0"/>
                      <a:pt x="102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138CA1E2-941A-4FB1-B63A-8C18B0585F7B}"/>
                  </a:ext>
                </a:extLst>
              </p:cNvPr>
              <p:cNvSpPr/>
              <p:nvPr/>
            </p:nvSpPr>
            <p:spPr>
              <a:xfrm flipH="1">
                <a:off x="2303861" y="1949682"/>
                <a:ext cx="205690" cy="1518938"/>
              </a:xfrm>
              <a:custGeom>
                <a:avLst/>
                <a:gdLst>
                  <a:gd name="connsiteX0" fmla="*/ 102842 w 205690"/>
                  <a:gd name="connsiteY0" fmla="*/ 0 h 1518938"/>
                  <a:gd name="connsiteX1" fmla="*/ 91450 w 205690"/>
                  <a:gd name="connsiteY1" fmla="*/ 11392 h 1518938"/>
                  <a:gd name="connsiteX2" fmla="*/ 91450 w 205690"/>
                  <a:gd name="connsiteY2" fmla="*/ 505941 h 1518938"/>
                  <a:gd name="connsiteX3" fmla="*/ 62813 w 205690"/>
                  <a:gd name="connsiteY3" fmla="*/ 511722 h 1518938"/>
                  <a:gd name="connsiteX4" fmla="*/ 0 w 205690"/>
                  <a:gd name="connsiteY4" fmla="*/ 606485 h 1518938"/>
                  <a:gd name="connsiteX5" fmla="*/ 0 w 205690"/>
                  <a:gd name="connsiteY5" fmla="*/ 912452 h 1518938"/>
                  <a:gd name="connsiteX6" fmla="*/ 62813 w 205690"/>
                  <a:gd name="connsiteY6" fmla="*/ 1007215 h 1518938"/>
                  <a:gd name="connsiteX7" fmla="*/ 91450 w 205690"/>
                  <a:gd name="connsiteY7" fmla="*/ 1012997 h 1518938"/>
                  <a:gd name="connsiteX8" fmla="*/ 91450 w 205690"/>
                  <a:gd name="connsiteY8" fmla="*/ 1507546 h 1518938"/>
                  <a:gd name="connsiteX9" fmla="*/ 102842 w 205690"/>
                  <a:gd name="connsiteY9" fmla="*/ 1518938 h 1518938"/>
                  <a:gd name="connsiteX10" fmla="*/ 114234 w 205690"/>
                  <a:gd name="connsiteY10" fmla="*/ 1507546 h 1518938"/>
                  <a:gd name="connsiteX11" fmla="*/ 114234 w 205690"/>
                  <a:gd name="connsiteY11" fmla="*/ 1012998 h 1518938"/>
                  <a:gd name="connsiteX12" fmla="*/ 142877 w 205690"/>
                  <a:gd name="connsiteY12" fmla="*/ 1007215 h 1518938"/>
                  <a:gd name="connsiteX13" fmla="*/ 205690 w 205690"/>
                  <a:gd name="connsiteY13" fmla="*/ 912452 h 1518938"/>
                  <a:gd name="connsiteX14" fmla="*/ 205690 w 205690"/>
                  <a:gd name="connsiteY14" fmla="*/ 606485 h 1518938"/>
                  <a:gd name="connsiteX15" fmla="*/ 142877 w 205690"/>
                  <a:gd name="connsiteY15" fmla="*/ 511722 h 1518938"/>
                  <a:gd name="connsiteX16" fmla="*/ 114234 w 205690"/>
                  <a:gd name="connsiteY16" fmla="*/ 505939 h 1518938"/>
                  <a:gd name="connsiteX17" fmla="*/ 114234 w 205690"/>
                  <a:gd name="connsiteY17" fmla="*/ 11392 h 1518938"/>
                  <a:gd name="connsiteX18" fmla="*/ 102842 w 205690"/>
                  <a:gd name="connsiteY18" fmla="*/ 0 h 151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518938">
                    <a:moveTo>
                      <a:pt x="102842" y="0"/>
                    </a:moveTo>
                    <a:cubicBezTo>
                      <a:pt x="96550" y="0"/>
                      <a:pt x="91450" y="5100"/>
                      <a:pt x="91450" y="11392"/>
                    </a:cubicBezTo>
                    <a:lnTo>
                      <a:pt x="91450" y="505941"/>
                    </a:lnTo>
                    <a:lnTo>
                      <a:pt x="62813" y="511722"/>
                    </a:lnTo>
                    <a:cubicBezTo>
                      <a:pt x="25900" y="527335"/>
                      <a:pt x="0" y="563885"/>
                      <a:pt x="0" y="606485"/>
                    </a:cubicBezTo>
                    <a:lnTo>
                      <a:pt x="0" y="912452"/>
                    </a:lnTo>
                    <a:cubicBezTo>
                      <a:pt x="0" y="955052"/>
                      <a:pt x="25900" y="991602"/>
                      <a:pt x="62813" y="1007215"/>
                    </a:cubicBezTo>
                    <a:lnTo>
                      <a:pt x="91450" y="1012997"/>
                    </a:lnTo>
                    <a:lnTo>
                      <a:pt x="91450" y="1507546"/>
                    </a:lnTo>
                    <a:cubicBezTo>
                      <a:pt x="91450" y="1513838"/>
                      <a:pt x="96550" y="1518938"/>
                      <a:pt x="102842" y="1518938"/>
                    </a:cubicBezTo>
                    <a:cubicBezTo>
                      <a:pt x="109134" y="1518938"/>
                      <a:pt x="114234" y="1513838"/>
                      <a:pt x="114234" y="1507546"/>
                    </a:cubicBezTo>
                    <a:lnTo>
                      <a:pt x="114234" y="1012998"/>
                    </a:lnTo>
                    <a:lnTo>
                      <a:pt x="142877" y="1007215"/>
                    </a:lnTo>
                    <a:cubicBezTo>
                      <a:pt x="179790" y="991602"/>
                      <a:pt x="205690" y="955052"/>
                      <a:pt x="205690" y="912452"/>
                    </a:cubicBezTo>
                    <a:lnTo>
                      <a:pt x="205690" y="606485"/>
                    </a:lnTo>
                    <a:cubicBezTo>
                      <a:pt x="205690" y="563885"/>
                      <a:pt x="179790" y="527335"/>
                      <a:pt x="142877" y="511722"/>
                    </a:cubicBezTo>
                    <a:lnTo>
                      <a:pt x="114234" y="505939"/>
                    </a:lnTo>
                    <a:lnTo>
                      <a:pt x="114234" y="11392"/>
                    </a:lnTo>
                    <a:cubicBezTo>
                      <a:pt x="114234" y="5100"/>
                      <a:pt x="109134" y="0"/>
                      <a:pt x="102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75D0A053-5C32-40A2-BA62-8672CE0FABF4}"/>
                  </a:ext>
                </a:extLst>
              </p:cNvPr>
              <p:cNvSpPr/>
              <p:nvPr/>
            </p:nvSpPr>
            <p:spPr>
              <a:xfrm flipH="1">
                <a:off x="4998125" y="3302260"/>
                <a:ext cx="205690" cy="1518938"/>
              </a:xfrm>
              <a:custGeom>
                <a:avLst/>
                <a:gdLst>
                  <a:gd name="connsiteX0" fmla="*/ 92985 w 205690"/>
                  <a:gd name="connsiteY0" fmla="*/ 0 h 1518938"/>
                  <a:gd name="connsiteX1" fmla="*/ 81593 w 205690"/>
                  <a:gd name="connsiteY1" fmla="*/ 11392 h 1518938"/>
                  <a:gd name="connsiteX2" fmla="*/ 81593 w 205690"/>
                  <a:gd name="connsiteY2" fmla="*/ 207647 h 1518938"/>
                  <a:gd name="connsiteX3" fmla="*/ 62813 w 205690"/>
                  <a:gd name="connsiteY3" fmla="*/ 211438 h 1518938"/>
                  <a:gd name="connsiteX4" fmla="*/ 0 w 205690"/>
                  <a:gd name="connsiteY4" fmla="*/ 306201 h 1518938"/>
                  <a:gd name="connsiteX5" fmla="*/ 0 w 205690"/>
                  <a:gd name="connsiteY5" fmla="*/ 978148 h 1518938"/>
                  <a:gd name="connsiteX6" fmla="*/ 62813 w 205690"/>
                  <a:gd name="connsiteY6" fmla="*/ 1072911 h 1518938"/>
                  <a:gd name="connsiteX7" fmla="*/ 81593 w 205690"/>
                  <a:gd name="connsiteY7" fmla="*/ 1076703 h 1518938"/>
                  <a:gd name="connsiteX8" fmla="*/ 81593 w 205690"/>
                  <a:gd name="connsiteY8" fmla="*/ 1507546 h 1518938"/>
                  <a:gd name="connsiteX9" fmla="*/ 92985 w 205690"/>
                  <a:gd name="connsiteY9" fmla="*/ 1518938 h 1518938"/>
                  <a:gd name="connsiteX10" fmla="*/ 104377 w 205690"/>
                  <a:gd name="connsiteY10" fmla="*/ 1507546 h 1518938"/>
                  <a:gd name="connsiteX11" fmla="*/ 104377 w 205690"/>
                  <a:gd name="connsiteY11" fmla="*/ 1080684 h 1518938"/>
                  <a:gd name="connsiteX12" fmla="*/ 142877 w 205690"/>
                  <a:gd name="connsiteY12" fmla="*/ 1072911 h 1518938"/>
                  <a:gd name="connsiteX13" fmla="*/ 205690 w 205690"/>
                  <a:gd name="connsiteY13" fmla="*/ 978148 h 1518938"/>
                  <a:gd name="connsiteX14" fmla="*/ 205690 w 205690"/>
                  <a:gd name="connsiteY14" fmla="*/ 306201 h 1518938"/>
                  <a:gd name="connsiteX15" fmla="*/ 142877 w 205690"/>
                  <a:gd name="connsiteY15" fmla="*/ 211438 h 1518938"/>
                  <a:gd name="connsiteX16" fmla="*/ 104377 w 205690"/>
                  <a:gd name="connsiteY16" fmla="*/ 203665 h 1518938"/>
                  <a:gd name="connsiteX17" fmla="*/ 104377 w 205690"/>
                  <a:gd name="connsiteY17" fmla="*/ 11392 h 1518938"/>
                  <a:gd name="connsiteX18" fmla="*/ 92985 w 205690"/>
                  <a:gd name="connsiteY18" fmla="*/ 0 h 151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518938">
                    <a:moveTo>
                      <a:pt x="92985" y="0"/>
                    </a:moveTo>
                    <a:cubicBezTo>
                      <a:pt x="86693" y="0"/>
                      <a:pt x="81593" y="5100"/>
                      <a:pt x="81593" y="11392"/>
                    </a:cubicBezTo>
                    <a:lnTo>
                      <a:pt x="81593" y="207647"/>
                    </a:lnTo>
                    <a:lnTo>
                      <a:pt x="62813" y="211438"/>
                    </a:lnTo>
                    <a:cubicBezTo>
                      <a:pt x="25900" y="227051"/>
                      <a:pt x="0" y="263601"/>
                      <a:pt x="0" y="306201"/>
                    </a:cubicBezTo>
                    <a:lnTo>
                      <a:pt x="0" y="978148"/>
                    </a:lnTo>
                    <a:cubicBezTo>
                      <a:pt x="0" y="1020748"/>
                      <a:pt x="25900" y="1057299"/>
                      <a:pt x="62813" y="1072911"/>
                    </a:cubicBezTo>
                    <a:lnTo>
                      <a:pt x="81593" y="1076703"/>
                    </a:lnTo>
                    <a:lnTo>
                      <a:pt x="81593" y="1507546"/>
                    </a:lnTo>
                    <a:cubicBezTo>
                      <a:pt x="81593" y="1513838"/>
                      <a:pt x="86693" y="1518938"/>
                      <a:pt x="92985" y="1518938"/>
                    </a:cubicBezTo>
                    <a:cubicBezTo>
                      <a:pt x="99277" y="1518938"/>
                      <a:pt x="104377" y="1513838"/>
                      <a:pt x="104377" y="1507546"/>
                    </a:cubicBezTo>
                    <a:lnTo>
                      <a:pt x="104377" y="1080684"/>
                    </a:lnTo>
                    <a:lnTo>
                      <a:pt x="142877" y="1072911"/>
                    </a:lnTo>
                    <a:cubicBezTo>
                      <a:pt x="179790" y="1057299"/>
                      <a:pt x="205690" y="1020748"/>
                      <a:pt x="205690" y="978148"/>
                    </a:cubicBezTo>
                    <a:lnTo>
                      <a:pt x="205690" y="306201"/>
                    </a:lnTo>
                    <a:cubicBezTo>
                      <a:pt x="205690" y="263601"/>
                      <a:pt x="179790" y="227051"/>
                      <a:pt x="142877" y="211438"/>
                    </a:cubicBezTo>
                    <a:lnTo>
                      <a:pt x="104377" y="203665"/>
                    </a:lnTo>
                    <a:lnTo>
                      <a:pt x="104377" y="11392"/>
                    </a:lnTo>
                    <a:cubicBezTo>
                      <a:pt x="104377" y="5100"/>
                      <a:pt x="99277" y="0"/>
                      <a:pt x="929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D32E63B3-B54D-4115-87F9-4275B9362439}"/>
                  </a:ext>
                </a:extLst>
              </p:cNvPr>
              <p:cNvSpPr/>
              <p:nvPr/>
            </p:nvSpPr>
            <p:spPr>
              <a:xfrm flipH="1">
                <a:off x="4754609" y="4080903"/>
                <a:ext cx="205690" cy="911363"/>
              </a:xfrm>
              <a:custGeom>
                <a:avLst/>
                <a:gdLst>
                  <a:gd name="connsiteX0" fmla="*/ 102842 w 205690"/>
                  <a:gd name="connsiteY0" fmla="*/ 0 h 911363"/>
                  <a:gd name="connsiteX1" fmla="*/ 91450 w 205690"/>
                  <a:gd name="connsiteY1" fmla="*/ 11392 h 911363"/>
                  <a:gd name="connsiteX2" fmla="*/ 91450 w 205690"/>
                  <a:gd name="connsiteY2" fmla="*/ 202154 h 911363"/>
                  <a:gd name="connsiteX3" fmla="*/ 62813 w 205690"/>
                  <a:gd name="connsiteY3" fmla="*/ 207935 h 911363"/>
                  <a:gd name="connsiteX4" fmla="*/ 0 w 205690"/>
                  <a:gd name="connsiteY4" fmla="*/ 302698 h 911363"/>
                  <a:gd name="connsiteX5" fmla="*/ 0 w 205690"/>
                  <a:gd name="connsiteY5" fmla="*/ 608665 h 911363"/>
                  <a:gd name="connsiteX6" fmla="*/ 62813 w 205690"/>
                  <a:gd name="connsiteY6" fmla="*/ 703428 h 911363"/>
                  <a:gd name="connsiteX7" fmla="*/ 91450 w 205690"/>
                  <a:gd name="connsiteY7" fmla="*/ 709210 h 911363"/>
                  <a:gd name="connsiteX8" fmla="*/ 91450 w 205690"/>
                  <a:gd name="connsiteY8" fmla="*/ 899971 h 911363"/>
                  <a:gd name="connsiteX9" fmla="*/ 102842 w 205690"/>
                  <a:gd name="connsiteY9" fmla="*/ 911363 h 911363"/>
                  <a:gd name="connsiteX10" fmla="*/ 114234 w 205690"/>
                  <a:gd name="connsiteY10" fmla="*/ 899971 h 911363"/>
                  <a:gd name="connsiteX11" fmla="*/ 114234 w 205690"/>
                  <a:gd name="connsiteY11" fmla="*/ 709211 h 911363"/>
                  <a:gd name="connsiteX12" fmla="*/ 142877 w 205690"/>
                  <a:gd name="connsiteY12" fmla="*/ 703428 h 911363"/>
                  <a:gd name="connsiteX13" fmla="*/ 205690 w 205690"/>
                  <a:gd name="connsiteY13" fmla="*/ 608665 h 911363"/>
                  <a:gd name="connsiteX14" fmla="*/ 205690 w 205690"/>
                  <a:gd name="connsiteY14" fmla="*/ 302698 h 911363"/>
                  <a:gd name="connsiteX15" fmla="*/ 142877 w 205690"/>
                  <a:gd name="connsiteY15" fmla="*/ 207935 h 911363"/>
                  <a:gd name="connsiteX16" fmla="*/ 114234 w 205690"/>
                  <a:gd name="connsiteY16" fmla="*/ 202153 h 911363"/>
                  <a:gd name="connsiteX17" fmla="*/ 114234 w 205690"/>
                  <a:gd name="connsiteY17" fmla="*/ 11392 h 911363"/>
                  <a:gd name="connsiteX18" fmla="*/ 102842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2" y="0"/>
                    </a:moveTo>
                    <a:cubicBezTo>
                      <a:pt x="96550" y="0"/>
                      <a:pt x="91450" y="5100"/>
                      <a:pt x="91450" y="11392"/>
                    </a:cubicBezTo>
                    <a:lnTo>
                      <a:pt x="91450" y="202154"/>
                    </a:lnTo>
                    <a:lnTo>
                      <a:pt x="62813" y="207935"/>
                    </a:lnTo>
                    <a:cubicBezTo>
                      <a:pt x="25900" y="223548"/>
                      <a:pt x="0" y="260098"/>
                      <a:pt x="0" y="302698"/>
                    </a:cubicBezTo>
                    <a:lnTo>
                      <a:pt x="0" y="608665"/>
                    </a:lnTo>
                    <a:cubicBezTo>
                      <a:pt x="0" y="651265"/>
                      <a:pt x="25900" y="687816"/>
                      <a:pt x="62813" y="703428"/>
                    </a:cubicBezTo>
                    <a:lnTo>
                      <a:pt x="91450" y="709210"/>
                    </a:lnTo>
                    <a:lnTo>
                      <a:pt x="91450" y="899971"/>
                    </a:lnTo>
                    <a:cubicBezTo>
                      <a:pt x="91450" y="906263"/>
                      <a:pt x="96550" y="911363"/>
                      <a:pt x="102842" y="911363"/>
                    </a:cubicBezTo>
                    <a:cubicBezTo>
                      <a:pt x="109134" y="911363"/>
                      <a:pt x="114234" y="906263"/>
                      <a:pt x="114234" y="899971"/>
                    </a:cubicBezTo>
                    <a:lnTo>
                      <a:pt x="114234" y="709211"/>
                    </a:lnTo>
                    <a:lnTo>
                      <a:pt x="142877" y="703428"/>
                    </a:lnTo>
                    <a:cubicBezTo>
                      <a:pt x="179790" y="687816"/>
                      <a:pt x="205690" y="651265"/>
                      <a:pt x="205690" y="608665"/>
                    </a:cubicBezTo>
                    <a:lnTo>
                      <a:pt x="205690" y="302698"/>
                    </a:lnTo>
                    <a:cubicBezTo>
                      <a:pt x="205690" y="260098"/>
                      <a:pt x="179790" y="223548"/>
                      <a:pt x="142877" y="207935"/>
                    </a:cubicBezTo>
                    <a:lnTo>
                      <a:pt x="114234" y="202153"/>
                    </a:lnTo>
                    <a:lnTo>
                      <a:pt x="114234" y="11392"/>
                    </a:lnTo>
                    <a:cubicBezTo>
                      <a:pt x="114234" y="5100"/>
                      <a:pt x="109134" y="0"/>
                      <a:pt x="102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" name="자유형: 도형 96">
                <a:extLst>
                  <a:ext uri="{FF2B5EF4-FFF2-40B4-BE49-F238E27FC236}">
                    <a16:creationId xmlns:a16="http://schemas.microsoft.com/office/drawing/2014/main" id="{901F39BF-C0E2-4CDD-8608-0347EE632DB3}"/>
                  </a:ext>
                </a:extLst>
              </p:cNvPr>
              <p:cNvSpPr/>
              <p:nvPr/>
            </p:nvSpPr>
            <p:spPr>
              <a:xfrm flipH="1">
                <a:off x="1289261" y="1374535"/>
                <a:ext cx="205690" cy="1605961"/>
              </a:xfrm>
              <a:custGeom>
                <a:avLst/>
                <a:gdLst>
                  <a:gd name="connsiteX0" fmla="*/ 102842 w 205690"/>
                  <a:gd name="connsiteY0" fmla="*/ 0 h 1605961"/>
                  <a:gd name="connsiteX1" fmla="*/ 91450 w 205690"/>
                  <a:gd name="connsiteY1" fmla="*/ 11392 h 1605961"/>
                  <a:gd name="connsiteX2" fmla="*/ 91450 w 205690"/>
                  <a:gd name="connsiteY2" fmla="*/ 534796 h 1605961"/>
                  <a:gd name="connsiteX3" fmla="*/ 62813 w 205690"/>
                  <a:gd name="connsiteY3" fmla="*/ 540577 h 1605961"/>
                  <a:gd name="connsiteX4" fmla="*/ 0 w 205690"/>
                  <a:gd name="connsiteY4" fmla="*/ 635340 h 1605961"/>
                  <a:gd name="connsiteX5" fmla="*/ 0 w 205690"/>
                  <a:gd name="connsiteY5" fmla="*/ 934794 h 1605961"/>
                  <a:gd name="connsiteX6" fmla="*/ 62813 w 205690"/>
                  <a:gd name="connsiteY6" fmla="*/ 1029557 h 1605961"/>
                  <a:gd name="connsiteX7" fmla="*/ 91450 w 205690"/>
                  <a:gd name="connsiteY7" fmla="*/ 1035339 h 1605961"/>
                  <a:gd name="connsiteX8" fmla="*/ 91450 w 205690"/>
                  <a:gd name="connsiteY8" fmla="*/ 1594569 h 1605961"/>
                  <a:gd name="connsiteX9" fmla="*/ 102842 w 205690"/>
                  <a:gd name="connsiteY9" fmla="*/ 1605961 h 1605961"/>
                  <a:gd name="connsiteX10" fmla="*/ 114234 w 205690"/>
                  <a:gd name="connsiteY10" fmla="*/ 1594569 h 1605961"/>
                  <a:gd name="connsiteX11" fmla="*/ 114234 w 205690"/>
                  <a:gd name="connsiteY11" fmla="*/ 1035340 h 1605961"/>
                  <a:gd name="connsiteX12" fmla="*/ 142877 w 205690"/>
                  <a:gd name="connsiteY12" fmla="*/ 1029557 h 1605961"/>
                  <a:gd name="connsiteX13" fmla="*/ 205690 w 205690"/>
                  <a:gd name="connsiteY13" fmla="*/ 934794 h 1605961"/>
                  <a:gd name="connsiteX14" fmla="*/ 205690 w 205690"/>
                  <a:gd name="connsiteY14" fmla="*/ 635340 h 1605961"/>
                  <a:gd name="connsiteX15" fmla="*/ 142877 w 205690"/>
                  <a:gd name="connsiteY15" fmla="*/ 540577 h 1605961"/>
                  <a:gd name="connsiteX16" fmla="*/ 114234 w 205690"/>
                  <a:gd name="connsiteY16" fmla="*/ 534794 h 1605961"/>
                  <a:gd name="connsiteX17" fmla="*/ 114234 w 205690"/>
                  <a:gd name="connsiteY17" fmla="*/ 11392 h 1605961"/>
                  <a:gd name="connsiteX18" fmla="*/ 102842 w 205690"/>
                  <a:gd name="connsiteY18" fmla="*/ 0 h 160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605961">
                    <a:moveTo>
                      <a:pt x="102842" y="0"/>
                    </a:moveTo>
                    <a:cubicBezTo>
                      <a:pt x="96550" y="0"/>
                      <a:pt x="91450" y="5100"/>
                      <a:pt x="91450" y="11392"/>
                    </a:cubicBezTo>
                    <a:lnTo>
                      <a:pt x="91450" y="534796"/>
                    </a:lnTo>
                    <a:lnTo>
                      <a:pt x="62813" y="540577"/>
                    </a:lnTo>
                    <a:cubicBezTo>
                      <a:pt x="25900" y="556190"/>
                      <a:pt x="0" y="592740"/>
                      <a:pt x="0" y="635340"/>
                    </a:cubicBezTo>
                    <a:lnTo>
                      <a:pt x="0" y="934794"/>
                    </a:lnTo>
                    <a:cubicBezTo>
                      <a:pt x="0" y="977394"/>
                      <a:pt x="25900" y="1013944"/>
                      <a:pt x="62813" y="1029557"/>
                    </a:cubicBezTo>
                    <a:lnTo>
                      <a:pt x="91450" y="1035339"/>
                    </a:lnTo>
                    <a:lnTo>
                      <a:pt x="91450" y="1594569"/>
                    </a:lnTo>
                    <a:cubicBezTo>
                      <a:pt x="91450" y="1600861"/>
                      <a:pt x="96550" y="1605961"/>
                      <a:pt x="102842" y="1605961"/>
                    </a:cubicBezTo>
                    <a:cubicBezTo>
                      <a:pt x="109134" y="1605961"/>
                      <a:pt x="114234" y="1600861"/>
                      <a:pt x="114234" y="1594569"/>
                    </a:cubicBezTo>
                    <a:lnTo>
                      <a:pt x="114234" y="1035340"/>
                    </a:lnTo>
                    <a:lnTo>
                      <a:pt x="142877" y="1029557"/>
                    </a:lnTo>
                    <a:cubicBezTo>
                      <a:pt x="179790" y="1013944"/>
                      <a:pt x="205690" y="977394"/>
                      <a:pt x="205690" y="934794"/>
                    </a:cubicBezTo>
                    <a:lnTo>
                      <a:pt x="205690" y="635340"/>
                    </a:lnTo>
                    <a:cubicBezTo>
                      <a:pt x="205690" y="592740"/>
                      <a:pt x="179790" y="556190"/>
                      <a:pt x="142877" y="540577"/>
                    </a:cubicBezTo>
                    <a:lnTo>
                      <a:pt x="114234" y="534794"/>
                    </a:lnTo>
                    <a:lnTo>
                      <a:pt x="114234" y="11392"/>
                    </a:lnTo>
                    <a:cubicBezTo>
                      <a:pt x="114234" y="5100"/>
                      <a:pt x="109134" y="0"/>
                      <a:pt x="102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27C123DC-49CA-462A-A615-9C9B552D5E73}"/>
                  </a:ext>
                </a:extLst>
              </p:cNvPr>
              <p:cNvSpPr/>
              <p:nvPr/>
            </p:nvSpPr>
            <p:spPr>
              <a:xfrm flipH="1">
                <a:off x="1547894" y="1676936"/>
                <a:ext cx="205690" cy="911363"/>
              </a:xfrm>
              <a:custGeom>
                <a:avLst/>
                <a:gdLst>
                  <a:gd name="connsiteX0" fmla="*/ 102842 w 205690"/>
                  <a:gd name="connsiteY0" fmla="*/ 0 h 911363"/>
                  <a:gd name="connsiteX1" fmla="*/ 91450 w 205690"/>
                  <a:gd name="connsiteY1" fmla="*/ 11392 h 911363"/>
                  <a:gd name="connsiteX2" fmla="*/ 91450 w 205690"/>
                  <a:gd name="connsiteY2" fmla="*/ 67996 h 911363"/>
                  <a:gd name="connsiteX3" fmla="*/ 62813 w 205690"/>
                  <a:gd name="connsiteY3" fmla="*/ 73777 h 911363"/>
                  <a:gd name="connsiteX4" fmla="*/ 0 w 205690"/>
                  <a:gd name="connsiteY4" fmla="*/ 168540 h 911363"/>
                  <a:gd name="connsiteX5" fmla="*/ 0 w 205690"/>
                  <a:gd name="connsiteY5" fmla="*/ 474507 h 911363"/>
                  <a:gd name="connsiteX6" fmla="*/ 62813 w 205690"/>
                  <a:gd name="connsiteY6" fmla="*/ 569270 h 911363"/>
                  <a:gd name="connsiteX7" fmla="*/ 91450 w 205690"/>
                  <a:gd name="connsiteY7" fmla="*/ 575052 h 911363"/>
                  <a:gd name="connsiteX8" fmla="*/ 91450 w 205690"/>
                  <a:gd name="connsiteY8" fmla="*/ 899971 h 911363"/>
                  <a:gd name="connsiteX9" fmla="*/ 102842 w 205690"/>
                  <a:gd name="connsiteY9" fmla="*/ 911363 h 911363"/>
                  <a:gd name="connsiteX10" fmla="*/ 114234 w 205690"/>
                  <a:gd name="connsiteY10" fmla="*/ 899971 h 911363"/>
                  <a:gd name="connsiteX11" fmla="*/ 114234 w 205690"/>
                  <a:gd name="connsiteY11" fmla="*/ 575053 h 911363"/>
                  <a:gd name="connsiteX12" fmla="*/ 142877 w 205690"/>
                  <a:gd name="connsiteY12" fmla="*/ 569270 h 911363"/>
                  <a:gd name="connsiteX13" fmla="*/ 205690 w 205690"/>
                  <a:gd name="connsiteY13" fmla="*/ 474507 h 911363"/>
                  <a:gd name="connsiteX14" fmla="*/ 205690 w 205690"/>
                  <a:gd name="connsiteY14" fmla="*/ 168540 h 911363"/>
                  <a:gd name="connsiteX15" fmla="*/ 142877 w 205690"/>
                  <a:gd name="connsiteY15" fmla="*/ 73777 h 911363"/>
                  <a:gd name="connsiteX16" fmla="*/ 114234 w 205690"/>
                  <a:gd name="connsiteY16" fmla="*/ 67994 h 911363"/>
                  <a:gd name="connsiteX17" fmla="*/ 114234 w 205690"/>
                  <a:gd name="connsiteY17" fmla="*/ 11392 h 911363"/>
                  <a:gd name="connsiteX18" fmla="*/ 102842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2" y="0"/>
                    </a:moveTo>
                    <a:cubicBezTo>
                      <a:pt x="96550" y="0"/>
                      <a:pt x="91450" y="5100"/>
                      <a:pt x="91450" y="11392"/>
                    </a:cubicBezTo>
                    <a:lnTo>
                      <a:pt x="91450" y="67996"/>
                    </a:lnTo>
                    <a:lnTo>
                      <a:pt x="62813" y="73777"/>
                    </a:lnTo>
                    <a:cubicBezTo>
                      <a:pt x="25900" y="89390"/>
                      <a:pt x="0" y="125940"/>
                      <a:pt x="0" y="168540"/>
                    </a:cubicBezTo>
                    <a:lnTo>
                      <a:pt x="0" y="474507"/>
                    </a:lnTo>
                    <a:cubicBezTo>
                      <a:pt x="0" y="517107"/>
                      <a:pt x="25900" y="553657"/>
                      <a:pt x="62813" y="569270"/>
                    </a:cubicBezTo>
                    <a:lnTo>
                      <a:pt x="91450" y="575052"/>
                    </a:lnTo>
                    <a:lnTo>
                      <a:pt x="91450" y="899971"/>
                    </a:lnTo>
                    <a:cubicBezTo>
                      <a:pt x="91450" y="906263"/>
                      <a:pt x="96550" y="911363"/>
                      <a:pt x="102842" y="911363"/>
                    </a:cubicBezTo>
                    <a:cubicBezTo>
                      <a:pt x="109134" y="911363"/>
                      <a:pt x="114234" y="906263"/>
                      <a:pt x="114234" y="899971"/>
                    </a:cubicBezTo>
                    <a:lnTo>
                      <a:pt x="114234" y="575053"/>
                    </a:lnTo>
                    <a:lnTo>
                      <a:pt x="142877" y="569270"/>
                    </a:lnTo>
                    <a:cubicBezTo>
                      <a:pt x="179790" y="553657"/>
                      <a:pt x="205690" y="517107"/>
                      <a:pt x="205690" y="474507"/>
                    </a:cubicBezTo>
                    <a:lnTo>
                      <a:pt x="205690" y="168540"/>
                    </a:lnTo>
                    <a:cubicBezTo>
                      <a:pt x="205690" y="125940"/>
                      <a:pt x="179790" y="89390"/>
                      <a:pt x="142877" y="73777"/>
                    </a:cubicBezTo>
                    <a:lnTo>
                      <a:pt x="114234" y="67994"/>
                    </a:lnTo>
                    <a:lnTo>
                      <a:pt x="114234" y="11392"/>
                    </a:lnTo>
                    <a:cubicBezTo>
                      <a:pt x="114234" y="5100"/>
                      <a:pt x="109134" y="0"/>
                      <a:pt x="102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" name="자유형: 도형 98">
                <a:extLst>
                  <a:ext uri="{FF2B5EF4-FFF2-40B4-BE49-F238E27FC236}">
                    <a16:creationId xmlns:a16="http://schemas.microsoft.com/office/drawing/2014/main" id="{3D7FC8CF-D229-4C30-960C-D49B283295BA}"/>
                  </a:ext>
                </a:extLst>
              </p:cNvPr>
              <p:cNvSpPr/>
              <p:nvPr/>
            </p:nvSpPr>
            <p:spPr>
              <a:xfrm flipH="1">
                <a:off x="3760353" y="3132904"/>
                <a:ext cx="205690" cy="911363"/>
              </a:xfrm>
              <a:custGeom>
                <a:avLst/>
                <a:gdLst>
                  <a:gd name="connsiteX0" fmla="*/ 102842 w 205690"/>
                  <a:gd name="connsiteY0" fmla="*/ 0 h 911363"/>
                  <a:gd name="connsiteX1" fmla="*/ 91450 w 205690"/>
                  <a:gd name="connsiteY1" fmla="*/ 11392 h 911363"/>
                  <a:gd name="connsiteX2" fmla="*/ 91450 w 205690"/>
                  <a:gd name="connsiteY2" fmla="*/ 202154 h 911363"/>
                  <a:gd name="connsiteX3" fmla="*/ 62813 w 205690"/>
                  <a:gd name="connsiteY3" fmla="*/ 207935 h 911363"/>
                  <a:gd name="connsiteX4" fmla="*/ 0 w 205690"/>
                  <a:gd name="connsiteY4" fmla="*/ 302698 h 911363"/>
                  <a:gd name="connsiteX5" fmla="*/ 0 w 205690"/>
                  <a:gd name="connsiteY5" fmla="*/ 608665 h 911363"/>
                  <a:gd name="connsiteX6" fmla="*/ 62813 w 205690"/>
                  <a:gd name="connsiteY6" fmla="*/ 703428 h 911363"/>
                  <a:gd name="connsiteX7" fmla="*/ 91450 w 205690"/>
                  <a:gd name="connsiteY7" fmla="*/ 709210 h 911363"/>
                  <a:gd name="connsiteX8" fmla="*/ 91450 w 205690"/>
                  <a:gd name="connsiteY8" fmla="*/ 899971 h 911363"/>
                  <a:gd name="connsiteX9" fmla="*/ 102842 w 205690"/>
                  <a:gd name="connsiteY9" fmla="*/ 911363 h 911363"/>
                  <a:gd name="connsiteX10" fmla="*/ 114234 w 205690"/>
                  <a:gd name="connsiteY10" fmla="*/ 899971 h 911363"/>
                  <a:gd name="connsiteX11" fmla="*/ 114234 w 205690"/>
                  <a:gd name="connsiteY11" fmla="*/ 709211 h 911363"/>
                  <a:gd name="connsiteX12" fmla="*/ 142877 w 205690"/>
                  <a:gd name="connsiteY12" fmla="*/ 703428 h 911363"/>
                  <a:gd name="connsiteX13" fmla="*/ 205690 w 205690"/>
                  <a:gd name="connsiteY13" fmla="*/ 608665 h 911363"/>
                  <a:gd name="connsiteX14" fmla="*/ 205690 w 205690"/>
                  <a:gd name="connsiteY14" fmla="*/ 302698 h 911363"/>
                  <a:gd name="connsiteX15" fmla="*/ 142877 w 205690"/>
                  <a:gd name="connsiteY15" fmla="*/ 207935 h 911363"/>
                  <a:gd name="connsiteX16" fmla="*/ 114234 w 205690"/>
                  <a:gd name="connsiteY16" fmla="*/ 202152 h 911363"/>
                  <a:gd name="connsiteX17" fmla="*/ 114234 w 205690"/>
                  <a:gd name="connsiteY17" fmla="*/ 11392 h 911363"/>
                  <a:gd name="connsiteX18" fmla="*/ 102842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2" y="0"/>
                    </a:moveTo>
                    <a:cubicBezTo>
                      <a:pt x="96550" y="0"/>
                      <a:pt x="91450" y="5100"/>
                      <a:pt x="91450" y="11392"/>
                    </a:cubicBezTo>
                    <a:lnTo>
                      <a:pt x="91450" y="202154"/>
                    </a:lnTo>
                    <a:lnTo>
                      <a:pt x="62813" y="207935"/>
                    </a:lnTo>
                    <a:cubicBezTo>
                      <a:pt x="25900" y="223548"/>
                      <a:pt x="0" y="260098"/>
                      <a:pt x="0" y="302698"/>
                    </a:cubicBezTo>
                    <a:lnTo>
                      <a:pt x="0" y="608665"/>
                    </a:lnTo>
                    <a:cubicBezTo>
                      <a:pt x="0" y="651265"/>
                      <a:pt x="25900" y="687815"/>
                      <a:pt x="62813" y="703428"/>
                    </a:cubicBezTo>
                    <a:lnTo>
                      <a:pt x="91450" y="709210"/>
                    </a:lnTo>
                    <a:lnTo>
                      <a:pt x="91450" y="899971"/>
                    </a:lnTo>
                    <a:cubicBezTo>
                      <a:pt x="91450" y="906263"/>
                      <a:pt x="96550" y="911363"/>
                      <a:pt x="102842" y="911363"/>
                    </a:cubicBezTo>
                    <a:cubicBezTo>
                      <a:pt x="109134" y="911363"/>
                      <a:pt x="114234" y="906263"/>
                      <a:pt x="114234" y="899971"/>
                    </a:cubicBezTo>
                    <a:lnTo>
                      <a:pt x="114234" y="709211"/>
                    </a:lnTo>
                    <a:lnTo>
                      <a:pt x="142877" y="703428"/>
                    </a:lnTo>
                    <a:cubicBezTo>
                      <a:pt x="179790" y="687815"/>
                      <a:pt x="205690" y="651265"/>
                      <a:pt x="205690" y="608665"/>
                    </a:cubicBezTo>
                    <a:lnTo>
                      <a:pt x="205690" y="302698"/>
                    </a:lnTo>
                    <a:cubicBezTo>
                      <a:pt x="205690" y="260098"/>
                      <a:pt x="179790" y="223548"/>
                      <a:pt x="142877" y="207935"/>
                    </a:cubicBezTo>
                    <a:lnTo>
                      <a:pt x="114234" y="202152"/>
                    </a:lnTo>
                    <a:lnTo>
                      <a:pt x="114234" y="11392"/>
                    </a:lnTo>
                    <a:cubicBezTo>
                      <a:pt x="114234" y="5100"/>
                      <a:pt x="109134" y="0"/>
                      <a:pt x="102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F725844D-2E05-407A-86D4-96E8CACC1E68}"/>
                </a:ext>
              </a:extLst>
            </p:cNvPr>
            <p:cNvGrpSpPr/>
            <p:nvPr/>
          </p:nvGrpSpPr>
          <p:grpSpPr>
            <a:xfrm>
              <a:off x="5580927" y="782949"/>
              <a:ext cx="5875575" cy="4082274"/>
              <a:chOff x="544749" y="1348145"/>
              <a:chExt cx="5875575" cy="4082274"/>
            </a:xfrm>
            <a:solidFill>
              <a:schemeClr val="accent1"/>
            </a:solidFill>
          </p:grpSpPr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26483BA6-CB9A-42BA-BAB9-826E1815DE6C}"/>
                  </a:ext>
                </a:extLst>
              </p:cNvPr>
              <p:cNvSpPr/>
              <p:nvPr/>
            </p:nvSpPr>
            <p:spPr>
              <a:xfrm flipH="1">
                <a:off x="2785019" y="2334125"/>
                <a:ext cx="205690" cy="1746779"/>
              </a:xfrm>
              <a:custGeom>
                <a:avLst/>
                <a:gdLst>
                  <a:gd name="connsiteX0" fmla="*/ 102845 w 205690"/>
                  <a:gd name="connsiteY0" fmla="*/ 0 h 1746779"/>
                  <a:gd name="connsiteX1" fmla="*/ 91453 w 205690"/>
                  <a:gd name="connsiteY1" fmla="*/ 11392 h 1746779"/>
                  <a:gd name="connsiteX2" fmla="*/ 91453 w 205690"/>
                  <a:gd name="connsiteY2" fmla="*/ 116883 h 1746779"/>
                  <a:gd name="connsiteX3" fmla="*/ 57981 w 205690"/>
                  <a:gd name="connsiteY3" fmla="*/ 123640 h 1746779"/>
                  <a:gd name="connsiteX4" fmla="*/ 0 w 205690"/>
                  <a:gd name="connsiteY4" fmla="*/ 211114 h 1746779"/>
                  <a:gd name="connsiteX5" fmla="*/ 0 w 205690"/>
                  <a:gd name="connsiteY5" fmla="*/ 1436436 h 1746779"/>
                  <a:gd name="connsiteX6" fmla="*/ 57981 w 205690"/>
                  <a:gd name="connsiteY6" fmla="*/ 1523910 h 1746779"/>
                  <a:gd name="connsiteX7" fmla="*/ 91453 w 205690"/>
                  <a:gd name="connsiteY7" fmla="*/ 1530667 h 1746779"/>
                  <a:gd name="connsiteX8" fmla="*/ 91453 w 205690"/>
                  <a:gd name="connsiteY8" fmla="*/ 1735387 h 1746779"/>
                  <a:gd name="connsiteX9" fmla="*/ 102845 w 205690"/>
                  <a:gd name="connsiteY9" fmla="*/ 1746779 h 1746779"/>
                  <a:gd name="connsiteX10" fmla="*/ 114237 w 205690"/>
                  <a:gd name="connsiteY10" fmla="*/ 1735387 h 1746779"/>
                  <a:gd name="connsiteX11" fmla="*/ 114237 w 205690"/>
                  <a:gd name="connsiteY11" fmla="*/ 1530667 h 1746779"/>
                  <a:gd name="connsiteX12" fmla="*/ 147709 w 205690"/>
                  <a:gd name="connsiteY12" fmla="*/ 1523910 h 1746779"/>
                  <a:gd name="connsiteX13" fmla="*/ 205690 w 205690"/>
                  <a:gd name="connsiteY13" fmla="*/ 1436436 h 1746779"/>
                  <a:gd name="connsiteX14" fmla="*/ 205690 w 205690"/>
                  <a:gd name="connsiteY14" fmla="*/ 211114 h 1746779"/>
                  <a:gd name="connsiteX15" fmla="*/ 147709 w 205690"/>
                  <a:gd name="connsiteY15" fmla="*/ 123640 h 1746779"/>
                  <a:gd name="connsiteX16" fmla="*/ 114237 w 205690"/>
                  <a:gd name="connsiteY16" fmla="*/ 116883 h 1746779"/>
                  <a:gd name="connsiteX17" fmla="*/ 114237 w 205690"/>
                  <a:gd name="connsiteY17" fmla="*/ 11392 h 1746779"/>
                  <a:gd name="connsiteX18" fmla="*/ 102845 w 205690"/>
                  <a:gd name="connsiteY18" fmla="*/ 0 h 1746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746779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116883"/>
                    </a:lnTo>
                    <a:lnTo>
                      <a:pt x="57981" y="123640"/>
                    </a:lnTo>
                    <a:cubicBezTo>
                      <a:pt x="23908" y="138052"/>
                      <a:pt x="0" y="171791"/>
                      <a:pt x="0" y="211114"/>
                    </a:cubicBezTo>
                    <a:lnTo>
                      <a:pt x="0" y="1436436"/>
                    </a:lnTo>
                    <a:cubicBezTo>
                      <a:pt x="0" y="1475759"/>
                      <a:pt x="23908" y="1509498"/>
                      <a:pt x="57981" y="1523910"/>
                    </a:cubicBezTo>
                    <a:lnTo>
                      <a:pt x="91453" y="1530667"/>
                    </a:lnTo>
                    <a:lnTo>
                      <a:pt x="91453" y="1735387"/>
                    </a:lnTo>
                    <a:cubicBezTo>
                      <a:pt x="91453" y="1741679"/>
                      <a:pt x="96553" y="1746779"/>
                      <a:pt x="102845" y="1746779"/>
                    </a:cubicBezTo>
                    <a:cubicBezTo>
                      <a:pt x="109137" y="1746779"/>
                      <a:pt x="114237" y="1741679"/>
                      <a:pt x="114237" y="1735387"/>
                    </a:cubicBezTo>
                    <a:lnTo>
                      <a:pt x="114237" y="1530667"/>
                    </a:lnTo>
                    <a:lnTo>
                      <a:pt x="147709" y="1523910"/>
                    </a:lnTo>
                    <a:cubicBezTo>
                      <a:pt x="181782" y="1509498"/>
                      <a:pt x="205690" y="1475759"/>
                      <a:pt x="205690" y="1436436"/>
                    </a:cubicBezTo>
                    <a:lnTo>
                      <a:pt x="205690" y="211114"/>
                    </a:lnTo>
                    <a:cubicBezTo>
                      <a:pt x="205690" y="171791"/>
                      <a:pt x="181782" y="138052"/>
                      <a:pt x="147709" y="123640"/>
                    </a:cubicBezTo>
                    <a:lnTo>
                      <a:pt x="114237" y="116883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0CC3F7B0-ACC5-4681-AB12-54C8E4D146AF}"/>
                  </a:ext>
                </a:extLst>
              </p:cNvPr>
              <p:cNvSpPr/>
              <p:nvPr/>
            </p:nvSpPr>
            <p:spPr>
              <a:xfrm flipH="1">
                <a:off x="5261367" y="3033400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202153 h 911363"/>
                  <a:gd name="connsiteX3" fmla="*/ 62813 w 205690"/>
                  <a:gd name="connsiteY3" fmla="*/ 207935 h 911363"/>
                  <a:gd name="connsiteX4" fmla="*/ 0 w 205690"/>
                  <a:gd name="connsiteY4" fmla="*/ 302698 h 911363"/>
                  <a:gd name="connsiteX5" fmla="*/ 0 w 205690"/>
                  <a:gd name="connsiteY5" fmla="*/ 608665 h 911363"/>
                  <a:gd name="connsiteX6" fmla="*/ 62813 w 205690"/>
                  <a:gd name="connsiteY6" fmla="*/ 703428 h 911363"/>
                  <a:gd name="connsiteX7" fmla="*/ 91453 w 205690"/>
                  <a:gd name="connsiteY7" fmla="*/ 709210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709210 h 911363"/>
                  <a:gd name="connsiteX12" fmla="*/ 142877 w 205690"/>
                  <a:gd name="connsiteY12" fmla="*/ 703428 h 911363"/>
                  <a:gd name="connsiteX13" fmla="*/ 205690 w 205690"/>
                  <a:gd name="connsiteY13" fmla="*/ 608665 h 911363"/>
                  <a:gd name="connsiteX14" fmla="*/ 205690 w 205690"/>
                  <a:gd name="connsiteY14" fmla="*/ 302698 h 911363"/>
                  <a:gd name="connsiteX15" fmla="*/ 142877 w 205690"/>
                  <a:gd name="connsiteY15" fmla="*/ 207935 h 911363"/>
                  <a:gd name="connsiteX16" fmla="*/ 114237 w 205690"/>
                  <a:gd name="connsiteY16" fmla="*/ 202153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202153"/>
                    </a:lnTo>
                    <a:lnTo>
                      <a:pt x="62813" y="207935"/>
                    </a:lnTo>
                    <a:cubicBezTo>
                      <a:pt x="25901" y="223548"/>
                      <a:pt x="0" y="260098"/>
                      <a:pt x="0" y="302698"/>
                    </a:cubicBezTo>
                    <a:lnTo>
                      <a:pt x="0" y="608665"/>
                    </a:lnTo>
                    <a:cubicBezTo>
                      <a:pt x="0" y="651265"/>
                      <a:pt x="25901" y="687815"/>
                      <a:pt x="62813" y="703428"/>
                    </a:cubicBezTo>
                    <a:lnTo>
                      <a:pt x="91453" y="709210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709210"/>
                    </a:lnTo>
                    <a:lnTo>
                      <a:pt x="142877" y="703428"/>
                    </a:lnTo>
                    <a:cubicBezTo>
                      <a:pt x="179790" y="687815"/>
                      <a:pt x="205690" y="651265"/>
                      <a:pt x="205690" y="608665"/>
                    </a:cubicBezTo>
                    <a:lnTo>
                      <a:pt x="205690" y="302698"/>
                    </a:lnTo>
                    <a:cubicBezTo>
                      <a:pt x="205690" y="260098"/>
                      <a:pt x="179790" y="223548"/>
                      <a:pt x="142877" y="207935"/>
                    </a:cubicBezTo>
                    <a:lnTo>
                      <a:pt x="114237" y="202153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696D4496-D773-40A1-AE36-AB5598E1AD79}"/>
                  </a:ext>
                </a:extLst>
              </p:cNvPr>
              <p:cNvSpPr/>
              <p:nvPr/>
            </p:nvSpPr>
            <p:spPr>
              <a:xfrm flipH="1">
                <a:off x="4500688" y="3911481"/>
                <a:ext cx="205690" cy="1518938"/>
              </a:xfrm>
              <a:custGeom>
                <a:avLst/>
                <a:gdLst>
                  <a:gd name="connsiteX0" fmla="*/ 87590 w 205690"/>
                  <a:gd name="connsiteY0" fmla="*/ 0 h 1518938"/>
                  <a:gd name="connsiteX1" fmla="*/ 76198 w 205690"/>
                  <a:gd name="connsiteY1" fmla="*/ 11392 h 1518938"/>
                  <a:gd name="connsiteX2" fmla="*/ 76198 w 205690"/>
                  <a:gd name="connsiteY2" fmla="*/ 232179 h 1518938"/>
                  <a:gd name="connsiteX3" fmla="*/ 62813 w 205690"/>
                  <a:gd name="connsiteY3" fmla="*/ 234881 h 1518938"/>
                  <a:gd name="connsiteX4" fmla="*/ 0 w 205690"/>
                  <a:gd name="connsiteY4" fmla="*/ 329644 h 1518938"/>
                  <a:gd name="connsiteX5" fmla="*/ 0 w 205690"/>
                  <a:gd name="connsiteY5" fmla="*/ 725488 h 1518938"/>
                  <a:gd name="connsiteX6" fmla="*/ 62813 w 205690"/>
                  <a:gd name="connsiteY6" fmla="*/ 820251 h 1518938"/>
                  <a:gd name="connsiteX7" fmla="*/ 76198 w 205690"/>
                  <a:gd name="connsiteY7" fmla="*/ 822954 h 1518938"/>
                  <a:gd name="connsiteX8" fmla="*/ 76198 w 205690"/>
                  <a:gd name="connsiteY8" fmla="*/ 1507546 h 1518938"/>
                  <a:gd name="connsiteX9" fmla="*/ 87590 w 205690"/>
                  <a:gd name="connsiteY9" fmla="*/ 1518938 h 1518938"/>
                  <a:gd name="connsiteX10" fmla="*/ 98982 w 205690"/>
                  <a:gd name="connsiteY10" fmla="*/ 1507546 h 1518938"/>
                  <a:gd name="connsiteX11" fmla="*/ 98982 w 205690"/>
                  <a:gd name="connsiteY11" fmla="*/ 827553 h 1518938"/>
                  <a:gd name="connsiteX12" fmla="*/ 102845 w 205690"/>
                  <a:gd name="connsiteY12" fmla="*/ 828333 h 1518938"/>
                  <a:gd name="connsiteX13" fmla="*/ 205690 w 205690"/>
                  <a:gd name="connsiteY13" fmla="*/ 725488 h 1518938"/>
                  <a:gd name="connsiteX14" fmla="*/ 205690 w 205690"/>
                  <a:gd name="connsiteY14" fmla="*/ 329644 h 1518938"/>
                  <a:gd name="connsiteX15" fmla="*/ 102845 w 205690"/>
                  <a:gd name="connsiteY15" fmla="*/ 226799 h 1518938"/>
                  <a:gd name="connsiteX16" fmla="*/ 98982 w 205690"/>
                  <a:gd name="connsiteY16" fmla="*/ 227579 h 1518938"/>
                  <a:gd name="connsiteX17" fmla="*/ 98982 w 205690"/>
                  <a:gd name="connsiteY17" fmla="*/ 11392 h 1518938"/>
                  <a:gd name="connsiteX18" fmla="*/ 87590 w 205690"/>
                  <a:gd name="connsiteY18" fmla="*/ 0 h 151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518938">
                    <a:moveTo>
                      <a:pt x="87590" y="0"/>
                    </a:moveTo>
                    <a:cubicBezTo>
                      <a:pt x="81298" y="0"/>
                      <a:pt x="76198" y="5100"/>
                      <a:pt x="76198" y="11392"/>
                    </a:cubicBezTo>
                    <a:lnTo>
                      <a:pt x="76198" y="232179"/>
                    </a:lnTo>
                    <a:lnTo>
                      <a:pt x="62813" y="234881"/>
                    </a:lnTo>
                    <a:cubicBezTo>
                      <a:pt x="25901" y="250494"/>
                      <a:pt x="0" y="287044"/>
                      <a:pt x="0" y="329644"/>
                    </a:cubicBezTo>
                    <a:lnTo>
                      <a:pt x="0" y="725488"/>
                    </a:lnTo>
                    <a:cubicBezTo>
                      <a:pt x="0" y="768088"/>
                      <a:pt x="25901" y="804639"/>
                      <a:pt x="62813" y="820251"/>
                    </a:cubicBezTo>
                    <a:lnTo>
                      <a:pt x="76198" y="822954"/>
                    </a:lnTo>
                    <a:lnTo>
                      <a:pt x="76198" y="1507546"/>
                    </a:lnTo>
                    <a:cubicBezTo>
                      <a:pt x="76198" y="1513838"/>
                      <a:pt x="81298" y="1518938"/>
                      <a:pt x="87590" y="1518938"/>
                    </a:cubicBezTo>
                    <a:cubicBezTo>
                      <a:pt x="93882" y="1518938"/>
                      <a:pt x="98982" y="1513838"/>
                      <a:pt x="98982" y="1507546"/>
                    </a:cubicBezTo>
                    <a:lnTo>
                      <a:pt x="98982" y="827553"/>
                    </a:lnTo>
                    <a:lnTo>
                      <a:pt x="102845" y="828333"/>
                    </a:lnTo>
                    <a:cubicBezTo>
                      <a:pt x="159645" y="828333"/>
                      <a:pt x="205690" y="782288"/>
                      <a:pt x="205690" y="725488"/>
                    </a:cubicBezTo>
                    <a:lnTo>
                      <a:pt x="205690" y="329644"/>
                    </a:lnTo>
                    <a:cubicBezTo>
                      <a:pt x="205690" y="272844"/>
                      <a:pt x="159645" y="226799"/>
                      <a:pt x="102845" y="226799"/>
                    </a:cubicBezTo>
                    <a:lnTo>
                      <a:pt x="98982" y="227579"/>
                    </a:lnTo>
                    <a:lnTo>
                      <a:pt x="98982" y="11392"/>
                    </a:lnTo>
                    <a:cubicBezTo>
                      <a:pt x="98982" y="5100"/>
                      <a:pt x="93882" y="0"/>
                      <a:pt x="875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90646497-954F-4D14-BF40-E16D465CF77F}"/>
                  </a:ext>
                </a:extLst>
              </p:cNvPr>
              <p:cNvSpPr/>
              <p:nvPr/>
            </p:nvSpPr>
            <p:spPr>
              <a:xfrm flipH="1">
                <a:off x="2051752" y="1790691"/>
                <a:ext cx="205690" cy="1518938"/>
              </a:xfrm>
              <a:custGeom>
                <a:avLst/>
                <a:gdLst>
                  <a:gd name="connsiteX0" fmla="*/ 102831 w 205690"/>
                  <a:gd name="connsiteY0" fmla="*/ 0 h 1518938"/>
                  <a:gd name="connsiteX1" fmla="*/ 91439 w 205690"/>
                  <a:gd name="connsiteY1" fmla="*/ 11392 h 1518938"/>
                  <a:gd name="connsiteX2" fmla="*/ 91439 w 205690"/>
                  <a:gd name="connsiteY2" fmla="*/ 250115 h 1518938"/>
                  <a:gd name="connsiteX3" fmla="*/ 62813 w 205690"/>
                  <a:gd name="connsiteY3" fmla="*/ 255894 h 1518938"/>
                  <a:gd name="connsiteX4" fmla="*/ 0 w 205690"/>
                  <a:gd name="connsiteY4" fmla="*/ 350657 h 1518938"/>
                  <a:gd name="connsiteX5" fmla="*/ 0 w 205690"/>
                  <a:gd name="connsiteY5" fmla="*/ 987909 h 1518938"/>
                  <a:gd name="connsiteX6" fmla="*/ 62813 w 205690"/>
                  <a:gd name="connsiteY6" fmla="*/ 1082672 h 1518938"/>
                  <a:gd name="connsiteX7" fmla="*/ 91439 w 205690"/>
                  <a:gd name="connsiteY7" fmla="*/ 1088451 h 1518938"/>
                  <a:gd name="connsiteX8" fmla="*/ 91439 w 205690"/>
                  <a:gd name="connsiteY8" fmla="*/ 1507546 h 1518938"/>
                  <a:gd name="connsiteX9" fmla="*/ 102831 w 205690"/>
                  <a:gd name="connsiteY9" fmla="*/ 1518938 h 1518938"/>
                  <a:gd name="connsiteX10" fmla="*/ 114223 w 205690"/>
                  <a:gd name="connsiteY10" fmla="*/ 1507546 h 1518938"/>
                  <a:gd name="connsiteX11" fmla="*/ 114223 w 205690"/>
                  <a:gd name="connsiteY11" fmla="*/ 1088457 h 1518938"/>
                  <a:gd name="connsiteX12" fmla="*/ 142877 w 205690"/>
                  <a:gd name="connsiteY12" fmla="*/ 1082672 h 1518938"/>
                  <a:gd name="connsiteX13" fmla="*/ 205690 w 205690"/>
                  <a:gd name="connsiteY13" fmla="*/ 987909 h 1518938"/>
                  <a:gd name="connsiteX14" fmla="*/ 205690 w 205690"/>
                  <a:gd name="connsiteY14" fmla="*/ 350657 h 1518938"/>
                  <a:gd name="connsiteX15" fmla="*/ 142877 w 205690"/>
                  <a:gd name="connsiteY15" fmla="*/ 255894 h 1518938"/>
                  <a:gd name="connsiteX16" fmla="*/ 114223 w 205690"/>
                  <a:gd name="connsiteY16" fmla="*/ 250109 h 1518938"/>
                  <a:gd name="connsiteX17" fmla="*/ 114223 w 205690"/>
                  <a:gd name="connsiteY17" fmla="*/ 11392 h 1518938"/>
                  <a:gd name="connsiteX18" fmla="*/ 102831 w 205690"/>
                  <a:gd name="connsiteY18" fmla="*/ 0 h 151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518938">
                    <a:moveTo>
                      <a:pt x="102831" y="0"/>
                    </a:moveTo>
                    <a:cubicBezTo>
                      <a:pt x="96539" y="0"/>
                      <a:pt x="91439" y="5100"/>
                      <a:pt x="91439" y="11392"/>
                    </a:cubicBezTo>
                    <a:lnTo>
                      <a:pt x="91439" y="250115"/>
                    </a:lnTo>
                    <a:lnTo>
                      <a:pt x="62813" y="255894"/>
                    </a:lnTo>
                    <a:cubicBezTo>
                      <a:pt x="25900" y="271507"/>
                      <a:pt x="0" y="308057"/>
                      <a:pt x="0" y="350657"/>
                    </a:cubicBezTo>
                    <a:lnTo>
                      <a:pt x="0" y="987909"/>
                    </a:lnTo>
                    <a:cubicBezTo>
                      <a:pt x="0" y="1030509"/>
                      <a:pt x="25900" y="1067059"/>
                      <a:pt x="62813" y="1082672"/>
                    </a:cubicBezTo>
                    <a:lnTo>
                      <a:pt x="91439" y="1088451"/>
                    </a:lnTo>
                    <a:lnTo>
                      <a:pt x="91439" y="1507546"/>
                    </a:lnTo>
                    <a:cubicBezTo>
                      <a:pt x="91439" y="1513838"/>
                      <a:pt x="96539" y="1518938"/>
                      <a:pt x="102831" y="1518938"/>
                    </a:cubicBezTo>
                    <a:cubicBezTo>
                      <a:pt x="109123" y="1518938"/>
                      <a:pt x="114223" y="1513838"/>
                      <a:pt x="114223" y="1507546"/>
                    </a:cubicBezTo>
                    <a:lnTo>
                      <a:pt x="114223" y="1088457"/>
                    </a:lnTo>
                    <a:lnTo>
                      <a:pt x="142877" y="1082672"/>
                    </a:lnTo>
                    <a:cubicBezTo>
                      <a:pt x="179790" y="1067059"/>
                      <a:pt x="205690" y="1030509"/>
                      <a:pt x="205690" y="987909"/>
                    </a:cubicBezTo>
                    <a:lnTo>
                      <a:pt x="205690" y="350657"/>
                    </a:lnTo>
                    <a:cubicBezTo>
                      <a:pt x="205690" y="308057"/>
                      <a:pt x="179790" y="271507"/>
                      <a:pt x="142877" y="255894"/>
                    </a:cubicBezTo>
                    <a:lnTo>
                      <a:pt x="114223" y="250109"/>
                    </a:lnTo>
                    <a:lnTo>
                      <a:pt x="114223" y="11392"/>
                    </a:lnTo>
                    <a:cubicBezTo>
                      <a:pt x="114223" y="5100"/>
                      <a:pt x="109123" y="0"/>
                      <a:pt x="1028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55B5F43D-787D-4A7E-A8FC-08EB47F5645D}"/>
                  </a:ext>
                </a:extLst>
              </p:cNvPr>
              <p:cNvSpPr/>
              <p:nvPr/>
            </p:nvSpPr>
            <p:spPr>
              <a:xfrm flipH="1">
                <a:off x="2540214" y="2052950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202153 h 911363"/>
                  <a:gd name="connsiteX3" fmla="*/ 62813 w 205690"/>
                  <a:gd name="connsiteY3" fmla="*/ 207935 h 911363"/>
                  <a:gd name="connsiteX4" fmla="*/ 0 w 205690"/>
                  <a:gd name="connsiteY4" fmla="*/ 302698 h 911363"/>
                  <a:gd name="connsiteX5" fmla="*/ 0 w 205690"/>
                  <a:gd name="connsiteY5" fmla="*/ 420411 h 911363"/>
                  <a:gd name="connsiteX6" fmla="*/ 62813 w 205690"/>
                  <a:gd name="connsiteY6" fmla="*/ 515174 h 911363"/>
                  <a:gd name="connsiteX7" fmla="*/ 91453 w 205690"/>
                  <a:gd name="connsiteY7" fmla="*/ 520956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520956 h 911363"/>
                  <a:gd name="connsiteX12" fmla="*/ 142877 w 205690"/>
                  <a:gd name="connsiteY12" fmla="*/ 515174 h 911363"/>
                  <a:gd name="connsiteX13" fmla="*/ 205690 w 205690"/>
                  <a:gd name="connsiteY13" fmla="*/ 420411 h 911363"/>
                  <a:gd name="connsiteX14" fmla="*/ 205690 w 205690"/>
                  <a:gd name="connsiteY14" fmla="*/ 302698 h 911363"/>
                  <a:gd name="connsiteX15" fmla="*/ 142877 w 205690"/>
                  <a:gd name="connsiteY15" fmla="*/ 207935 h 911363"/>
                  <a:gd name="connsiteX16" fmla="*/ 114237 w 205690"/>
                  <a:gd name="connsiteY16" fmla="*/ 202153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202153"/>
                    </a:lnTo>
                    <a:lnTo>
                      <a:pt x="62813" y="207935"/>
                    </a:lnTo>
                    <a:cubicBezTo>
                      <a:pt x="25900" y="223548"/>
                      <a:pt x="0" y="260098"/>
                      <a:pt x="0" y="302698"/>
                    </a:cubicBezTo>
                    <a:lnTo>
                      <a:pt x="0" y="420411"/>
                    </a:lnTo>
                    <a:cubicBezTo>
                      <a:pt x="0" y="463011"/>
                      <a:pt x="25900" y="499561"/>
                      <a:pt x="62813" y="515174"/>
                    </a:cubicBezTo>
                    <a:lnTo>
                      <a:pt x="91453" y="520956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520956"/>
                    </a:lnTo>
                    <a:lnTo>
                      <a:pt x="142877" y="515174"/>
                    </a:lnTo>
                    <a:cubicBezTo>
                      <a:pt x="179790" y="499561"/>
                      <a:pt x="205690" y="463011"/>
                      <a:pt x="205690" y="420411"/>
                    </a:cubicBezTo>
                    <a:lnTo>
                      <a:pt x="205690" y="302698"/>
                    </a:lnTo>
                    <a:cubicBezTo>
                      <a:pt x="205690" y="260098"/>
                      <a:pt x="179790" y="223548"/>
                      <a:pt x="142877" y="207935"/>
                    </a:cubicBezTo>
                    <a:lnTo>
                      <a:pt x="114237" y="202153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70F19B22-1B80-4788-AECE-8121929B4DAA}"/>
                  </a:ext>
                </a:extLst>
              </p:cNvPr>
              <p:cNvSpPr/>
              <p:nvPr/>
            </p:nvSpPr>
            <p:spPr>
              <a:xfrm flipH="1">
                <a:off x="5980170" y="2344138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202153 h 911363"/>
                  <a:gd name="connsiteX3" fmla="*/ 62813 w 205690"/>
                  <a:gd name="connsiteY3" fmla="*/ 207935 h 911363"/>
                  <a:gd name="connsiteX4" fmla="*/ 0 w 205690"/>
                  <a:gd name="connsiteY4" fmla="*/ 302698 h 911363"/>
                  <a:gd name="connsiteX5" fmla="*/ 0 w 205690"/>
                  <a:gd name="connsiteY5" fmla="*/ 608666 h 911363"/>
                  <a:gd name="connsiteX6" fmla="*/ 62813 w 205690"/>
                  <a:gd name="connsiteY6" fmla="*/ 703429 h 911363"/>
                  <a:gd name="connsiteX7" fmla="*/ 91453 w 205690"/>
                  <a:gd name="connsiteY7" fmla="*/ 709211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709211 h 911363"/>
                  <a:gd name="connsiteX12" fmla="*/ 142877 w 205690"/>
                  <a:gd name="connsiteY12" fmla="*/ 703429 h 911363"/>
                  <a:gd name="connsiteX13" fmla="*/ 205690 w 205690"/>
                  <a:gd name="connsiteY13" fmla="*/ 608666 h 911363"/>
                  <a:gd name="connsiteX14" fmla="*/ 205690 w 205690"/>
                  <a:gd name="connsiteY14" fmla="*/ 302698 h 911363"/>
                  <a:gd name="connsiteX15" fmla="*/ 142877 w 205690"/>
                  <a:gd name="connsiteY15" fmla="*/ 207935 h 911363"/>
                  <a:gd name="connsiteX16" fmla="*/ 114237 w 205690"/>
                  <a:gd name="connsiteY16" fmla="*/ 202153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202153"/>
                    </a:lnTo>
                    <a:lnTo>
                      <a:pt x="62813" y="207935"/>
                    </a:lnTo>
                    <a:cubicBezTo>
                      <a:pt x="25901" y="223548"/>
                      <a:pt x="0" y="260098"/>
                      <a:pt x="0" y="302698"/>
                    </a:cubicBezTo>
                    <a:lnTo>
                      <a:pt x="0" y="608666"/>
                    </a:lnTo>
                    <a:cubicBezTo>
                      <a:pt x="0" y="651266"/>
                      <a:pt x="25901" y="687816"/>
                      <a:pt x="62813" y="703429"/>
                    </a:cubicBezTo>
                    <a:lnTo>
                      <a:pt x="91453" y="709211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709211"/>
                    </a:lnTo>
                    <a:lnTo>
                      <a:pt x="142877" y="703429"/>
                    </a:lnTo>
                    <a:cubicBezTo>
                      <a:pt x="179790" y="687816"/>
                      <a:pt x="205690" y="651266"/>
                      <a:pt x="205690" y="608666"/>
                    </a:cubicBezTo>
                    <a:lnTo>
                      <a:pt x="205690" y="302698"/>
                    </a:lnTo>
                    <a:cubicBezTo>
                      <a:pt x="205690" y="260098"/>
                      <a:pt x="179790" y="223548"/>
                      <a:pt x="142877" y="207935"/>
                    </a:cubicBezTo>
                    <a:lnTo>
                      <a:pt x="114237" y="202153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D200D290-79D0-4A14-8C61-167EC01A639F}"/>
                  </a:ext>
                </a:extLst>
              </p:cNvPr>
              <p:cNvSpPr/>
              <p:nvPr/>
            </p:nvSpPr>
            <p:spPr>
              <a:xfrm flipH="1">
                <a:off x="6214634" y="2621164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67995 h 911363"/>
                  <a:gd name="connsiteX3" fmla="*/ 62813 w 205690"/>
                  <a:gd name="connsiteY3" fmla="*/ 73777 h 911363"/>
                  <a:gd name="connsiteX4" fmla="*/ 0 w 205690"/>
                  <a:gd name="connsiteY4" fmla="*/ 168540 h 911363"/>
                  <a:gd name="connsiteX5" fmla="*/ 0 w 205690"/>
                  <a:gd name="connsiteY5" fmla="*/ 474508 h 911363"/>
                  <a:gd name="connsiteX6" fmla="*/ 62813 w 205690"/>
                  <a:gd name="connsiteY6" fmla="*/ 569271 h 911363"/>
                  <a:gd name="connsiteX7" fmla="*/ 91453 w 205690"/>
                  <a:gd name="connsiteY7" fmla="*/ 575053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575053 h 911363"/>
                  <a:gd name="connsiteX12" fmla="*/ 142877 w 205690"/>
                  <a:gd name="connsiteY12" fmla="*/ 569271 h 911363"/>
                  <a:gd name="connsiteX13" fmla="*/ 205690 w 205690"/>
                  <a:gd name="connsiteY13" fmla="*/ 474508 h 911363"/>
                  <a:gd name="connsiteX14" fmla="*/ 205690 w 205690"/>
                  <a:gd name="connsiteY14" fmla="*/ 168540 h 911363"/>
                  <a:gd name="connsiteX15" fmla="*/ 142877 w 205690"/>
                  <a:gd name="connsiteY15" fmla="*/ 73777 h 911363"/>
                  <a:gd name="connsiteX16" fmla="*/ 114237 w 205690"/>
                  <a:gd name="connsiteY16" fmla="*/ 67995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67995"/>
                    </a:lnTo>
                    <a:lnTo>
                      <a:pt x="62813" y="73777"/>
                    </a:lnTo>
                    <a:cubicBezTo>
                      <a:pt x="25901" y="89390"/>
                      <a:pt x="0" y="125940"/>
                      <a:pt x="0" y="168540"/>
                    </a:cubicBezTo>
                    <a:lnTo>
                      <a:pt x="0" y="474508"/>
                    </a:lnTo>
                    <a:cubicBezTo>
                      <a:pt x="0" y="517108"/>
                      <a:pt x="25901" y="553658"/>
                      <a:pt x="62813" y="569271"/>
                    </a:cubicBezTo>
                    <a:lnTo>
                      <a:pt x="91453" y="575053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575053"/>
                    </a:lnTo>
                    <a:lnTo>
                      <a:pt x="142877" y="569271"/>
                    </a:lnTo>
                    <a:cubicBezTo>
                      <a:pt x="179790" y="553658"/>
                      <a:pt x="205690" y="517108"/>
                      <a:pt x="205690" y="474508"/>
                    </a:cubicBezTo>
                    <a:lnTo>
                      <a:pt x="205690" y="168540"/>
                    </a:lnTo>
                    <a:cubicBezTo>
                      <a:pt x="205690" y="125940"/>
                      <a:pt x="179790" y="89390"/>
                      <a:pt x="142877" y="73777"/>
                    </a:cubicBezTo>
                    <a:lnTo>
                      <a:pt x="114237" y="67995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9E08C6FD-335B-4C16-9001-0FF0DA7D0D98}"/>
                  </a:ext>
                </a:extLst>
              </p:cNvPr>
              <p:cNvSpPr/>
              <p:nvPr/>
            </p:nvSpPr>
            <p:spPr>
              <a:xfrm flipH="1">
                <a:off x="544749" y="2477852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67996 h 911363"/>
                  <a:gd name="connsiteX3" fmla="*/ 62813 w 205690"/>
                  <a:gd name="connsiteY3" fmla="*/ 73778 h 911363"/>
                  <a:gd name="connsiteX4" fmla="*/ 0 w 205690"/>
                  <a:gd name="connsiteY4" fmla="*/ 168541 h 911363"/>
                  <a:gd name="connsiteX5" fmla="*/ 0 w 205690"/>
                  <a:gd name="connsiteY5" fmla="*/ 474509 h 911363"/>
                  <a:gd name="connsiteX6" fmla="*/ 62813 w 205690"/>
                  <a:gd name="connsiteY6" fmla="*/ 569272 h 911363"/>
                  <a:gd name="connsiteX7" fmla="*/ 91453 w 205690"/>
                  <a:gd name="connsiteY7" fmla="*/ 575054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575054 h 911363"/>
                  <a:gd name="connsiteX12" fmla="*/ 142877 w 205690"/>
                  <a:gd name="connsiteY12" fmla="*/ 569272 h 911363"/>
                  <a:gd name="connsiteX13" fmla="*/ 205690 w 205690"/>
                  <a:gd name="connsiteY13" fmla="*/ 474509 h 911363"/>
                  <a:gd name="connsiteX14" fmla="*/ 205690 w 205690"/>
                  <a:gd name="connsiteY14" fmla="*/ 168541 h 911363"/>
                  <a:gd name="connsiteX15" fmla="*/ 142877 w 205690"/>
                  <a:gd name="connsiteY15" fmla="*/ 73778 h 911363"/>
                  <a:gd name="connsiteX16" fmla="*/ 114237 w 205690"/>
                  <a:gd name="connsiteY16" fmla="*/ 67996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67996"/>
                    </a:lnTo>
                    <a:lnTo>
                      <a:pt x="62813" y="73778"/>
                    </a:lnTo>
                    <a:cubicBezTo>
                      <a:pt x="25900" y="89391"/>
                      <a:pt x="0" y="125941"/>
                      <a:pt x="0" y="168541"/>
                    </a:cubicBezTo>
                    <a:lnTo>
                      <a:pt x="0" y="474509"/>
                    </a:lnTo>
                    <a:cubicBezTo>
                      <a:pt x="0" y="517109"/>
                      <a:pt x="25900" y="553659"/>
                      <a:pt x="62813" y="569272"/>
                    </a:cubicBezTo>
                    <a:lnTo>
                      <a:pt x="91453" y="575054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575054"/>
                    </a:lnTo>
                    <a:lnTo>
                      <a:pt x="142877" y="569272"/>
                    </a:lnTo>
                    <a:cubicBezTo>
                      <a:pt x="179790" y="553659"/>
                      <a:pt x="205690" y="517109"/>
                      <a:pt x="205690" y="474509"/>
                    </a:cubicBezTo>
                    <a:lnTo>
                      <a:pt x="205690" y="168541"/>
                    </a:lnTo>
                    <a:cubicBezTo>
                      <a:pt x="205690" y="125941"/>
                      <a:pt x="179790" y="89391"/>
                      <a:pt x="142877" y="73778"/>
                    </a:cubicBezTo>
                    <a:lnTo>
                      <a:pt x="114237" y="67996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DF73BFDC-377A-43E0-860F-09BEF3DBBDB4}"/>
                  </a:ext>
                </a:extLst>
              </p:cNvPr>
              <p:cNvSpPr/>
              <p:nvPr/>
            </p:nvSpPr>
            <p:spPr>
              <a:xfrm flipH="1">
                <a:off x="1048095" y="1766601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67995 h 911363"/>
                  <a:gd name="connsiteX3" fmla="*/ 62813 w 205690"/>
                  <a:gd name="connsiteY3" fmla="*/ 73777 h 911363"/>
                  <a:gd name="connsiteX4" fmla="*/ 0 w 205690"/>
                  <a:gd name="connsiteY4" fmla="*/ 168540 h 911363"/>
                  <a:gd name="connsiteX5" fmla="*/ 0 w 205690"/>
                  <a:gd name="connsiteY5" fmla="*/ 542727 h 911363"/>
                  <a:gd name="connsiteX6" fmla="*/ 62813 w 205690"/>
                  <a:gd name="connsiteY6" fmla="*/ 637490 h 911363"/>
                  <a:gd name="connsiteX7" fmla="*/ 91453 w 205690"/>
                  <a:gd name="connsiteY7" fmla="*/ 643272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643272 h 911363"/>
                  <a:gd name="connsiteX12" fmla="*/ 142877 w 205690"/>
                  <a:gd name="connsiteY12" fmla="*/ 637490 h 911363"/>
                  <a:gd name="connsiteX13" fmla="*/ 205690 w 205690"/>
                  <a:gd name="connsiteY13" fmla="*/ 542727 h 911363"/>
                  <a:gd name="connsiteX14" fmla="*/ 205690 w 205690"/>
                  <a:gd name="connsiteY14" fmla="*/ 168540 h 911363"/>
                  <a:gd name="connsiteX15" fmla="*/ 142877 w 205690"/>
                  <a:gd name="connsiteY15" fmla="*/ 73777 h 911363"/>
                  <a:gd name="connsiteX16" fmla="*/ 114237 w 205690"/>
                  <a:gd name="connsiteY16" fmla="*/ 67995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67995"/>
                    </a:lnTo>
                    <a:lnTo>
                      <a:pt x="62813" y="73777"/>
                    </a:lnTo>
                    <a:cubicBezTo>
                      <a:pt x="25900" y="89390"/>
                      <a:pt x="0" y="125940"/>
                      <a:pt x="0" y="168540"/>
                    </a:cubicBezTo>
                    <a:lnTo>
                      <a:pt x="0" y="542727"/>
                    </a:lnTo>
                    <a:cubicBezTo>
                      <a:pt x="0" y="585327"/>
                      <a:pt x="25900" y="621877"/>
                      <a:pt x="62813" y="637490"/>
                    </a:cubicBezTo>
                    <a:lnTo>
                      <a:pt x="91453" y="643272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643272"/>
                    </a:lnTo>
                    <a:lnTo>
                      <a:pt x="142877" y="637490"/>
                    </a:lnTo>
                    <a:cubicBezTo>
                      <a:pt x="179790" y="621877"/>
                      <a:pt x="205690" y="585327"/>
                      <a:pt x="205690" y="542727"/>
                    </a:cubicBezTo>
                    <a:lnTo>
                      <a:pt x="205690" y="168540"/>
                    </a:lnTo>
                    <a:cubicBezTo>
                      <a:pt x="205690" y="125940"/>
                      <a:pt x="179790" y="89390"/>
                      <a:pt x="142877" y="73777"/>
                    </a:cubicBezTo>
                    <a:lnTo>
                      <a:pt x="114237" y="67995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EF758A63-CEEC-4829-9E80-0E54D9069983}"/>
                  </a:ext>
                </a:extLst>
              </p:cNvPr>
              <p:cNvSpPr/>
              <p:nvPr/>
            </p:nvSpPr>
            <p:spPr>
              <a:xfrm flipH="1">
                <a:off x="1784751" y="1348145"/>
                <a:ext cx="205690" cy="1518938"/>
              </a:xfrm>
              <a:custGeom>
                <a:avLst/>
                <a:gdLst>
                  <a:gd name="connsiteX0" fmla="*/ 102845 w 205690"/>
                  <a:gd name="connsiteY0" fmla="*/ 0 h 1518938"/>
                  <a:gd name="connsiteX1" fmla="*/ 91453 w 205690"/>
                  <a:gd name="connsiteY1" fmla="*/ 11392 h 1518938"/>
                  <a:gd name="connsiteX2" fmla="*/ 91453 w 205690"/>
                  <a:gd name="connsiteY2" fmla="*/ 505940 h 1518938"/>
                  <a:gd name="connsiteX3" fmla="*/ 62813 w 205690"/>
                  <a:gd name="connsiteY3" fmla="*/ 511722 h 1518938"/>
                  <a:gd name="connsiteX4" fmla="*/ 0 w 205690"/>
                  <a:gd name="connsiteY4" fmla="*/ 606485 h 1518938"/>
                  <a:gd name="connsiteX5" fmla="*/ 0 w 205690"/>
                  <a:gd name="connsiteY5" fmla="*/ 912452 h 1518938"/>
                  <a:gd name="connsiteX6" fmla="*/ 62813 w 205690"/>
                  <a:gd name="connsiteY6" fmla="*/ 1007215 h 1518938"/>
                  <a:gd name="connsiteX7" fmla="*/ 91453 w 205690"/>
                  <a:gd name="connsiteY7" fmla="*/ 1012997 h 1518938"/>
                  <a:gd name="connsiteX8" fmla="*/ 91453 w 205690"/>
                  <a:gd name="connsiteY8" fmla="*/ 1507546 h 1518938"/>
                  <a:gd name="connsiteX9" fmla="*/ 102845 w 205690"/>
                  <a:gd name="connsiteY9" fmla="*/ 1518938 h 1518938"/>
                  <a:gd name="connsiteX10" fmla="*/ 114237 w 205690"/>
                  <a:gd name="connsiteY10" fmla="*/ 1507546 h 1518938"/>
                  <a:gd name="connsiteX11" fmla="*/ 114237 w 205690"/>
                  <a:gd name="connsiteY11" fmla="*/ 1012997 h 1518938"/>
                  <a:gd name="connsiteX12" fmla="*/ 142877 w 205690"/>
                  <a:gd name="connsiteY12" fmla="*/ 1007215 h 1518938"/>
                  <a:gd name="connsiteX13" fmla="*/ 205690 w 205690"/>
                  <a:gd name="connsiteY13" fmla="*/ 912452 h 1518938"/>
                  <a:gd name="connsiteX14" fmla="*/ 205690 w 205690"/>
                  <a:gd name="connsiteY14" fmla="*/ 606485 h 1518938"/>
                  <a:gd name="connsiteX15" fmla="*/ 142877 w 205690"/>
                  <a:gd name="connsiteY15" fmla="*/ 511722 h 1518938"/>
                  <a:gd name="connsiteX16" fmla="*/ 114237 w 205690"/>
                  <a:gd name="connsiteY16" fmla="*/ 505940 h 1518938"/>
                  <a:gd name="connsiteX17" fmla="*/ 114237 w 205690"/>
                  <a:gd name="connsiteY17" fmla="*/ 11392 h 1518938"/>
                  <a:gd name="connsiteX18" fmla="*/ 102845 w 205690"/>
                  <a:gd name="connsiteY18" fmla="*/ 0 h 151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518938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505940"/>
                    </a:lnTo>
                    <a:lnTo>
                      <a:pt x="62813" y="511722"/>
                    </a:lnTo>
                    <a:cubicBezTo>
                      <a:pt x="25900" y="527335"/>
                      <a:pt x="0" y="563885"/>
                      <a:pt x="0" y="606485"/>
                    </a:cubicBezTo>
                    <a:lnTo>
                      <a:pt x="0" y="912452"/>
                    </a:lnTo>
                    <a:cubicBezTo>
                      <a:pt x="0" y="955052"/>
                      <a:pt x="25900" y="991602"/>
                      <a:pt x="62813" y="1007215"/>
                    </a:cubicBezTo>
                    <a:lnTo>
                      <a:pt x="91453" y="1012997"/>
                    </a:lnTo>
                    <a:lnTo>
                      <a:pt x="91453" y="1507546"/>
                    </a:lnTo>
                    <a:cubicBezTo>
                      <a:pt x="91453" y="1513838"/>
                      <a:pt x="96553" y="1518938"/>
                      <a:pt x="102845" y="1518938"/>
                    </a:cubicBezTo>
                    <a:cubicBezTo>
                      <a:pt x="109137" y="1518938"/>
                      <a:pt x="114237" y="1513838"/>
                      <a:pt x="114237" y="1507546"/>
                    </a:cubicBezTo>
                    <a:lnTo>
                      <a:pt x="114237" y="1012997"/>
                    </a:lnTo>
                    <a:lnTo>
                      <a:pt x="142877" y="1007215"/>
                    </a:lnTo>
                    <a:cubicBezTo>
                      <a:pt x="179790" y="991602"/>
                      <a:pt x="205690" y="955052"/>
                      <a:pt x="205690" y="912452"/>
                    </a:cubicBezTo>
                    <a:lnTo>
                      <a:pt x="205690" y="606485"/>
                    </a:lnTo>
                    <a:cubicBezTo>
                      <a:pt x="205690" y="563885"/>
                      <a:pt x="179790" y="527335"/>
                      <a:pt x="142877" y="511722"/>
                    </a:cubicBezTo>
                    <a:lnTo>
                      <a:pt x="114237" y="505940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ABF9F963-D699-42AD-AE88-4A412314D514}"/>
                  </a:ext>
                </a:extLst>
              </p:cNvPr>
              <p:cNvSpPr/>
              <p:nvPr/>
            </p:nvSpPr>
            <p:spPr>
              <a:xfrm flipH="1">
                <a:off x="5498671" y="2077400"/>
                <a:ext cx="205690" cy="1518938"/>
              </a:xfrm>
              <a:custGeom>
                <a:avLst/>
                <a:gdLst>
                  <a:gd name="connsiteX0" fmla="*/ 102845 w 205690"/>
                  <a:gd name="connsiteY0" fmla="*/ 0 h 1518938"/>
                  <a:gd name="connsiteX1" fmla="*/ 91453 w 205690"/>
                  <a:gd name="connsiteY1" fmla="*/ 11392 h 1518938"/>
                  <a:gd name="connsiteX2" fmla="*/ 91453 w 205690"/>
                  <a:gd name="connsiteY2" fmla="*/ 505940 h 1518938"/>
                  <a:gd name="connsiteX3" fmla="*/ 62813 w 205690"/>
                  <a:gd name="connsiteY3" fmla="*/ 511722 h 1518938"/>
                  <a:gd name="connsiteX4" fmla="*/ 0 w 205690"/>
                  <a:gd name="connsiteY4" fmla="*/ 606485 h 1518938"/>
                  <a:gd name="connsiteX5" fmla="*/ 0 w 205690"/>
                  <a:gd name="connsiteY5" fmla="*/ 1096768 h 1518938"/>
                  <a:gd name="connsiteX6" fmla="*/ 62813 w 205690"/>
                  <a:gd name="connsiteY6" fmla="*/ 1191531 h 1518938"/>
                  <a:gd name="connsiteX7" fmla="*/ 91453 w 205690"/>
                  <a:gd name="connsiteY7" fmla="*/ 1197313 h 1518938"/>
                  <a:gd name="connsiteX8" fmla="*/ 91453 w 205690"/>
                  <a:gd name="connsiteY8" fmla="*/ 1507546 h 1518938"/>
                  <a:gd name="connsiteX9" fmla="*/ 102845 w 205690"/>
                  <a:gd name="connsiteY9" fmla="*/ 1518938 h 1518938"/>
                  <a:gd name="connsiteX10" fmla="*/ 114237 w 205690"/>
                  <a:gd name="connsiteY10" fmla="*/ 1507546 h 1518938"/>
                  <a:gd name="connsiteX11" fmla="*/ 114237 w 205690"/>
                  <a:gd name="connsiteY11" fmla="*/ 1197313 h 1518938"/>
                  <a:gd name="connsiteX12" fmla="*/ 142877 w 205690"/>
                  <a:gd name="connsiteY12" fmla="*/ 1191531 h 1518938"/>
                  <a:gd name="connsiteX13" fmla="*/ 205690 w 205690"/>
                  <a:gd name="connsiteY13" fmla="*/ 1096768 h 1518938"/>
                  <a:gd name="connsiteX14" fmla="*/ 205690 w 205690"/>
                  <a:gd name="connsiteY14" fmla="*/ 606485 h 1518938"/>
                  <a:gd name="connsiteX15" fmla="*/ 142877 w 205690"/>
                  <a:gd name="connsiteY15" fmla="*/ 511722 h 1518938"/>
                  <a:gd name="connsiteX16" fmla="*/ 114237 w 205690"/>
                  <a:gd name="connsiteY16" fmla="*/ 505940 h 1518938"/>
                  <a:gd name="connsiteX17" fmla="*/ 114237 w 205690"/>
                  <a:gd name="connsiteY17" fmla="*/ 11392 h 1518938"/>
                  <a:gd name="connsiteX18" fmla="*/ 102845 w 205690"/>
                  <a:gd name="connsiteY18" fmla="*/ 0 h 151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518938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505940"/>
                    </a:lnTo>
                    <a:lnTo>
                      <a:pt x="62813" y="511722"/>
                    </a:lnTo>
                    <a:cubicBezTo>
                      <a:pt x="25900" y="527335"/>
                      <a:pt x="0" y="563885"/>
                      <a:pt x="0" y="606485"/>
                    </a:cubicBezTo>
                    <a:lnTo>
                      <a:pt x="0" y="1096768"/>
                    </a:lnTo>
                    <a:cubicBezTo>
                      <a:pt x="0" y="1139368"/>
                      <a:pt x="25900" y="1175918"/>
                      <a:pt x="62813" y="1191531"/>
                    </a:cubicBezTo>
                    <a:lnTo>
                      <a:pt x="91453" y="1197313"/>
                    </a:lnTo>
                    <a:lnTo>
                      <a:pt x="91453" y="1507546"/>
                    </a:lnTo>
                    <a:cubicBezTo>
                      <a:pt x="91453" y="1513838"/>
                      <a:pt x="96553" y="1518938"/>
                      <a:pt x="102845" y="1518938"/>
                    </a:cubicBezTo>
                    <a:cubicBezTo>
                      <a:pt x="109137" y="1518938"/>
                      <a:pt x="114237" y="1513838"/>
                      <a:pt x="114237" y="1507546"/>
                    </a:cubicBezTo>
                    <a:lnTo>
                      <a:pt x="114237" y="1197313"/>
                    </a:lnTo>
                    <a:lnTo>
                      <a:pt x="142877" y="1191531"/>
                    </a:lnTo>
                    <a:cubicBezTo>
                      <a:pt x="179790" y="1175918"/>
                      <a:pt x="205690" y="1139368"/>
                      <a:pt x="205690" y="1096768"/>
                    </a:cubicBezTo>
                    <a:lnTo>
                      <a:pt x="205690" y="606485"/>
                    </a:lnTo>
                    <a:cubicBezTo>
                      <a:pt x="205690" y="563885"/>
                      <a:pt x="179790" y="527335"/>
                      <a:pt x="142877" y="511722"/>
                    </a:cubicBezTo>
                    <a:lnTo>
                      <a:pt x="114237" y="505940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C269C02A-5AA2-4B7B-A09E-44A505AF9BFD}"/>
                  </a:ext>
                </a:extLst>
              </p:cNvPr>
              <p:cNvSpPr/>
              <p:nvPr/>
            </p:nvSpPr>
            <p:spPr>
              <a:xfrm flipH="1">
                <a:off x="4263933" y="3815198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67995 h 911363"/>
                  <a:gd name="connsiteX3" fmla="*/ 62813 w 205690"/>
                  <a:gd name="connsiteY3" fmla="*/ 73777 h 911363"/>
                  <a:gd name="connsiteX4" fmla="*/ 0 w 205690"/>
                  <a:gd name="connsiteY4" fmla="*/ 168540 h 911363"/>
                  <a:gd name="connsiteX5" fmla="*/ 0 w 205690"/>
                  <a:gd name="connsiteY5" fmla="*/ 580898 h 911363"/>
                  <a:gd name="connsiteX6" fmla="*/ 62813 w 205690"/>
                  <a:gd name="connsiteY6" fmla="*/ 675661 h 911363"/>
                  <a:gd name="connsiteX7" fmla="*/ 91453 w 205690"/>
                  <a:gd name="connsiteY7" fmla="*/ 681443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681443 h 911363"/>
                  <a:gd name="connsiteX12" fmla="*/ 142877 w 205690"/>
                  <a:gd name="connsiteY12" fmla="*/ 675661 h 911363"/>
                  <a:gd name="connsiteX13" fmla="*/ 205690 w 205690"/>
                  <a:gd name="connsiteY13" fmla="*/ 580898 h 911363"/>
                  <a:gd name="connsiteX14" fmla="*/ 205690 w 205690"/>
                  <a:gd name="connsiteY14" fmla="*/ 168540 h 911363"/>
                  <a:gd name="connsiteX15" fmla="*/ 142877 w 205690"/>
                  <a:gd name="connsiteY15" fmla="*/ 73777 h 911363"/>
                  <a:gd name="connsiteX16" fmla="*/ 114237 w 205690"/>
                  <a:gd name="connsiteY16" fmla="*/ 67995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67995"/>
                    </a:lnTo>
                    <a:lnTo>
                      <a:pt x="62813" y="73777"/>
                    </a:lnTo>
                    <a:cubicBezTo>
                      <a:pt x="25901" y="89390"/>
                      <a:pt x="0" y="125940"/>
                      <a:pt x="0" y="168540"/>
                    </a:cubicBezTo>
                    <a:lnTo>
                      <a:pt x="0" y="580898"/>
                    </a:lnTo>
                    <a:cubicBezTo>
                      <a:pt x="0" y="623498"/>
                      <a:pt x="25901" y="660049"/>
                      <a:pt x="62813" y="675661"/>
                    </a:cubicBezTo>
                    <a:lnTo>
                      <a:pt x="91453" y="681443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681443"/>
                    </a:lnTo>
                    <a:lnTo>
                      <a:pt x="142877" y="675661"/>
                    </a:lnTo>
                    <a:cubicBezTo>
                      <a:pt x="179790" y="660049"/>
                      <a:pt x="205690" y="623498"/>
                      <a:pt x="205690" y="580898"/>
                    </a:cubicBezTo>
                    <a:lnTo>
                      <a:pt x="205690" y="168540"/>
                    </a:lnTo>
                    <a:cubicBezTo>
                      <a:pt x="205690" y="125940"/>
                      <a:pt x="179790" y="89390"/>
                      <a:pt x="142877" y="73777"/>
                    </a:cubicBezTo>
                    <a:lnTo>
                      <a:pt x="114237" y="67995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5975C2E7-B035-4922-9CCB-2324501222FB}"/>
                  </a:ext>
                </a:extLst>
              </p:cNvPr>
              <p:cNvSpPr/>
              <p:nvPr/>
            </p:nvSpPr>
            <p:spPr>
              <a:xfrm flipH="1">
                <a:off x="4004757" y="3369394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67995 h 911363"/>
                  <a:gd name="connsiteX3" fmla="*/ 62813 w 205690"/>
                  <a:gd name="connsiteY3" fmla="*/ 73777 h 911363"/>
                  <a:gd name="connsiteX4" fmla="*/ 0 w 205690"/>
                  <a:gd name="connsiteY4" fmla="*/ 168540 h 911363"/>
                  <a:gd name="connsiteX5" fmla="*/ 0 w 205690"/>
                  <a:gd name="connsiteY5" fmla="*/ 614326 h 911363"/>
                  <a:gd name="connsiteX6" fmla="*/ 62813 w 205690"/>
                  <a:gd name="connsiteY6" fmla="*/ 709089 h 911363"/>
                  <a:gd name="connsiteX7" fmla="*/ 91453 w 205690"/>
                  <a:gd name="connsiteY7" fmla="*/ 714871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714871 h 911363"/>
                  <a:gd name="connsiteX12" fmla="*/ 142877 w 205690"/>
                  <a:gd name="connsiteY12" fmla="*/ 709089 h 911363"/>
                  <a:gd name="connsiteX13" fmla="*/ 205690 w 205690"/>
                  <a:gd name="connsiteY13" fmla="*/ 614326 h 911363"/>
                  <a:gd name="connsiteX14" fmla="*/ 205690 w 205690"/>
                  <a:gd name="connsiteY14" fmla="*/ 168540 h 911363"/>
                  <a:gd name="connsiteX15" fmla="*/ 142877 w 205690"/>
                  <a:gd name="connsiteY15" fmla="*/ 73777 h 911363"/>
                  <a:gd name="connsiteX16" fmla="*/ 114237 w 205690"/>
                  <a:gd name="connsiteY16" fmla="*/ 67995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67995"/>
                    </a:lnTo>
                    <a:lnTo>
                      <a:pt x="62813" y="73777"/>
                    </a:lnTo>
                    <a:cubicBezTo>
                      <a:pt x="25900" y="89390"/>
                      <a:pt x="0" y="125940"/>
                      <a:pt x="0" y="168540"/>
                    </a:cubicBezTo>
                    <a:lnTo>
                      <a:pt x="0" y="614326"/>
                    </a:lnTo>
                    <a:cubicBezTo>
                      <a:pt x="0" y="656926"/>
                      <a:pt x="25900" y="693476"/>
                      <a:pt x="62813" y="709089"/>
                    </a:cubicBezTo>
                    <a:lnTo>
                      <a:pt x="91453" y="714871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714871"/>
                    </a:lnTo>
                    <a:lnTo>
                      <a:pt x="142877" y="709089"/>
                    </a:lnTo>
                    <a:cubicBezTo>
                      <a:pt x="179790" y="693476"/>
                      <a:pt x="205690" y="656926"/>
                      <a:pt x="205690" y="614326"/>
                    </a:cubicBezTo>
                    <a:lnTo>
                      <a:pt x="205690" y="168540"/>
                    </a:lnTo>
                    <a:cubicBezTo>
                      <a:pt x="205690" y="125940"/>
                      <a:pt x="179790" y="89390"/>
                      <a:pt x="142877" y="73777"/>
                    </a:cubicBezTo>
                    <a:lnTo>
                      <a:pt x="114237" y="67995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6D882D1D-BD01-4AE8-A9EC-14189D9C3794}"/>
                  </a:ext>
                </a:extLst>
              </p:cNvPr>
              <p:cNvSpPr/>
              <p:nvPr/>
            </p:nvSpPr>
            <p:spPr>
              <a:xfrm flipH="1">
                <a:off x="3020871" y="3382543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202153 h 911363"/>
                  <a:gd name="connsiteX3" fmla="*/ 62813 w 205690"/>
                  <a:gd name="connsiteY3" fmla="*/ 207935 h 911363"/>
                  <a:gd name="connsiteX4" fmla="*/ 0 w 205690"/>
                  <a:gd name="connsiteY4" fmla="*/ 302698 h 911363"/>
                  <a:gd name="connsiteX5" fmla="*/ 0 w 205690"/>
                  <a:gd name="connsiteY5" fmla="*/ 426092 h 911363"/>
                  <a:gd name="connsiteX6" fmla="*/ 62813 w 205690"/>
                  <a:gd name="connsiteY6" fmla="*/ 520855 h 911363"/>
                  <a:gd name="connsiteX7" fmla="*/ 91453 w 205690"/>
                  <a:gd name="connsiteY7" fmla="*/ 526637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526637 h 911363"/>
                  <a:gd name="connsiteX12" fmla="*/ 142877 w 205690"/>
                  <a:gd name="connsiteY12" fmla="*/ 520855 h 911363"/>
                  <a:gd name="connsiteX13" fmla="*/ 205690 w 205690"/>
                  <a:gd name="connsiteY13" fmla="*/ 426092 h 911363"/>
                  <a:gd name="connsiteX14" fmla="*/ 205690 w 205690"/>
                  <a:gd name="connsiteY14" fmla="*/ 302698 h 911363"/>
                  <a:gd name="connsiteX15" fmla="*/ 142877 w 205690"/>
                  <a:gd name="connsiteY15" fmla="*/ 207935 h 911363"/>
                  <a:gd name="connsiteX16" fmla="*/ 114237 w 205690"/>
                  <a:gd name="connsiteY16" fmla="*/ 202153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202153"/>
                    </a:lnTo>
                    <a:lnTo>
                      <a:pt x="62813" y="207935"/>
                    </a:lnTo>
                    <a:cubicBezTo>
                      <a:pt x="25900" y="223548"/>
                      <a:pt x="0" y="260098"/>
                      <a:pt x="0" y="302698"/>
                    </a:cubicBezTo>
                    <a:lnTo>
                      <a:pt x="0" y="426092"/>
                    </a:lnTo>
                    <a:cubicBezTo>
                      <a:pt x="0" y="468692"/>
                      <a:pt x="25900" y="505242"/>
                      <a:pt x="62813" y="520855"/>
                    </a:cubicBezTo>
                    <a:lnTo>
                      <a:pt x="91453" y="526637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526637"/>
                    </a:lnTo>
                    <a:lnTo>
                      <a:pt x="142877" y="520855"/>
                    </a:lnTo>
                    <a:cubicBezTo>
                      <a:pt x="179790" y="505242"/>
                      <a:pt x="205690" y="468692"/>
                      <a:pt x="205690" y="426092"/>
                    </a:cubicBezTo>
                    <a:lnTo>
                      <a:pt x="205690" y="302698"/>
                    </a:lnTo>
                    <a:cubicBezTo>
                      <a:pt x="205690" y="260098"/>
                      <a:pt x="179790" y="223548"/>
                      <a:pt x="142877" y="207935"/>
                    </a:cubicBezTo>
                    <a:lnTo>
                      <a:pt x="114237" y="202153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E8AE9A3E-0075-4443-ADE3-6EEFFE2E486C}"/>
                  </a:ext>
                </a:extLst>
              </p:cNvPr>
              <p:cNvSpPr/>
              <p:nvPr/>
            </p:nvSpPr>
            <p:spPr>
              <a:xfrm flipH="1">
                <a:off x="3292346" y="3475304"/>
                <a:ext cx="205690" cy="1518938"/>
              </a:xfrm>
              <a:custGeom>
                <a:avLst/>
                <a:gdLst>
                  <a:gd name="connsiteX0" fmla="*/ 102845 w 205690"/>
                  <a:gd name="connsiteY0" fmla="*/ 0 h 1518938"/>
                  <a:gd name="connsiteX1" fmla="*/ 91453 w 205690"/>
                  <a:gd name="connsiteY1" fmla="*/ 11392 h 1518938"/>
                  <a:gd name="connsiteX2" fmla="*/ 91453 w 205690"/>
                  <a:gd name="connsiteY2" fmla="*/ 505941 h 1518938"/>
                  <a:gd name="connsiteX3" fmla="*/ 62813 w 205690"/>
                  <a:gd name="connsiteY3" fmla="*/ 511723 h 1518938"/>
                  <a:gd name="connsiteX4" fmla="*/ 0 w 205690"/>
                  <a:gd name="connsiteY4" fmla="*/ 606486 h 1518938"/>
                  <a:gd name="connsiteX5" fmla="*/ 0 w 205690"/>
                  <a:gd name="connsiteY5" fmla="*/ 702609 h 1518938"/>
                  <a:gd name="connsiteX6" fmla="*/ 62813 w 205690"/>
                  <a:gd name="connsiteY6" fmla="*/ 797372 h 1518938"/>
                  <a:gd name="connsiteX7" fmla="*/ 91453 w 205690"/>
                  <a:gd name="connsiteY7" fmla="*/ 803154 h 1518938"/>
                  <a:gd name="connsiteX8" fmla="*/ 91453 w 205690"/>
                  <a:gd name="connsiteY8" fmla="*/ 1507546 h 1518938"/>
                  <a:gd name="connsiteX9" fmla="*/ 102845 w 205690"/>
                  <a:gd name="connsiteY9" fmla="*/ 1518938 h 1518938"/>
                  <a:gd name="connsiteX10" fmla="*/ 114237 w 205690"/>
                  <a:gd name="connsiteY10" fmla="*/ 1507546 h 1518938"/>
                  <a:gd name="connsiteX11" fmla="*/ 114237 w 205690"/>
                  <a:gd name="connsiteY11" fmla="*/ 803154 h 1518938"/>
                  <a:gd name="connsiteX12" fmla="*/ 142877 w 205690"/>
                  <a:gd name="connsiteY12" fmla="*/ 797372 h 1518938"/>
                  <a:gd name="connsiteX13" fmla="*/ 205690 w 205690"/>
                  <a:gd name="connsiteY13" fmla="*/ 702609 h 1518938"/>
                  <a:gd name="connsiteX14" fmla="*/ 205690 w 205690"/>
                  <a:gd name="connsiteY14" fmla="*/ 606486 h 1518938"/>
                  <a:gd name="connsiteX15" fmla="*/ 142877 w 205690"/>
                  <a:gd name="connsiteY15" fmla="*/ 511723 h 1518938"/>
                  <a:gd name="connsiteX16" fmla="*/ 114237 w 205690"/>
                  <a:gd name="connsiteY16" fmla="*/ 505941 h 1518938"/>
                  <a:gd name="connsiteX17" fmla="*/ 114237 w 205690"/>
                  <a:gd name="connsiteY17" fmla="*/ 11392 h 1518938"/>
                  <a:gd name="connsiteX18" fmla="*/ 102845 w 205690"/>
                  <a:gd name="connsiteY18" fmla="*/ 0 h 151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1518938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505941"/>
                    </a:lnTo>
                    <a:lnTo>
                      <a:pt x="62813" y="511723"/>
                    </a:lnTo>
                    <a:cubicBezTo>
                      <a:pt x="25900" y="527336"/>
                      <a:pt x="0" y="563886"/>
                      <a:pt x="0" y="606486"/>
                    </a:cubicBezTo>
                    <a:lnTo>
                      <a:pt x="0" y="702609"/>
                    </a:lnTo>
                    <a:cubicBezTo>
                      <a:pt x="0" y="745209"/>
                      <a:pt x="25900" y="781760"/>
                      <a:pt x="62813" y="797372"/>
                    </a:cubicBezTo>
                    <a:lnTo>
                      <a:pt x="91453" y="803154"/>
                    </a:lnTo>
                    <a:lnTo>
                      <a:pt x="91453" y="1507546"/>
                    </a:lnTo>
                    <a:cubicBezTo>
                      <a:pt x="91453" y="1513838"/>
                      <a:pt x="96553" y="1518938"/>
                      <a:pt x="102845" y="1518938"/>
                    </a:cubicBezTo>
                    <a:cubicBezTo>
                      <a:pt x="109137" y="1518938"/>
                      <a:pt x="114237" y="1513838"/>
                      <a:pt x="114237" y="1507546"/>
                    </a:cubicBezTo>
                    <a:lnTo>
                      <a:pt x="114237" y="803154"/>
                    </a:lnTo>
                    <a:lnTo>
                      <a:pt x="142877" y="797372"/>
                    </a:lnTo>
                    <a:cubicBezTo>
                      <a:pt x="179790" y="781760"/>
                      <a:pt x="205690" y="745209"/>
                      <a:pt x="205690" y="702609"/>
                    </a:cubicBezTo>
                    <a:lnTo>
                      <a:pt x="205690" y="606486"/>
                    </a:lnTo>
                    <a:cubicBezTo>
                      <a:pt x="205690" y="563886"/>
                      <a:pt x="179790" y="527336"/>
                      <a:pt x="142877" y="511723"/>
                    </a:cubicBezTo>
                    <a:lnTo>
                      <a:pt x="114237" y="505941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87B40C47-AE79-4E05-851A-FE5E97ADB02D}"/>
                  </a:ext>
                </a:extLst>
              </p:cNvPr>
              <p:cNvSpPr/>
              <p:nvPr/>
            </p:nvSpPr>
            <p:spPr>
              <a:xfrm flipH="1">
                <a:off x="807815" y="1909443"/>
                <a:ext cx="205690" cy="911363"/>
              </a:xfrm>
              <a:custGeom>
                <a:avLst/>
                <a:gdLst>
                  <a:gd name="connsiteX0" fmla="*/ 102845 w 205690"/>
                  <a:gd name="connsiteY0" fmla="*/ 0 h 911363"/>
                  <a:gd name="connsiteX1" fmla="*/ 91453 w 205690"/>
                  <a:gd name="connsiteY1" fmla="*/ 11392 h 911363"/>
                  <a:gd name="connsiteX2" fmla="*/ 91453 w 205690"/>
                  <a:gd name="connsiteY2" fmla="*/ 67996 h 911363"/>
                  <a:gd name="connsiteX3" fmla="*/ 62813 w 205690"/>
                  <a:gd name="connsiteY3" fmla="*/ 73778 h 911363"/>
                  <a:gd name="connsiteX4" fmla="*/ 0 w 205690"/>
                  <a:gd name="connsiteY4" fmla="*/ 168541 h 911363"/>
                  <a:gd name="connsiteX5" fmla="*/ 0 w 205690"/>
                  <a:gd name="connsiteY5" fmla="*/ 648710 h 911363"/>
                  <a:gd name="connsiteX6" fmla="*/ 62813 w 205690"/>
                  <a:gd name="connsiteY6" fmla="*/ 743473 h 911363"/>
                  <a:gd name="connsiteX7" fmla="*/ 91453 w 205690"/>
                  <a:gd name="connsiteY7" fmla="*/ 749255 h 911363"/>
                  <a:gd name="connsiteX8" fmla="*/ 91453 w 205690"/>
                  <a:gd name="connsiteY8" fmla="*/ 899971 h 911363"/>
                  <a:gd name="connsiteX9" fmla="*/ 102845 w 205690"/>
                  <a:gd name="connsiteY9" fmla="*/ 911363 h 911363"/>
                  <a:gd name="connsiteX10" fmla="*/ 114237 w 205690"/>
                  <a:gd name="connsiteY10" fmla="*/ 899971 h 911363"/>
                  <a:gd name="connsiteX11" fmla="*/ 114237 w 205690"/>
                  <a:gd name="connsiteY11" fmla="*/ 749255 h 911363"/>
                  <a:gd name="connsiteX12" fmla="*/ 142877 w 205690"/>
                  <a:gd name="connsiteY12" fmla="*/ 743473 h 911363"/>
                  <a:gd name="connsiteX13" fmla="*/ 205690 w 205690"/>
                  <a:gd name="connsiteY13" fmla="*/ 648710 h 911363"/>
                  <a:gd name="connsiteX14" fmla="*/ 205690 w 205690"/>
                  <a:gd name="connsiteY14" fmla="*/ 168541 h 911363"/>
                  <a:gd name="connsiteX15" fmla="*/ 142877 w 205690"/>
                  <a:gd name="connsiteY15" fmla="*/ 73778 h 911363"/>
                  <a:gd name="connsiteX16" fmla="*/ 114237 w 205690"/>
                  <a:gd name="connsiteY16" fmla="*/ 67996 h 911363"/>
                  <a:gd name="connsiteX17" fmla="*/ 114237 w 205690"/>
                  <a:gd name="connsiteY17" fmla="*/ 11392 h 911363"/>
                  <a:gd name="connsiteX18" fmla="*/ 102845 w 205690"/>
                  <a:gd name="connsiteY18" fmla="*/ 0 h 91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5690" h="911363">
                    <a:moveTo>
                      <a:pt x="102845" y="0"/>
                    </a:moveTo>
                    <a:cubicBezTo>
                      <a:pt x="96553" y="0"/>
                      <a:pt x="91453" y="5100"/>
                      <a:pt x="91453" y="11392"/>
                    </a:cubicBezTo>
                    <a:lnTo>
                      <a:pt x="91453" y="67996"/>
                    </a:lnTo>
                    <a:lnTo>
                      <a:pt x="62813" y="73778"/>
                    </a:lnTo>
                    <a:cubicBezTo>
                      <a:pt x="25900" y="89391"/>
                      <a:pt x="0" y="125941"/>
                      <a:pt x="0" y="168541"/>
                    </a:cubicBezTo>
                    <a:lnTo>
                      <a:pt x="0" y="648710"/>
                    </a:lnTo>
                    <a:cubicBezTo>
                      <a:pt x="0" y="691310"/>
                      <a:pt x="25900" y="727860"/>
                      <a:pt x="62813" y="743473"/>
                    </a:cubicBezTo>
                    <a:lnTo>
                      <a:pt x="91453" y="749255"/>
                    </a:lnTo>
                    <a:lnTo>
                      <a:pt x="91453" y="899971"/>
                    </a:lnTo>
                    <a:cubicBezTo>
                      <a:pt x="91453" y="906263"/>
                      <a:pt x="96553" y="911363"/>
                      <a:pt x="102845" y="911363"/>
                    </a:cubicBezTo>
                    <a:cubicBezTo>
                      <a:pt x="109137" y="911363"/>
                      <a:pt x="114237" y="906263"/>
                      <a:pt x="114237" y="899971"/>
                    </a:cubicBezTo>
                    <a:lnTo>
                      <a:pt x="114237" y="749255"/>
                    </a:lnTo>
                    <a:lnTo>
                      <a:pt x="142877" y="743473"/>
                    </a:lnTo>
                    <a:cubicBezTo>
                      <a:pt x="179790" y="727860"/>
                      <a:pt x="205690" y="691310"/>
                      <a:pt x="205690" y="648710"/>
                    </a:cubicBezTo>
                    <a:lnTo>
                      <a:pt x="205690" y="168541"/>
                    </a:lnTo>
                    <a:cubicBezTo>
                      <a:pt x="205690" y="125941"/>
                      <a:pt x="179790" y="89391"/>
                      <a:pt x="142877" y="73778"/>
                    </a:cubicBezTo>
                    <a:lnTo>
                      <a:pt x="114237" y="67996"/>
                    </a:lnTo>
                    <a:lnTo>
                      <a:pt x="114237" y="11392"/>
                    </a:lnTo>
                    <a:cubicBezTo>
                      <a:pt x="114237" y="5100"/>
                      <a:pt x="109137" y="0"/>
                      <a:pt x="1028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A1F30451-680B-4E6D-B362-85D7056ED4AB}"/>
              </a:ext>
            </a:extLst>
          </p:cNvPr>
          <p:cNvGrpSpPr/>
          <p:nvPr/>
        </p:nvGrpSpPr>
        <p:grpSpPr>
          <a:xfrm>
            <a:off x="75082" y="1331084"/>
            <a:ext cx="6131146" cy="2325354"/>
            <a:chOff x="32" y="1117331"/>
            <a:chExt cx="12193130" cy="4624477"/>
          </a:xfrm>
        </p:grpSpPr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D77B368C-0992-4B6B-93F7-0FD32B03F760}"/>
                </a:ext>
              </a:extLst>
            </p:cNvPr>
            <p:cNvSpPr/>
            <p:nvPr/>
          </p:nvSpPr>
          <p:spPr>
            <a:xfrm>
              <a:off x="3980213" y="1332521"/>
              <a:ext cx="8212949" cy="2973053"/>
            </a:xfrm>
            <a:custGeom>
              <a:avLst/>
              <a:gdLst>
                <a:gd name="connsiteX0" fmla="*/ 34361 w 8212949"/>
                <a:gd name="connsiteY0" fmla="*/ 2921833 h 2973053"/>
                <a:gd name="connsiteX1" fmla="*/ 2864734 w 8212949"/>
                <a:gd name="connsiteY1" fmla="*/ 909901 h 2973053"/>
                <a:gd name="connsiteX2" fmla="*/ 2960153 w 8212949"/>
                <a:gd name="connsiteY2" fmla="*/ 916454 h 2973053"/>
                <a:gd name="connsiteX3" fmla="*/ 4053976 w 8212949"/>
                <a:gd name="connsiteY3" fmla="*/ 1944600 h 2973053"/>
                <a:gd name="connsiteX4" fmla="*/ 4174600 w 8212949"/>
                <a:gd name="connsiteY4" fmla="*/ 1957419 h 2973053"/>
                <a:gd name="connsiteX5" fmla="*/ 6650952 w 8212949"/>
                <a:gd name="connsiteY5" fmla="*/ 464061 h 2973053"/>
                <a:gd name="connsiteX6" fmla="*/ 6663915 w 8212949"/>
                <a:gd name="connsiteY6" fmla="*/ 423733 h 2973053"/>
                <a:gd name="connsiteX7" fmla="*/ 6504259 w 8212949"/>
                <a:gd name="connsiteY7" fmla="*/ 53796 h 2973053"/>
                <a:gd name="connsiteX8" fmla="*/ 6541922 w 8212949"/>
                <a:gd name="connsiteY8" fmla="*/ 73 h 2973053"/>
                <a:gd name="connsiteX9" fmla="*/ 8176428 w 8212949"/>
                <a:gd name="connsiteY9" fmla="*/ 96068 h 2973053"/>
                <a:gd name="connsiteX10" fmla="*/ 8206314 w 8212949"/>
                <a:gd name="connsiteY10" fmla="*/ 156344 h 2973053"/>
                <a:gd name="connsiteX11" fmla="*/ 7296846 w 8212949"/>
                <a:gd name="connsiteY11" fmla="*/ 1511219 h 2973053"/>
                <a:gd name="connsiteX12" fmla="*/ 7231961 w 8212949"/>
                <a:gd name="connsiteY12" fmla="*/ 1507402 h 2973053"/>
                <a:gd name="connsiteX13" fmla="*/ 7072162 w 8212949"/>
                <a:gd name="connsiteY13" fmla="*/ 1195077 h 2973053"/>
                <a:gd name="connsiteX14" fmla="*/ 6989274 w 8212949"/>
                <a:gd name="connsiteY14" fmla="*/ 1168503 h 2973053"/>
                <a:gd name="connsiteX15" fmla="*/ 4025026 w 8212949"/>
                <a:gd name="connsiteY15" fmla="*/ 2705358 h 2973053"/>
                <a:gd name="connsiteX16" fmla="*/ 3932272 w 8212949"/>
                <a:gd name="connsiteY16" fmla="*/ 2694052 h 2973053"/>
                <a:gd name="connsiteX17" fmla="*/ 2896853 w 8212949"/>
                <a:gd name="connsiteY17" fmla="*/ 1783000 h 2973053"/>
                <a:gd name="connsiteX18" fmla="*/ 2754625 w 8212949"/>
                <a:gd name="connsiteY18" fmla="*/ 1761396 h 2973053"/>
                <a:gd name="connsiteX19" fmla="*/ 56037 w 8212949"/>
                <a:gd name="connsiteY19" fmla="*/ 2964969 h 2973053"/>
                <a:gd name="connsiteX20" fmla="*/ 34361 w 8212949"/>
                <a:gd name="connsiteY20" fmla="*/ 2921833 h 297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949" h="2973053">
                  <a:moveTo>
                    <a:pt x="34361" y="2921833"/>
                  </a:moveTo>
                  <a:lnTo>
                    <a:pt x="2864734" y="909901"/>
                  </a:lnTo>
                  <a:cubicBezTo>
                    <a:pt x="2894044" y="889088"/>
                    <a:pt x="2934012" y="891825"/>
                    <a:pt x="2960153" y="916454"/>
                  </a:cubicBezTo>
                  <a:lnTo>
                    <a:pt x="4053976" y="1944600"/>
                  </a:lnTo>
                  <a:cubicBezTo>
                    <a:pt x="4086742" y="1975422"/>
                    <a:pt x="4136073" y="1980679"/>
                    <a:pt x="4174600" y="1957419"/>
                  </a:cubicBezTo>
                  <a:lnTo>
                    <a:pt x="6650952" y="464061"/>
                  </a:lnTo>
                  <a:cubicBezTo>
                    <a:pt x="6664779" y="455707"/>
                    <a:pt x="6670251" y="438496"/>
                    <a:pt x="6663915" y="423733"/>
                  </a:cubicBezTo>
                  <a:lnTo>
                    <a:pt x="6504259" y="53796"/>
                  </a:lnTo>
                  <a:cubicBezTo>
                    <a:pt x="6492881" y="27439"/>
                    <a:pt x="6513261" y="-1655"/>
                    <a:pt x="6541922" y="73"/>
                  </a:cubicBezTo>
                  <a:lnTo>
                    <a:pt x="8176428" y="96068"/>
                  </a:lnTo>
                  <a:cubicBezTo>
                    <a:pt x="8206386" y="97797"/>
                    <a:pt x="8223021" y="131427"/>
                    <a:pt x="8206314" y="156344"/>
                  </a:cubicBezTo>
                  <a:lnTo>
                    <a:pt x="7296846" y="1511219"/>
                  </a:lnTo>
                  <a:cubicBezTo>
                    <a:pt x="7280859" y="1535056"/>
                    <a:pt x="7245069" y="1532967"/>
                    <a:pt x="7231961" y="1507402"/>
                  </a:cubicBezTo>
                  <a:lnTo>
                    <a:pt x="7072162" y="1195077"/>
                  </a:lnTo>
                  <a:cubicBezTo>
                    <a:pt x="7056679" y="1164759"/>
                    <a:pt x="7019448" y="1152876"/>
                    <a:pt x="6989274" y="1168503"/>
                  </a:cubicBezTo>
                  <a:lnTo>
                    <a:pt x="4025026" y="2705358"/>
                  </a:lnTo>
                  <a:cubicBezTo>
                    <a:pt x="3994709" y="2721057"/>
                    <a:pt x="3957910" y="2716592"/>
                    <a:pt x="3932272" y="2694052"/>
                  </a:cubicBezTo>
                  <a:lnTo>
                    <a:pt x="2896853" y="1783000"/>
                  </a:lnTo>
                  <a:cubicBezTo>
                    <a:pt x="2857749" y="1748578"/>
                    <a:pt x="2802226" y="1740152"/>
                    <a:pt x="2754625" y="1761396"/>
                  </a:cubicBezTo>
                  <a:lnTo>
                    <a:pt x="56037" y="2964969"/>
                  </a:lnTo>
                  <a:cubicBezTo>
                    <a:pt x="20102" y="2979444"/>
                    <a:pt x="-37509" y="2979588"/>
                    <a:pt x="34361" y="292183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5D3B3EFF-6F26-4592-9A1E-82710328828A}"/>
                </a:ext>
              </a:extLst>
            </p:cNvPr>
            <p:cNvSpPr/>
            <p:nvPr/>
          </p:nvSpPr>
          <p:spPr>
            <a:xfrm>
              <a:off x="3908202" y="1259931"/>
              <a:ext cx="8212946" cy="2973053"/>
            </a:xfrm>
            <a:custGeom>
              <a:avLst/>
              <a:gdLst>
                <a:gd name="connsiteX0" fmla="*/ 34358 w 8212946"/>
                <a:gd name="connsiteY0" fmla="*/ 2921833 h 2973053"/>
                <a:gd name="connsiteX1" fmla="*/ 2864731 w 8212946"/>
                <a:gd name="connsiteY1" fmla="*/ 909901 h 2973053"/>
                <a:gd name="connsiteX2" fmla="*/ 2960150 w 8212946"/>
                <a:gd name="connsiteY2" fmla="*/ 916454 h 2973053"/>
                <a:gd name="connsiteX3" fmla="*/ 4053973 w 8212946"/>
                <a:gd name="connsiteY3" fmla="*/ 1944600 h 2973053"/>
                <a:gd name="connsiteX4" fmla="*/ 4174597 w 8212946"/>
                <a:gd name="connsiteY4" fmla="*/ 1957419 h 2973053"/>
                <a:gd name="connsiteX5" fmla="*/ 6650949 w 8212946"/>
                <a:gd name="connsiteY5" fmla="*/ 464061 h 2973053"/>
                <a:gd name="connsiteX6" fmla="*/ 6663911 w 8212946"/>
                <a:gd name="connsiteY6" fmla="*/ 423733 h 2973053"/>
                <a:gd name="connsiteX7" fmla="*/ 6504256 w 8212946"/>
                <a:gd name="connsiteY7" fmla="*/ 53796 h 2973053"/>
                <a:gd name="connsiteX8" fmla="*/ 6541919 w 8212946"/>
                <a:gd name="connsiteY8" fmla="*/ 73 h 2973053"/>
                <a:gd name="connsiteX9" fmla="*/ 8176425 w 8212946"/>
                <a:gd name="connsiteY9" fmla="*/ 96068 h 2973053"/>
                <a:gd name="connsiteX10" fmla="*/ 8206311 w 8212946"/>
                <a:gd name="connsiteY10" fmla="*/ 156344 h 2973053"/>
                <a:gd name="connsiteX11" fmla="*/ 7296843 w 8212946"/>
                <a:gd name="connsiteY11" fmla="*/ 1511219 h 2973053"/>
                <a:gd name="connsiteX12" fmla="*/ 7231958 w 8212946"/>
                <a:gd name="connsiteY12" fmla="*/ 1507402 h 2973053"/>
                <a:gd name="connsiteX13" fmla="*/ 7072159 w 8212946"/>
                <a:gd name="connsiteY13" fmla="*/ 1195077 h 2973053"/>
                <a:gd name="connsiteX14" fmla="*/ 6989271 w 8212946"/>
                <a:gd name="connsiteY14" fmla="*/ 1168503 h 2973053"/>
                <a:gd name="connsiteX15" fmla="*/ 4025023 w 8212946"/>
                <a:gd name="connsiteY15" fmla="*/ 2705358 h 2973053"/>
                <a:gd name="connsiteX16" fmla="*/ 3932269 w 8212946"/>
                <a:gd name="connsiteY16" fmla="*/ 2694052 h 2973053"/>
                <a:gd name="connsiteX17" fmla="*/ 2896921 w 8212946"/>
                <a:gd name="connsiteY17" fmla="*/ 1783001 h 2973053"/>
                <a:gd name="connsiteX18" fmla="*/ 2754693 w 8212946"/>
                <a:gd name="connsiteY18" fmla="*/ 1761396 h 2973053"/>
                <a:gd name="connsiteX19" fmla="*/ 56106 w 8212946"/>
                <a:gd name="connsiteY19" fmla="*/ 2964969 h 2973053"/>
                <a:gd name="connsiteX20" fmla="*/ 34358 w 8212946"/>
                <a:gd name="connsiteY20" fmla="*/ 2921833 h 297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12946" h="2973053">
                  <a:moveTo>
                    <a:pt x="34358" y="2921833"/>
                  </a:moveTo>
                  <a:lnTo>
                    <a:pt x="2864731" y="909901"/>
                  </a:lnTo>
                  <a:cubicBezTo>
                    <a:pt x="2894041" y="889088"/>
                    <a:pt x="2934009" y="891825"/>
                    <a:pt x="2960150" y="916454"/>
                  </a:cubicBezTo>
                  <a:lnTo>
                    <a:pt x="4053973" y="1944600"/>
                  </a:lnTo>
                  <a:cubicBezTo>
                    <a:pt x="4086739" y="1975422"/>
                    <a:pt x="4136070" y="1980679"/>
                    <a:pt x="4174597" y="1957419"/>
                  </a:cubicBezTo>
                  <a:lnTo>
                    <a:pt x="6650949" y="464061"/>
                  </a:lnTo>
                  <a:cubicBezTo>
                    <a:pt x="6664776" y="455707"/>
                    <a:pt x="6670248" y="438496"/>
                    <a:pt x="6663911" y="423733"/>
                  </a:cubicBezTo>
                  <a:lnTo>
                    <a:pt x="6504256" y="53796"/>
                  </a:lnTo>
                  <a:cubicBezTo>
                    <a:pt x="6492878" y="27439"/>
                    <a:pt x="6513258" y="-1655"/>
                    <a:pt x="6541919" y="73"/>
                  </a:cubicBezTo>
                  <a:lnTo>
                    <a:pt x="8176425" y="96068"/>
                  </a:lnTo>
                  <a:cubicBezTo>
                    <a:pt x="8206383" y="97797"/>
                    <a:pt x="8223018" y="131427"/>
                    <a:pt x="8206311" y="156344"/>
                  </a:cubicBezTo>
                  <a:lnTo>
                    <a:pt x="7296843" y="1511219"/>
                  </a:lnTo>
                  <a:cubicBezTo>
                    <a:pt x="7280856" y="1535056"/>
                    <a:pt x="7245066" y="1532967"/>
                    <a:pt x="7231958" y="1507402"/>
                  </a:cubicBezTo>
                  <a:lnTo>
                    <a:pt x="7072159" y="1195077"/>
                  </a:lnTo>
                  <a:cubicBezTo>
                    <a:pt x="7056676" y="1164759"/>
                    <a:pt x="7019445" y="1152876"/>
                    <a:pt x="6989271" y="1168503"/>
                  </a:cubicBezTo>
                  <a:lnTo>
                    <a:pt x="4025023" y="2705358"/>
                  </a:lnTo>
                  <a:cubicBezTo>
                    <a:pt x="3994706" y="2721057"/>
                    <a:pt x="3957907" y="2716592"/>
                    <a:pt x="3932269" y="2694052"/>
                  </a:cubicBezTo>
                  <a:lnTo>
                    <a:pt x="2896921" y="1783001"/>
                  </a:lnTo>
                  <a:cubicBezTo>
                    <a:pt x="2857818" y="1748578"/>
                    <a:pt x="2802295" y="1740152"/>
                    <a:pt x="2754693" y="1761396"/>
                  </a:cubicBezTo>
                  <a:lnTo>
                    <a:pt x="56106" y="2964969"/>
                  </a:lnTo>
                  <a:cubicBezTo>
                    <a:pt x="20099" y="2979444"/>
                    <a:pt x="-37512" y="2979588"/>
                    <a:pt x="34358" y="292183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2C8514D2-8BCB-4749-9C38-1A47FA36EC34}"/>
                </a:ext>
              </a:extLst>
            </p:cNvPr>
            <p:cNvSpPr/>
            <p:nvPr/>
          </p:nvSpPr>
          <p:spPr>
            <a:xfrm>
              <a:off x="10923038" y="1748693"/>
              <a:ext cx="223243" cy="223243"/>
            </a:xfrm>
            <a:custGeom>
              <a:avLst/>
              <a:gdLst>
                <a:gd name="connsiteX0" fmla="*/ 223244 w 223243"/>
                <a:gd name="connsiteY0" fmla="*/ 111622 h 223243"/>
                <a:gd name="connsiteX1" fmla="*/ 111622 w 223243"/>
                <a:gd name="connsiteY1" fmla="*/ 223244 h 223243"/>
                <a:gd name="connsiteX2" fmla="*/ 0 w 223243"/>
                <a:gd name="connsiteY2" fmla="*/ 111622 h 223243"/>
                <a:gd name="connsiteX3" fmla="*/ 111622 w 223243"/>
                <a:gd name="connsiteY3" fmla="*/ 0 h 223243"/>
                <a:gd name="connsiteX4" fmla="*/ 223244 w 223243"/>
                <a:gd name="connsiteY4" fmla="*/ 111622 h 22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43" h="223243">
                  <a:moveTo>
                    <a:pt x="223244" y="111622"/>
                  </a:moveTo>
                  <a:cubicBezTo>
                    <a:pt x="223244" y="173269"/>
                    <a:pt x="173269" y="223244"/>
                    <a:pt x="111622" y="223244"/>
                  </a:cubicBezTo>
                  <a:cubicBezTo>
                    <a:pt x="49975" y="223244"/>
                    <a:pt x="0" y="173269"/>
                    <a:pt x="0" y="111622"/>
                  </a:cubicBezTo>
                  <a:cubicBezTo>
                    <a:pt x="0" y="49975"/>
                    <a:pt x="49975" y="0"/>
                    <a:pt x="111622" y="0"/>
                  </a:cubicBezTo>
                  <a:cubicBezTo>
                    <a:pt x="173269" y="0"/>
                    <a:pt x="223244" y="49975"/>
                    <a:pt x="223244" y="111622"/>
                  </a:cubicBezTo>
                  <a:close/>
                </a:path>
              </a:pathLst>
            </a:custGeom>
            <a:solidFill>
              <a:srgbClr val="175351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DC020E53-2CB3-41E0-BCDF-BCDC8116B31C}"/>
                </a:ext>
              </a:extLst>
            </p:cNvPr>
            <p:cNvSpPr/>
            <p:nvPr/>
          </p:nvSpPr>
          <p:spPr>
            <a:xfrm>
              <a:off x="71759" y="2712162"/>
              <a:ext cx="8220081" cy="2956839"/>
            </a:xfrm>
            <a:custGeom>
              <a:avLst/>
              <a:gdLst>
                <a:gd name="connsiteX0" fmla="*/ 34462 w 8220081"/>
                <a:gd name="connsiteY0" fmla="*/ 51210 h 2956839"/>
                <a:gd name="connsiteX1" fmla="*/ 2869876 w 8220081"/>
                <a:gd name="connsiteY1" fmla="*/ 2056085 h 2956839"/>
                <a:gd name="connsiteX2" fmla="*/ 2965295 w 8220081"/>
                <a:gd name="connsiteY2" fmla="*/ 2049315 h 2956839"/>
                <a:gd name="connsiteX3" fmla="*/ 4056526 w 8220081"/>
                <a:gd name="connsiteY3" fmla="*/ 1018432 h 2956839"/>
                <a:gd name="connsiteX4" fmla="*/ 4177077 w 8220081"/>
                <a:gd name="connsiteY4" fmla="*/ 1005326 h 2956839"/>
                <a:gd name="connsiteX5" fmla="*/ 6657246 w 8220081"/>
                <a:gd name="connsiteY5" fmla="*/ 2492419 h 2956839"/>
                <a:gd name="connsiteX6" fmla="*/ 6670281 w 8220081"/>
                <a:gd name="connsiteY6" fmla="*/ 2532746 h 2956839"/>
                <a:gd name="connsiteX7" fmla="*/ 6511561 w 8220081"/>
                <a:gd name="connsiteY7" fmla="*/ 2903116 h 2956839"/>
                <a:gd name="connsiteX8" fmla="*/ 6549368 w 8220081"/>
                <a:gd name="connsiteY8" fmla="*/ 2956766 h 2956839"/>
                <a:gd name="connsiteX9" fmla="*/ 8183658 w 8220081"/>
                <a:gd name="connsiteY9" fmla="*/ 2856739 h 2956839"/>
                <a:gd name="connsiteX10" fmla="*/ 8213400 w 8220081"/>
                <a:gd name="connsiteY10" fmla="*/ 2796391 h 2956839"/>
                <a:gd name="connsiteX11" fmla="*/ 7300548 w 8220081"/>
                <a:gd name="connsiteY11" fmla="*/ 1443820 h 2956839"/>
                <a:gd name="connsiteX12" fmla="*/ 7235663 w 8220081"/>
                <a:gd name="connsiteY12" fmla="*/ 1447853 h 2956839"/>
                <a:gd name="connsiteX13" fmla="*/ 7076656 w 8220081"/>
                <a:gd name="connsiteY13" fmla="*/ 1760611 h 2956839"/>
                <a:gd name="connsiteX14" fmla="*/ 6993840 w 8220081"/>
                <a:gd name="connsiteY14" fmla="*/ 1787328 h 2956839"/>
                <a:gd name="connsiteX15" fmla="*/ 4025776 w 8220081"/>
                <a:gd name="connsiteY15" fmla="*/ 257819 h 2956839"/>
                <a:gd name="connsiteX16" fmla="*/ 3933093 w 8220081"/>
                <a:gd name="connsiteY16" fmla="*/ 269413 h 2956839"/>
                <a:gd name="connsiteX17" fmla="*/ 2899834 w 8220081"/>
                <a:gd name="connsiteY17" fmla="*/ 1182841 h 2956839"/>
                <a:gd name="connsiteX18" fmla="*/ 2757678 w 8220081"/>
                <a:gd name="connsiteY18" fmla="*/ 1204805 h 2956839"/>
                <a:gd name="connsiteX19" fmla="*/ 56066 w 8220081"/>
                <a:gd name="connsiteY19" fmla="*/ 8002 h 2956839"/>
                <a:gd name="connsiteX20" fmla="*/ 34462 w 8220081"/>
                <a:gd name="connsiteY20" fmla="*/ 51210 h 295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20081" h="2956839">
                  <a:moveTo>
                    <a:pt x="34462" y="51210"/>
                  </a:moveTo>
                  <a:lnTo>
                    <a:pt x="2869876" y="2056085"/>
                  </a:lnTo>
                  <a:cubicBezTo>
                    <a:pt x="2899258" y="2076825"/>
                    <a:pt x="2939154" y="2074016"/>
                    <a:pt x="2965295" y="2049315"/>
                  </a:cubicBezTo>
                  <a:lnTo>
                    <a:pt x="4056526" y="1018432"/>
                  </a:lnTo>
                  <a:cubicBezTo>
                    <a:pt x="4089220" y="987538"/>
                    <a:pt x="4138478" y="982209"/>
                    <a:pt x="4177077" y="1005326"/>
                  </a:cubicBezTo>
                  <a:lnTo>
                    <a:pt x="6657246" y="2492419"/>
                  </a:lnTo>
                  <a:cubicBezTo>
                    <a:pt x="6671073" y="2500700"/>
                    <a:pt x="6676618" y="2517911"/>
                    <a:pt x="6670281" y="2532746"/>
                  </a:cubicBezTo>
                  <a:lnTo>
                    <a:pt x="6511561" y="2903116"/>
                  </a:lnTo>
                  <a:cubicBezTo>
                    <a:pt x="6500255" y="2929473"/>
                    <a:pt x="6520707" y="2958495"/>
                    <a:pt x="6549368" y="2956766"/>
                  </a:cubicBezTo>
                  <a:lnTo>
                    <a:pt x="8183658" y="2856739"/>
                  </a:lnTo>
                  <a:cubicBezTo>
                    <a:pt x="8213544" y="2854938"/>
                    <a:pt x="8230179" y="2821235"/>
                    <a:pt x="8213400" y="2796391"/>
                  </a:cubicBezTo>
                  <a:lnTo>
                    <a:pt x="7300548" y="1443820"/>
                  </a:lnTo>
                  <a:cubicBezTo>
                    <a:pt x="7284489" y="1419984"/>
                    <a:pt x="7248698" y="1422216"/>
                    <a:pt x="7235663" y="1447853"/>
                  </a:cubicBezTo>
                  <a:lnTo>
                    <a:pt x="7076656" y="1760611"/>
                  </a:lnTo>
                  <a:cubicBezTo>
                    <a:pt x="7061245" y="1790928"/>
                    <a:pt x="7024086" y="1802955"/>
                    <a:pt x="6993840" y="1787328"/>
                  </a:cubicBezTo>
                  <a:lnTo>
                    <a:pt x="4025776" y="257819"/>
                  </a:lnTo>
                  <a:cubicBezTo>
                    <a:pt x="3995458" y="242192"/>
                    <a:pt x="3958658" y="246801"/>
                    <a:pt x="3933093" y="269413"/>
                  </a:cubicBezTo>
                  <a:lnTo>
                    <a:pt x="2899834" y="1182841"/>
                  </a:lnTo>
                  <a:cubicBezTo>
                    <a:pt x="2860802" y="1217336"/>
                    <a:pt x="2805279" y="1225905"/>
                    <a:pt x="2757678" y="1204805"/>
                  </a:cubicBezTo>
                  <a:lnTo>
                    <a:pt x="56066" y="8002"/>
                  </a:lnTo>
                  <a:cubicBezTo>
                    <a:pt x="20059" y="-6401"/>
                    <a:pt x="-37552" y="-6401"/>
                    <a:pt x="34462" y="5121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FB2A12F0-F394-4CB3-8201-1AC7B9DCB323}"/>
                </a:ext>
              </a:extLst>
            </p:cNvPr>
            <p:cNvSpPr/>
            <p:nvPr/>
          </p:nvSpPr>
          <p:spPr>
            <a:xfrm>
              <a:off x="32" y="2784897"/>
              <a:ext cx="8220009" cy="2956911"/>
            </a:xfrm>
            <a:custGeom>
              <a:avLst/>
              <a:gdLst>
                <a:gd name="connsiteX0" fmla="*/ 34462 w 8220009"/>
                <a:gd name="connsiteY0" fmla="*/ 51210 h 2956911"/>
                <a:gd name="connsiteX1" fmla="*/ 2869876 w 8220009"/>
                <a:gd name="connsiteY1" fmla="*/ 2056085 h 2956911"/>
                <a:gd name="connsiteX2" fmla="*/ 2965295 w 8220009"/>
                <a:gd name="connsiteY2" fmla="*/ 2049315 h 2956911"/>
                <a:gd name="connsiteX3" fmla="*/ 4056526 w 8220009"/>
                <a:gd name="connsiteY3" fmla="*/ 1018433 h 2956911"/>
                <a:gd name="connsiteX4" fmla="*/ 4177077 w 8220009"/>
                <a:gd name="connsiteY4" fmla="*/ 1005326 h 2956911"/>
                <a:gd name="connsiteX5" fmla="*/ 6657174 w 8220009"/>
                <a:gd name="connsiteY5" fmla="*/ 2492491 h 2956911"/>
                <a:gd name="connsiteX6" fmla="*/ 6670208 w 8220009"/>
                <a:gd name="connsiteY6" fmla="*/ 2532819 h 2956911"/>
                <a:gd name="connsiteX7" fmla="*/ 6511489 w 8220009"/>
                <a:gd name="connsiteY7" fmla="*/ 2903188 h 2956911"/>
                <a:gd name="connsiteX8" fmla="*/ 6549297 w 8220009"/>
                <a:gd name="connsiteY8" fmla="*/ 2956838 h 2956911"/>
                <a:gd name="connsiteX9" fmla="*/ 8183586 w 8220009"/>
                <a:gd name="connsiteY9" fmla="*/ 2856811 h 2956911"/>
                <a:gd name="connsiteX10" fmla="*/ 8213328 w 8220009"/>
                <a:gd name="connsiteY10" fmla="*/ 2796463 h 2956911"/>
                <a:gd name="connsiteX11" fmla="*/ 7300477 w 8220009"/>
                <a:gd name="connsiteY11" fmla="*/ 1443892 h 2956911"/>
                <a:gd name="connsiteX12" fmla="*/ 7235592 w 8220009"/>
                <a:gd name="connsiteY12" fmla="*/ 1447925 h 2956911"/>
                <a:gd name="connsiteX13" fmla="*/ 7076584 w 8220009"/>
                <a:gd name="connsiteY13" fmla="*/ 1760683 h 2956911"/>
                <a:gd name="connsiteX14" fmla="*/ 6993768 w 8220009"/>
                <a:gd name="connsiteY14" fmla="*/ 1787400 h 2956911"/>
                <a:gd name="connsiteX15" fmla="*/ 4025704 w 8220009"/>
                <a:gd name="connsiteY15" fmla="*/ 257891 h 2956911"/>
                <a:gd name="connsiteX16" fmla="*/ 3933022 w 8220009"/>
                <a:gd name="connsiteY16" fmla="*/ 269485 h 2956911"/>
                <a:gd name="connsiteX17" fmla="*/ 2899762 w 8220009"/>
                <a:gd name="connsiteY17" fmla="*/ 1182841 h 2956911"/>
                <a:gd name="connsiteX18" fmla="*/ 2757606 w 8220009"/>
                <a:gd name="connsiteY18" fmla="*/ 1204805 h 2956911"/>
                <a:gd name="connsiteX19" fmla="*/ 56066 w 8220009"/>
                <a:gd name="connsiteY19" fmla="*/ 8002 h 2956911"/>
                <a:gd name="connsiteX20" fmla="*/ 34462 w 8220009"/>
                <a:gd name="connsiteY20" fmla="*/ 51210 h 295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20009" h="2956911">
                  <a:moveTo>
                    <a:pt x="34462" y="51210"/>
                  </a:moveTo>
                  <a:lnTo>
                    <a:pt x="2869876" y="2056085"/>
                  </a:lnTo>
                  <a:cubicBezTo>
                    <a:pt x="2899258" y="2076825"/>
                    <a:pt x="2939154" y="2074016"/>
                    <a:pt x="2965295" y="2049315"/>
                  </a:cubicBezTo>
                  <a:lnTo>
                    <a:pt x="4056526" y="1018433"/>
                  </a:lnTo>
                  <a:cubicBezTo>
                    <a:pt x="4089220" y="987538"/>
                    <a:pt x="4138478" y="982209"/>
                    <a:pt x="4177077" y="1005326"/>
                  </a:cubicBezTo>
                  <a:lnTo>
                    <a:pt x="6657174" y="2492491"/>
                  </a:lnTo>
                  <a:cubicBezTo>
                    <a:pt x="6671000" y="2500772"/>
                    <a:pt x="6676546" y="2517984"/>
                    <a:pt x="6670208" y="2532819"/>
                  </a:cubicBezTo>
                  <a:lnTo>
                    <a:pt x="6511489" y="2903188"/>
                  </a:lnTo>
                  <a:cubicBezTo>
                    <a:pt x="6500183" y="2929545"/>
                    <a:pt x="6520635" y="2958567"/>
                    <a:pt x="6549297" y="2956838"/>
                  </a:cubicBezTo>
                  <a:lnTo>
                    <a:pt x="8183586" y="2856811"/>
                  </a:lnTo>
                  <a:cubicBezTo>
                    <a:pt x="8213472" y="2855010"/>
                    <a:pt x="8230107" y="2821308"/>
                    <a:pt x="8213328" y="2796463"/>
                  </a:cubicBezTo>
                  <a:lnTo>
                    <a:pt x="7300477" y="1443892"/>
                  </a:lnTo>
                  <a:cubicBezTo>
                    <a:pt x="7284417" y="1420056"/>
                    <a:pt x="7248626" y="1422288"/>
                    <a:pt x="7235592" y="1447925"/>
                  </a:cubicBezTo>
                  <a:lnTo>
                    <a:pt x="7076584" y="1760683"/>
                  </a:lnTo>
                  <a:cubicBezTo>
                    <a:pt x="7061174" y="1791001"/>
                    <a:pt x="7024014" y="1803027"/>
                    <a:pt x="6993768" y="1787400"/>
                  </a:cubicBezTo>
                  <a:lnTo>
                    <a:pt x="4025704" y="257891"/>
                  </a:lnTo>
                  <a:cubicBezTo>
                    <a:pt x="3995386" y="242264"/>
                    <a:pt x="3958587" y="246873"/>
                    <a:pt x="3933022" y="269485"/>
                  </a:cubicBezTo>
                  <a:lnTo>
                    <a:pt x="2899762" y="1182841"/>
                  </a:lnTo>
                  <a:cubicBezTo>
                    <a:pt x="2860730" y="1217336"/>
                    <a:pt x="2805207" y="1225905"/>
                    <a:pt x="2757606" y="1204805"/>
                  </a:cubicBezTo>
                  <a:lnTo>
                    <a:pt x="56066" y="8002"/>
                  </a:lnTo>
                  <a:cubicBezTo>
                    <a:pt x="20059" y="-6401"/>
                    <a:pt x="-37552" y="-6401"/>
                    <a:pt x="34462" y="512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2C104408-684F-4E1E-836B-77E9C185018B}"/>
                </a:ext>
              </a:extLst>
            </p:cNvPr>
            <p:cNvSpPr/>
            <p:nvPr/>
          </p:nvSpPr>
          <p:spPr>
            <a:xfrm>
              <a:off x="7077071" y="1734290"/>
              <a:ext cx="3219960" cy="2515115"/>
            </a:xfrm>
            <a:custGeom>
              <a:avLst/>
              <a:gdLst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415273 w 3219960"/>
                <a:gd name="connsiteY29" fmla="*/ 34711 h 2515115"/>
                <a:gd name="connsiteX30" fmla="*/ 1466547 w 3219960"/>
                <a:gd name="connsiteY30" fmla="*/ 41120 h 2515115"/>
                <a:gd name="connsiteX31" fmla="*/ 1453656 w 3219960"/>
                <a:gd name="connsiteY31" fmla="*/ 160232 h 2515115"/>
                <a:gd name="connsiteX32" fmla="*/ 1444870 w 3219960"/>
                <a:gd name="connsiteY32" fmla="*/ 199983 h 2515115"/>
                <a:gd name="connsiteX33" fmla="*/ 1456609 w 3219960"/>
                <a:gd name="connsiteY33" fmla="*/ 435398 h 2515115"/>
                <a:gd name="connsiteX34" fmla="*/ 1415776 w 3219960"/>
                <a:gd name="connsiteY34" fmla="*/ 466076 h 2515115"/>
                <a:gd name="connsiteX35" fmla="*/ 1021283 w 3219960"/>
                <a:gd name="connsiteY35" fmla="*/ 562575 h 2515115"/>
                <a:gd name="connsiteX36" fmla="*/ 927305 w 3219960"/>
                <a:gd name="connsiteY36" fmla="*/ 586844 h 2515115"/>
                <a:gd name="connsiteX37" fmla="*/ 914342 w 3219960"/>
                <a:gd name="connsiteY37" fmla="*/ 617090 h 2515115"/>
                <a:gd name="connsiteX38" fmla="*/ 1120807 w 3219960"/>
                <a:gd name="connsiteY38" fmla="*/ 887863 h 2515115"/>
                <a:gd name="connsiteX39" fmla="*/ 1235741 w 3219960"/>
                <a:gd name="connsiteY39" fmla="*/ 926678 h 2515115"/>
                <a:gd name="connsiteX40" fmla="*/ 1280534 w 3219960"/>
                <a:gd name="connsiteY40" fmla="*/ 946266 h 2515115"/>
                <a:gd name="connsiteX41" fmla="*/ 1308547 w 3219960"/>
                <a:gd name="connsiteY41" fmla="*/ 951883 h 2515115"/>
                <a:gd name="connsiteX42" fmla="*/ 1550947 w 3219960"/>
                <a:gd name="connsiteY42" fmla="*/ 922934 h 2515115"/>
                <a:gd name="connsiteX43" fmla="*/ 1721693 w 3219960"/>
                <a:gd name="connsiteY43" fmla="*/ 938993 h 2515115"/>
                <a:gd name="connsiteX44" fmla="*/ 1885309 w 3219960"/>
                <a:gd name="connsiteY44" fmla="*/ 1003086 h 2515115"/>
                <a:gd name="connsiteX45" fmla="*/ 2877016 w 3219960"/>
                <a:gd name="connsiteY45" fmla="*/ 2046427 h 251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19960" h="2515115">
                  <a:moveTo>
                    <a:pt x="2877016" y="2046427"/>
                  </a:moveTo>
                  <a:cubicBezTo>
                    <a:pt x="2892859" y="2062774"/>
                    <a:pt x="2907191" y="2068031"/>
                    <a:pt x="2930667" y="2062342"/>
                  </a:cubicBezTo>
                  <a:cubicBezTo>
                    <a:pt x="2985182" y="2049091"/>
                    <a:pt x="3027310" y="2016469"/>
                    <a:pt x="3069582" y="1982910"/>
                  </a:cubicBezTo>
                  <a:cubicBezTo>
                    <a:pt x="3085497" y="1970308"/>
                    <a:pt x="3100980" y="1956985"/>
                    <a:pt x="3117832" y="1945823"/>
                  </a:cubicBezTo>
                  <a:cubicBezTo>
                    <a:pt x="3171338" y="1910464"/>
                    <a:pt x="3212818" y="1933077"/>
                    <a:pt x="3219228" y="1997889"/>
                  </a:cubicBezTo>
                  <a:cubicBezTo>
                    <a:pt x="3224341" y="2050172"/>
                    <a:pt x="3202088" y="2091364"/>
                    <a:pt x="3171194" y="2128955"/>
                  </a:cubicBezTo>
                  <a:cubicBezTo>
                    <a:pt x="3102636" y="2212276"/>
                    <a:pt x="3022773" y="2284866"/>
                    <a:pt x="2948094" y="2362425"/>
                  </a:cubicBezTo>
                  <a:cubicBezTo>
                    <a:pt x="2915760" y="2396056"/>
                    <a:pt x="2883209" y="2429542"/>
                    <a:pt x="2852459" y="2464613"/>
                  </a:cubicBezTo>
                  <a:cubicBezTo>
                    <a:pt x="2794848" y="2530362"/>
                    <a:pt x="2758409" y="2533099"/>
                    <a:pt x="2700582" y="2465837"/>
                  </a:cubicBezTo>
                  <a:cubicBezTo>
                    <a:pt x="2615533" y="2366890"/>
                    <a:pt x="2527316" y="2270823"/>
                    <a:pt x="2440970" y="2173100"/>
                  </a:cubicBezTo>
                  <a:cubicBezTo>
                    <a:pt x="2338710" y="2057373"/>
                    <a:pt x="1930462" y="1584384"/>
                    <a:pt x="1765117" y="1551041"/>
                  </a:cubicBezTo>
                  <a:cubicBezTo>
                    <a:pt x="1690511" y="1533326"/>
                    <a:pt x="1616048" y="1514314"/>
                    <a:pt x="1542522" y="1492638"/>
                  </a:cubicBezTo>
                  <a:cubicBezTo>
                    <a:pt x="1485847" y="1475931"/>
                    <a:pt x="1434357" y="1482556"/>
                    <a:pt x="1381786" y="1503800"/>
                  </a:cubicBezTo>
                  <a:cubicBezTo>
                    <a:pt x="1308404" y="1533470"/>
                    <a:pt x="1236318" y="1566092"/>
                    <a:pt x="1162935" y="1595906"/>
                  </a:cubicBezTo>
                  <a:cubicBezTo>
                    <a:pt x="1112309" y="1616502"/>
                    <a:pt x="1059955" y="1627304"/>
                    <a:pt x="1006016" y="1632561"/>
                  </a:cubicBezTo>
                  <a:cubicBezTo>
                    <a:pt x="978651" y="1635226"/>
                    <a:pt x="953157" y="1628169"/>
                    <a:pt x="929897" y="1615134"/>
                  </a:cubicBezTo>
                  <a:cubicBezTo>
                    <a:pt x="828357" y="1558459"/>
                    <a:pt x="735387" y="1493574"/>
                    <a:pt x="678495" y="1386273"/>
                  </a:cubicBezTo>
                  <a:cubicBezTo>
                    <a:pt x="623692" y="1282861"/>
                    <a:pt x="547933" y="1194427"/>
                    <a:pt x="466630" y="1110531"/>
                  </a:cubicBezTo>
                  <a:cubicBezTo>
                    <a:pt x="384965" y="1026274"/>
                    <a:pt x="188655" y="797341"/>
                    <a:pt x="166907" y="772208"/>
                  </a:cubicBezTo>
                  <a:cubicBezTo>
                    <a:pt x="107783" y="703795"/>
                    <a:pt x="67455" y="625371"/>
                    <a:pt x="44699" y="538954"/>
                  </a:cubicBezTo>
                  <a:cubicBezTo>
                    <a:pt x="28568" y="477670"/>
                    <a:pt x="23310" y="414586"/>
                    <a:pt x="31952" y="350493"/>
                  </a:cubicBezTo>
                  <a:cubicBezTo>
                    <a:pt x="37569" y="309085"/>
                    <a:pt x="39658" y="267245"/>
                    <a:pt x="48012" y="226125"/>
                  </a:cubicBezTo>
                  <a:cubicBezTo>
                    <a:pt x="51468" y="209201"/>
                    <a:pt x="45779" y="193070"/>
                    <a:pt x="38289" y="177587"/>
                  </a:cubicBezTo>
                  <a:cubicBezTo>
                    <a:pt x="28351" y="157135"/>
                    <a:pt x="17333" y="137115"/>
                    <a:pt x="8332" y="116303"/>
                  </a:cubicBezTo>
                  <a:cubicBezTo>
                    <a:pt x="-8448" y="77703"/>
                    <a:pt x="-1030" y="63805"/>
                    <a:pt x="41098" y="52426"/>
                  </a:cubicBezTo>
                  <a:cubicBezTo>
                    <a:pt x="36489" y="79360"/>
                    <a:pt x="187719" y="28950"/>
                    <a:pt x="321449" y="0"/>
                  </a:cubicBezTo>
                  <a:cubicBezTo>
                    <a:pt x="346078" y="36151"/>
                    <a:pt x="440489" y="63084"/>
                    <a:pt x="488810" y="93402"/>
                  </a:cubicBezTo>
                  <a:cubicBezTo>
                    <a:pt x="503501" y="102620"/>
                    <a:pt x="602952" y="171754"/>
                    <a:pt x="613395" y="188461"/>
                  </a:cubicBezTo>
                  <a:cubicBezTo>
                    <a:pt x="631758" y="217915"/>
                    <a:pt x="657035" y="221660"/>
                    <a:pt x="687569" y="213522"/>
                  </a:cubicBezTo>
                  <a:cubicBezTo>
                    <a:pt x="770746" y="191270"/>
                    <a:pt x="1256553" y="74823"/>
                    <a:pt x="1415273" y="34711"/>
                  </a:cubicBezTo>
                  <a:cubicBezTo>
                    <a:pt x="1433132" y="30174"/>
                    <a:pt x="1450775" y="28158"/>
                    <a:pt x="1466547" y="41120"/>
                  </a:cubicBezTo>
                  <a:cubicBezTo>
                    <a:pt x="1497441" y="96643"/>
                    <a:pt x="1495713" y="115007"/>
                    <a:pt x="1453656" y="160232"/>
                  </a:cubicBezTo>
                  <a:cubicBezTo>
                    <a:pt x="1442350" y="172330"/>
                    <a:pt x="1444439" y="185293"/>
                    <a:pt x="1444870" y="199983"/>
                  </a:cubicBezTo>
                  <a:cubicBezTo>
                    <a:pt x="1447174" y="278551"/>
                    <a:pt x="1458409" y="356686"/>
                    <a:pt x="1456609" y="435398"/>
                  </a:cubicBezTo>
                  <a:cubicBezTo>
                    <a:pt x="1451136" y="456354"/>
                    <a:pt x="1433060" y="461755"/>
                    <a:pt x="1415776" y="466076"/>
                  </a:cubicBezTo>
                  <a:cubicBezTo>
                    <a:pt x="1284351" y="498554"/>
                    <a:pt x="1153429" y="532977"/>
                    <a:pt x="1021283" y="562575"/>
                  </a:cubicBezTo>
                  <a:cubicBezTo>
                    <a:pt x="989741" y="569632"/>
                    <a:pt x="958775" y="579282"/>
                    <a:pt x="927305" y="586844"/>
                  </a:cubicBezTo>
                  <a:cubicBezTo>
                    <a:pt x="909589" y="591092"/>
                    <a:pt x="902532" y="598942"/>
                    <a:pt x="914342" y="617090"/>
                  </a:cubicBezTo>
                  <a:cubicBezTo>
                    <a:pt x="976347" y="712580"/>
                    <a:pt x="1036334" y="809511"/>
                    <a:pt x="1120807" y="887863"/>
                  </a:cubicBezTo>
                  <a:cubicBezTo>
                    <a:pt x="1153501" y="918253"/>
                    <a:pt x="1191020" y="932728"/>
                    <a:pt x="1235741" y="926678"/>
                  </a:cubicBezTo>
                  <a:cubicBezTo>
                    <a:pt x="1254609" y="924158"/>
                    <a:pt x="1271820" y="924590"/>
                    <a:pt x="1280534" y="946266"/>
                  </a:cubicBezTo>
                  <a:cubicBezTo>
                    <a:pt x="1286583" y="961317"/>
                    <a:pt x="1299042" y="953900"/>
                    <a:pt x="1308547" y="951883"/>
                  </a:cubicBezTo>
                  <a:cubicBezTo>
                    <a:pt x="1388484" y="934888"/>
                    <a:pt x="1469931" y="931071"/>
                    <a:pt x="1550947" y="922934"/>
                  </a:cubicBezTo>
                  <a:cubicBezTo>
                    <a:pt x="1565350" y="921493"/>
                    <a:pt x="1679205" y="933808"/>
                    <a:pt x="1721693" y="938993"/>
                  </a:cubicBezTo>
                  <a:cubicBezTo>
                    <a:pt x="1781320" y="946266"/>
                    <a:pt x="1839364" y="959733"/>
                    <a:pt x="1885309" y="1003086"/>
                  </a:cubicBezTo>
                  <a:cubicBezTo>
                    <a:pt x="2164436" y="1300648"/>
                    <a:pt x="2742782" y="1908304"/>
                    <a:pt x="2877016" y="2046427"/>
                  </a:cubicBezTo>
                  <a:close/>
                </a:path>
              </a:pathLst>
            </a:custGeom>
            <a:solidFill>
              <a:srgbClr val="000000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988A267F-4FBD-4F73-A1CE-3A88619471AF}"/>
                </a:ext>
              </a:extLst>
            </p:cNvPr>
            <p:cNvSpPr/>
            <p:nvPr/>
          </p:nvSpPr>
          <p:spPr>
            <a:xfrm>
              <a:off x="8639064" y="1806376"/>
              <a:ext cx="2446186" cy="280855"/>
            </a:xfrm>
            <a:custGeom>
              <a:avLst/>
              <a:gdLst>
                <a:gd name="connsiteX0" fmla="*/ 1004859 w 2446186"/>
                <a:gd name="connsiteY0" fmla="*/ 125881 h 280855"/>
                <a:gd name="connsiteX1" fmla="*/ 1614170 w 2446186"/>
                <a:gd name="connsiteY1" fmla="*/ 136827 h 280855"/>
                <a:gd name="connsiteX2" fmla="*/ 2379465 w 2446186"/>
                <a:gd name="connsiteY2" fmla="*/ 11378 h 280855"/>
                <a:gd name="connsiteX3" fmla="*/ 2444782 w 2446186"/>
                <a:gd name="connsiteY3" fmla="*/ 47745 h 280855"/>
                <a:gd name="connsiteX4" fmla="*/ 2402870 w 2446186"/>
                <a:gd name="connsiteY4" fmla="*/ 113782 h 280855"/>
                <a:gd name="connsiteX5" fmla="*/ 2046328 w 2446186"/>
                <a:gd name="connsiteY5" fmla="*/ 180035 h 280855"/>
                <a:gd name="connsiteX6" fmla="*/ 1455811 w 2446186"/>
                <a:gd name="connsiteY6" fmla="*/ 259251 h 280855"/>
                <a:gd name="connsiteX7" fmla="*/ 1218165 w 2446186"/>
                <a:gd name="connsiteY7" fmla="*/ 280855 h 280855"/>
                <a:gd name="connsiteX8" fmla="*/ 44333 w 2446186"/>
                <a:gd name="connsiteY8" fmla="*/ 136827 h 280855"/>
                <a:gd name="connsiteX9" fmla="*/ 1125 w 2446186"/>
                <a:gd name="connsiteY9" fmla="*/ 86417 h 280855"/>
                <a:gd name="connsiteX10" fmla="*/ 94743 w 2446186"/>
                <a:gd name="connsiteY10" fmla="*/ 64813 h 280855"/>
                <a:gd name="connsiteX11" fmla="*/ 217167 w 2446186"/>
                <a:gd name="connsiteY11" fmla="*/ 93618 h 280855"/>
                <a:gd name="connsiteX12" fmla="*/ 659550 w 2446186"/>
                <a:gd name="connsiteY12" fmla="*/ 167217 h 280855"/>
                <a:gd name="connsiteX13" fmla="*/ 1006515 w 2446186"/>
                <a:gd name="connsiteY13" fmla="*/ 208409 h 280855"/>
                <a:gd name="connsiteX14" fmla="*/ 1006659 w 2446186"/>
                <a:gd name="connsiteY14" fmla="*/ 199839 h 280855"/>
                <a:gd name="connsiteX15" fmla="*/ 224441 w 2446186"/>
                <a:gd name="connsiteY15" fmla="*/ 79216 h 280855"/>
                <a:gd name="connsiteX16" fmla="*/ 181232 w 2446186"/>
                <a:gd name="connsiteY16" fmla="*/ 0 h 280855"/>
                <a:gd name="connsiteX17" fmla="*/ 1004859 w 2446186"/>
                <a:gd name="connsiteY17" fmla="*/ 125881 h 28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46186" h="280855">
                  <a:moveTo>
                    <a:pt x="1004859" y="125881"/>
                  </a:moveTo>
                  <a:cubicBezTo>
                    <a:pt x="1218093" y="158431"/>
                    <a:pt x="1412531" y="158431"/>
                    <a:pt x="1614170" y="136827"/>
                  </a:cubicBezTo>
                  <a:cubicBezTo>
                    <a:pt x="1952637" y="100820"/>
                    <a:pt x="2347707" y="15483"/>
                    <a:pt x="2379465" y="11378"/>
                  </a:cubicBezTo>
                  <a:cubicBezTo>
                    <a:pt x="2413960" y="6913"/>
                    <a:pt x="2438733" y="21820"/>
                    <a:pt x="2444782" y="47745"/>
                  </a:cubicBezTo>
                  <a:cubicBezTo>
                    <a:pt x="2451263" y="75255"/>
                    <a:pt x="2434988" y="102980"/>
                    <a:pt x="2402870" y="113782"/>
                  </a:cubicBezTo>
                  <a:cubicBezTo>
                    <a:pt x="2371328" y="124440"/>
                    <a:pt x="2133248" y="164336"/>
                    <a:pt x="2046328" y="180035"/>
                  </a:cubicBezTo>
                  <a:cubicBezTo>
                    <a:pt x="1848576" y="215682"/>
                    <a:pt x="1655651" y="237143"/>
                    <a:pt x="1455811" y="259251"/>
                  </a:cubicBezTo>
                  <a:cubicBezTo>
                    <a:pt x="1443929" y="260547"/>
                    <a:pt x="1281321" y="273942"/>
                    <a:pt x="1218165" y="280855"/>
                  </a:cubicBezTo>
                  <a:cubicBezTo>
                    <a:pt x="729476" y="280639"/>
                    <a:pt x="209966" y="180035"/>
                    <a:pt x="44333" y="136827"/>
                  </a:cubicBezTo>
                  <a:cubicBezTo>
                    <a:pt x="8830" y="127537"/>
                    <a:pt x="-4132" y="112054"/>
                    <a:pt x="1125" y="86417"/>
                  </a:cubicBezTo>
                  <a:cubicBezTo>
                    <a:pt x="6310" y="60996"/>
                    <a:pt x="22729" y="43209"/>
                    <a:pt x="94743" y="64813"/>
                  </a:cubicBezTo>
                  <a:cubicBezTo>
                    <a:pt x="134135" y="74895"/>
                    <a:pt x="177991" y="82888"/>
                    <a:pt x="217167" y="93618"/>
                  </a:cubicBezTo>
                  <a:cubicBezTo>
                    <a:pt x="290477" y="115223"/>
                    <a:pt x="586600" y="156271"/>
                    <a:pt x="659550" y="167217"/>
                  </a:cubicBezTo>
                  <a:cubicBezTo>
                    <a:pt x="727604" y="177443"/>
                    <a:pt x="953728" y="205024"/>
                    <a:pt x="1006515" y="208409"/>
                  </a:cubicBezTo>
                  <a:cubicBezTo>
                    <a:pt x="1007379" y="208481"/>
                    <a:pt x="1007451" y="199983"/>
                    <a:pt x="1006659" y="199839"/>
                  </a:cubicBezTo>
                  <a:cubicBezTo>
                    <a:pt x="868104" y="175211"/>
                    <a:pt x="237259" y="84257"/>
                    <a:pt x="224441" y="79216"/>
                  </a:cubicBezTo>
                  <a:cubicBezTo>
                    <a:pt x="210038" y="57611"/>
                    <a:pt x="195635" y="28806"/>
                    <a:pt x="181232" y="0"/>
                  </a:cubicBezTo>
                  <a:cubicBezTo>
                    <a:pt x="417799" y="47745"/>
                    <a:pt x="878329" y="106581"/>
                    <a:pt x="1004859" y="125881"/>
                  </a:cubicBezTo>
                  <a:close/>
                </a:path>
              </a:pathLst>
            </a:custGeom>
            <a:solidFill>
              <a:srgbClr val="212B32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D75AAA0F-F517-4E8F-A7C8-69766D9CDD95}"/>
                </a:ext>
              </a:extLst>
            </p:cNvPr>
            <p:cNvSpPr/>
            <p:nvPr/>
          </p:nvSpPr>
          <p:spPr>
            <a:xfrm>
              <a:off x="7005185" y="1145340"/>
              <a:ext cx="473012" cy="652538"/>
            </a:xfrm>
            <a:custGeom>
              <a:avLst/>
              <a:gdLst>
                <a:gd name="connsiteX0" fmla="*/ 112839 w 473012"/>
                <a:gd name="connsiteY0" fmla="*/ 652538 h 652538"/>
                <a:gd name="connsiteX1" fmla="*/ 78129 w 473012"/>
                <a:gd name="connsiteY1" fmla="*/ 601336 h 652538"/>
                <a:gd name="connsiteX2" fmla="*/ 82018 w 473012"/>
                <a:gd name="connsiteY2" fmla="*/ 577211 h 652538"/>
                <a:gd name="connsiteX3" fmla="*/ 57893 w 473012"/>
                <a:gd name="connsiteY3" fmla="*/ 438656 h 652538"/>
                <a:gd name="connsiteX4" fmla="*/ 26855 w 473012"/>
                <a:gd name="connsiteY4" fmla="*/ 408770 h 652538"/>
                <a:gd name="connsiteX5" fmla="*/ 7987 w 473012"/>
                <a:gd name="connsiteY5" fmla="*/ 312631 h 652538"/>
                <a:gd name="connsiteX6" fmla="*/ 98581 w 473012"/>
                <a:gd name="connsiteY6" fmla="*/ 298229 h 652538"/>
                <a:gd name="connsiteX7" fmla="*/ 41618 w 473012"/>
                <a:gd name="connsiteY7" fmla="*/ 193520 h 652538"/>
                <a:gd name="connsiteX8" fmla="*/ 67687 w 473012"/>
                <a:gd name="connsiteY8" fmla="*/ 22486 h 652538"/>
                <a:gd name="connsiteX9" fmla="*/ 125010 w 473012"/>
                <a:gd name="connsiteY9" fmla="*/ 2898 h 652538"/>
                <a:gd name="connsiteX10" fmla="*/ 253915 w 473012"/>
                <a:gd name="connsiteY10" fmla="*/ 99253 h 652538"/>
                <a:gd name="connsiteX11" fmla="*/ 305334 w 473012"/>
                <a:gd name="connsiteY11" fmla="*/ 141886 h 652538"/>
                <a:gd name="connsiteX12" fmla="*/ 358840 w 473012"/>
                <a:gd name="connsiteY12" fmla="*/ 160969 h 652538"/>
                <a:gd name="connsiteX13" fmla="*/ 381813 w 473012"/>
                <a:gd name="connsiteY13" fmla="*/ 216852 h 652538"/>
                <a:gd name="connsiteX14" fmla="*/ 387142 w 473012"/>
                <a:gd name="connsiteY14" fmla="*/ 245658 h 652538"/>
                <a:gd name="connsiteX15" fmla="*/ 427325 w 473012"/>
                <a:gd name="connsiteY15" fmla="*/ 323433 h 652538"/>
                <a:gd name="connsiteX16" fmla="*/ 448210 w 473012"/>
                <a:gd name="connsiteY16" fmla="*/ 364266 h 652538"/>
                <a:gd name="connsiteX17" fmla="*/ 433735 w 473012"/>
                <a:gd name="connsiteY17" fmla="*/ 470774 h 652538"/>
                <a:gd name="connsiteX18" fmla="*/ 417604 w 473012"/>
                <a:gd name="connsiteY18" fmla="*/ 478408 h 652538"/>
                <a:gd name="connsiteX19" fmla="*/ 386925 w 473012"/>
                <a:gd name="connsiteY19" fmla="*/ 561224 h 652538"/>
                <a:gd name="connsiteX20" fmla="*/ 393263 w 473012"/>
                <a:gd name="connsiteY20" fmla="*/ 588734 h 652538"/>
                <a:gd name="connsiteX21" fmla="*/ 112839 w 473012"/>
                <a:gd name="connsiteY21" fmla="*/ 652538 h 65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3012" h="652538">
                  <a:moveTo>
                    <a:pt x="112839" y="652538"/>
                  </a:moveTo>
                  <a:cubicBezTo>
                    <a:pt x="109383" y="629926"/>
                    <a:pt x="88571" y="619196"/>
                    <a:pt x="78129" y="601336"/>
                  </a:cubicBezTo>
                  <a:cubicBezTo>
                    <a:pt x="75320" y="592622"/>
                    <a:pt x="78201" y="584989"/>
                    <a:pt x="82018" y="577211"/>
                  </a:cubicBezTo>
                  <a:cubicBezTo>
                    <a:pt x="108591" y="522769"/>
                    <a:pt x="101677" y="481144"/>
                    <a:pt x="57893" y="438656"/>
                  </a:cubicBezTo>
                  <a:cubicBezTo>
                    <a:pt x="47595" y="428646"/>
                    <a:pt x="36145" y="419788"/>
                    <a:pt x="26855" y="408770"/>
                  </a:cubicBezTo>
                  <a:cubicBezTo>
                    <a:pt x="-79" y="376940"/>
                    <a:pt x="-7496" y="338845"/>
                    <a:pt x="7987" y="312631"/>
                  </a:cubicBezTo>
                  <a:cubicBezTo>
                    <a:pt x="22678" y="287786"/>
                    <a:pt x="45651" y="283754"/>
                    <a:pt x="98581" y="298229"/>
                  </a:cubicBezTo>
                  <a:cubicBezTo>
                    <a:pt x="78489" y="262077"/>
                    <a:pt x="55444" y="230103"/>
                    <a:pt x="41618" y="193520"/>
                  </a:cubicBezTo>
                  <a:cubicBezTo>
                    <a:pt x="18285" y="131876"/>
                    <a:pt x="20589" y="73472"/>
                    <a:pt x="67687" y="22486"/>
                  </a:cubicBezTo>
                  <a:cubicBezTo>
                    <a:pt x="83026" y="5923"/>
                    <a:pt x="100741" y="-5671"/>
                    <a:pt x="125010" y="2898"/>
                  </a:cubicBezTo>
                  <a:cubicBezTo>
                    <a:pt x="178588" y="20974"/>
                    <a:pt x="227198" y="47331"/>
                    <a:pt x="253915" y="99253"/>
                  </a:cubicBezTo>
                  <a:cubicBezTo>
                    <a:pt x="266014" y="122730"/>
                    <a:pt x="281713" y="135044"/>
                    <a:pt x="305334" y="141886"/>
                  </a:cubicBezTo>
                  <a:cubicBezTo>
                    <a:pt x="323553" y="147143"/>
                    <a:pt x="342133" y="152472"/>
                    <a:pt x="358840" y="160969"/>
                  </a:cubicBezTo>
                  <a:cubicBezTo>
                    <a:pt x="381021" y="172348"/>
                    <a:pt x="407449" y="183870"/>
                    <a:pt x="381813" y="216852"/>
                  </a:cubicBezTo>
                  <a:cubicBezTo>
                    <a:pt x="374683" y="225998"/>
                    <a:pt x="379436" y="235864"/>
                    <a:pt x="387142" y="245658"/>
                  </a:cubicBezTo>
                  <a:cubicBezTo>
                    <a:pt x="405289" y="268847"/>
                    <a:pt x="416164" y="296284"/>
                    <a:pt x="427325" y="323433"/>
                  </a:cubicBezTo>
                  <a:cubicBezTo>
                    <a:pt x="433087" y="337476"/>
                    <a:pt x="436112" y="353103"/>
                    <a:pt x="448210" y="364266"/>
                  </a:cubicBezTo>
                  <a:cubicBezTo>
                    <a:pt x="485297" y="398400"/>
                    <a:pt x="481048" y="433543"/>
                    <a:pt x="433735" y="470774"/>
                  </a:cubicBezTo>
                  <a:cubicBezTo>
                    <a:pt x="429198" y="474375"/>
                    <a:pt x="422860" y="475599"/>
                    <a:pt x="417604" y="478408"/>
                  </a:cubicBezTo>
                  <a:cubicBezTo>
                    <a:pt x="367986" y="504909"/>
                    <a:pt x="368058" y="504981"/>
                    <a:pt x="386925" y="561224"/>
                  </a:cubicBezTo>
                  <a:cubicBezTo>
                    <a:pt x="389014" y="570370"/>
                    <a:pt x="391174" y="579588"/>
                    <a:pt x="393263" y="588734"/>
                  </a:cubicBezTo>
                  <a:cubicBezTo>
                    <a:pt x="325209" y="614731"/>
                    <a:pt x="136100" y="648289"/>
                    <a:pt x="112839" y="652538"/>
                  </a:cubicBezTo>
                  <a:close/>
                </a:path>
              </a:pathLst>
            </a:custGeom>
            <a:solidFill>
              <a:srgbClr val="FEB197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209E1DF0-F80B-45DE-A73A-305D5D815597}"/>
                </a:ext>
              </a:extLst>
            </p:cNvPr>
            <p:cNvSpPr/>
            <p:nvPr/>
          </p:nvSpPr>
          <p:spPr>
            <a:xfrm>
              <a:off x="6756783" y="1117331"/>
              <a:ext cx="385510" cy="629345"/>
            </a:xfrm>
            <a:custGeom>
              <a:avLst/>
              <a:gdLst>
                <a:gd name="connsiteX0" fmla="*/ 385510 w 385510"/>
                <a:gd name="connsiteY0" fmla="*/ 26443 h 629345"/>
                <a:gd name="connsiteX1" fmla="*/ 294772 w 385510"/>
                <a:gd name="connsiteY1" fmla="*/ 192291 h 629345"/>
                <a:gd name="connsiteX2" fmla="*/ 359225 w 385510"/>
                <a:gd name="connsiteY2" fmla="*/ 315580 h 629345"/>
                <a:gd name="connsiteX3" fmla="*/ 380901 w 385510"/>
                <a:gd name="connsiteY3" fmla="*/ 353315 h 629345"/>
                <a:gd name="connsiteX4" fmla="*/ 329699 w 385510"/>
                <a:gd name="connsiteY4" fmla="*/ 336032 h 629345"/>
                <a:gd name="connsiteX5" fmla="*/ 270648 w 385510"/>
                <a:gd name="connsiteY5" fmla="*/ 338048 h 629345"/>
                <a:gd name="connsiteX6" fmla="*/ 269783 w 385510"/>
                <a:gd name="connsiteY6" fmla="*/ 405381 h 629345"/>
                <a:gd name="connsiteX7" fmla="*/ 308239 w 385510"/>
                <a:gd name="connsiteY7" fmla="*/ 447510 h 629345"/>
                <a:gd name="connsiteX8" fmla="*/ 361601 w 385510"/>
                <a:gd name="connsiteY8" fmla="*/ 530614 h 629345"/>
                <a:gd name="connsiteX9" fmla="*/ 326530 w 385510"/>
                <a:gd name="connsiteY9" fmla="*/ 629345 h 629345"/>
                <a:gd name="connsiteX10" fmla="*/ 278497 w 385510"/>
                <a:gd name="connsiteY10" fmla="*/ 615591 h 629345"/>
                <a:gd name="connsiteX11" fmla="*/ 175949 w 385510"/>
                <a:gd name="connsiteY11" fmla="*/ 574183 h 629345"/>
                <a:gd name="connsiteX12" fmla="*/ 39482 w 385510"/>
                <a:gd name="connsiteY12" fmla="*/ 148939 h 629345"/>
                <a:gd name="connsiteX13" fmla="*/ 320697 w 385510"/>
                <a:gd name="connsiteY13" fmla="*/ 4838 h 629345"/>
                <a:gd name="connsiteX14" fmla="*/ 385510 w 385510"/>
                <a:gd name="connsiteY14" fmla="*/ 26443 h 62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5510" h="629345">
                  <a:moveTo>
                    <a:pt x="385510" y="26443"/>
                  </a:moveTo>
                  <a:cubicBezTo>
                    <a:pt x="320409" y="46463"/>
                    <a:pt x="272160" y="124454"/>
                    <a:pt x="294772" y="192291"/>
                  </a:cubicBezTo>
                  <a:cubicBezTo>
                    <a:pt x="309607" y="236796"/>
                    <a:pt x="334524" y="276188"/>
                    <a:pt x="359225" y="315580"/>
                  </a:cubicBezTo>
                  <a:cubicBezTo>
                    <a:pt x="366067" y="326526"/>
                    <a:pt x="372116" y="337904"/>
                    <a:pt x="380901" y="353315"/>
                  </a:cubicBezTo>
                  <a:cubicBezTo>
                    <a:pt x="358577" y="353171"/>
                    <a:pt x="345038" y="341721"/>
                    <a:pt x="329699" y="336032"/>
                  </a:cubicBezTo>
                  <a:cubicBezTo>
                    <a:pt x="309679" y="328542"/>
                    <a:pt x="287787" y="316732"/>
                    <a:pt x="270648" y="338048"/>
                  </a:cubicBezTo>
                  <a:cubicBezTo>
                    <a:pt x="254013" y="358716"/>
                    <a:pt x="257901" y="383057"/>
                    <a:pt x="269783" y="405381"/>
                  </a:cubicBezTo>
                  <a:cubicBezTo>
                    <a:pt x="278929" y="422449"/>
                    <a:pt x="293548" y="435195"/>
                    <a:pt x="308239" y="447510"/>
                  </a:cubicBezTo>
                  <a:cubicBezTo>
                    <a:pt x="334668" y="469618"/>
                    <a:pt x="353032" y="497559"/>
                    <a:pt x="361601" y="530614"/>
                  </a:cubicBezTo>
                  <a:cubicBezTo>
                    <a:pt x="371900" y="570582"/>
                    <a:pt x="356633" y="602988"/>
                    <a:pt x="326530" y="629345"/>
                  </a:cubicBezTo>
                  <a:cubicBezTo>
                    <a:pt x="310543" y="624736"/>
                    <a:pt x="294556" y="620200"/>
                    <a:pt x="278497" y="615591"/>
                  </a:cubicBezTo>
                  <a:cubicBezTo>
                    <a:pt x="244290" y="601764"/>
                    <a:pt x="210084" y="587937"/>
                    <a:pt x="175949" y="574183"/>
                  </a:cubicBezTo>
                  <a:cubicBezTo>
                    <a:pt x="12117" y="480996"/>
                    <a:pt x="-46575" y="304849"/>
                    <a:pt x="39482" y="148939"/>
                  </a:cubicBezTo>
                  <a:cubicBezTo>
                    <a:pt x="105087" y="30043"/>
                    <a:pt x="203891" y="-15974"/>
                    <a:pt x="320697" y="4838"/>
                  </a:cubicBezTo>
                  <a:cubicBezTo>
                    <a:pt x="330419" y="6567"/>
                    <a:pt x="380253" y="14632"/>
                    <a:pt x="385510" y="26443"/>
                  </a:cubicBezTo>
                  <a:close/>
                </a:path>
              </a:pathLst>
            </a:custGeom>
            <a:solidFill>
              <a:srgbClr val="000201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129FF1C9-95F6-481B-B6A3-CA169772BF01}"/>
                </a:ext>
              </a:extLst>
            </p:cNvPr>
            <p:cNvSpPr/>
            <p:nvPr/>
          </p:nvSpPr>
          <p:spPr>
            <a:xfrm>
              <a:off x="8502650" y="1678904"/>
              <a:ext cx="382314" cy="503547"/>
            </a:xfrm>
            <a:custGeom>
              <a:avLst/>
              <a:gdLst>
                <a:gd name="connsiteX0" fmla="*/ 32613 w 382314"/>
                <a:gd name="connsiteY0" fmla="*/ 99962 h 503547"/>
                <a:gd name="connsiteX1" fmla="*/ 193061 w 382314"/>
                <a:gd name="connsiteY1" fmla="*/ 11529 h 503547"/>
                <a:gd name="connsiteX2" fmla="*/ 237494 w 382314"/>
                <a:gd name="connsiteY2" fmla="*/ 79 h 503547"/>
                <a:gd name="connsiteX3" fmla="*/ 280126 w 382314"/>
                <a:gd name="connsiteY3" fmla="*/ 58842 h 503547"/>
                <a:gd name="connsiteX4" fmla="*/ 316350 w 382314"/>
                <a:gd name="connsiteY4" fmla="*/ 122791 h 503547"/>
                <a:gd name="connsiteX5" fmla="*/ 362150 w 382314"/>
                <a:gd name="connsiteY5" fmla="*/ 199918 h 503547"/>
                <a:gd name="connsiteX6" fmla="*/ 360711 w 382314"/>
                <a:gd name="connsiteY6" fmla="*/ 228292 h 503547"/>
                <a:gd name="connsiteX7" fmla="*/ 190613 w 382314"/>
                <a:gd name="connsiteY7" fmla="*/ 186235 h 503547"/>
                <a:gd name="connsiteX8" fmla="*/ 138762 w 382314"/>
                <a:gd name="connsiteY8" fmla="*/ 215329 h 503547"/>
                <a:gd name="connsiteX9" fmla="*/ 173474 w 382314"/>
                <a:gd name="connsiteY9" fmla="*/ 260482 h 503547"/>
                <a:gd name="connsiteX10" fmla="*/ 382315 w 382314"/>
                <a:gd name="connsiteY10" fmla="*/ 307435 h 503547"/>
                <a:gd name="connsiteX11" fmla="*/ 308284 w 382314"/>
                <a:gd name="connsiteY11" fmla="*/ 406239 h 503547"/>
                <a:gd name="connsiteX12" fmla="*/ 65740 w 382314"/>
                <a:gd name="connsiteY12" fmla="*/ 498057 h 503547"/>
                <a:gd name="connsiteX13" fmla="*/ 21595 w 382314"/>
                <a:gd name="connsiteY13" fmla="*/ 496616 h 503547"/>
                <a:gd name="connsiteX14" fmla="*/ 207 w 382314"/>
                <a:gd name="connsiteY14" fmla="*/ 224403 h 503547"/>
                <a:gd name="connsiteX15" fmla="*/ 18066 w 382314"/>
                <a:gd name="connsiteY15" fmla="*/ 201862 h 503547"/>
                <a:gd name="connsiteX16" fmla="*/ 43128 w 382314"/>
                <a:gd name="connsiteY16" fmla="*/ 145259 h 503547"/>
                <a:gd name="connsiteX17" fmla="*/ 32613 w 382314"/>
                <a:gd name="connsiteY17" fmla="*/ 99962 h 50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2314" h="503547">
                  <a:moveTo>
                    <a:pt x="32613" y="99962"/>
                  </a:moveTo>
                  <a:cubicBezTo>
                    <a:pt x="44208" y="84479"/>
                    <a:pt x="159287" y="39903"/>
                    <a:pt x="193061" y="11529"/>
                  </a:cubicBezTo>
                  <a:cubicBezTo>
                    <a:pt x="206024" y="655"/>
                    <a:pt x="221795" y="511"/>
                    <a:pt x="237494" y="79"/>
                  </a:cubicBezTo>
                  <a:cubicBezTo>
                    <a:pt x="259963" y="-2154"/>
                    <a:pt x="259746" y="43719"/>
                    <a:pt x="280126" y="58842"/>
                  </a:cubicBezTo>
                  <a:cubicBezTo>
                    <a:pt x="302595" y="74253"/>
                    <a:pt x="319734" y="92689"/>
                    <a:pt x="316350" y="122791"/>
                  </a:cubicBezTo>
                  <a:cubicBezTo>
                    <a:pt x="331617" y="148500"/>
                    <a:pt x="346883" y="174209"/>
                    <a:pt x="362150" y="199918"/>
                  </a:cubicBezTo>
                  <a:cubicBezTo>
                    <a:pt x="368199" y="211656"/>
                    <a:pt x="372161" y="222386"/>
                    <a:pt x="360711" y="228292"/>
                  </a:cubicBezTo>
                  <a:cubicBezTo>
                    <a:pt x="306484" y="214897"/>
                    <a:pt x="244983" y="199198"/>
                    <a:pt x="190613" y="186235"/>
                  </a:cubicBezTo>
                  <a:cubicBezTo>
                    <a:pt x="164976" y="180114"/>
                    <a:pt x="144163" y="187964"/>
                    <a:pt x="138762" y="215329"/>
                  </a:cubicBezTo>
                  <a:cubicBezTo>
                    <a:pt x="133722" y="240894"/>
                    <a:pt x="149205" y="254793"/>
                    <a:pt x="173474" y="260482"/>
                  </a:cubicBezTo>
                  <a:cubicBezTo>
                    <a:pt x="229068" y="273517"/>
                    <a:pt x="339106" y="300234"/>
                    <a:pt x="382315" y="307435"/>
                  </a:cubicBezTo>
                  <a:cubicBezTo>
                    <a:pt x="382315" y="343442"/>
                    <a:pt x="344075" y="388163"/>
                    <a:pt x="308284" y="406239"/>
                  </a:cubicBezTo>
                  <a:cubicBezTo>
                    <a:pt x="294457" y="413224"/>
                    <a:pt x="133074" y="475156"/>
                    <a:pt x="65740" y="498057"/>
                  </a:cubicBezTo>
                  <a:cubicBezTo>
                    <a:pt x="51481" y="502882"/>
                    <a:pt x="35927" y="508139"/>
                    <a:pt x="21595" y="496616"/>
                  </a:cubicBezTo>
                  <a:cubicBezTo>
                    <a:pt x="7841" y="406383"/>
                    <a:pt x="10865" y="314853"/>
                    <a:pt x="207" y="224403"/>
                  </a:cubicBezTo>
                  <a:cubicBezTo>
                    <a:pt x="-1521" y="209856"/>
                    <a:pt x="7841" y="204527"/>
                    <a:pt x="18066" y="201862"/>
                  </a:cubicBezTo>
                  <a:cubicBezTo>
                    <a:pt x="50977" y="193293"/>
                    <a:pt x="54362" y="173633"/>
                    <a:pt x="43128" y="145259"/>
                  </a:cubicBezTo>
                  <a:cubicBezTo>
                    <a:pt x="37583" y="131000"/>
                    <a:pt x="35998" y="115085"/>
                    <a:pt x="32613" y="99962"/>
                  </a:cubicBezTo>
                  <a:close/>
                </a:path>
              </a:pathLst>
            </a:custGeom>
            <a:solidFill>
              <a:srgbClr val="FDB197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CBA2042C-515B-414B-BCF9-E83DB37B768D}"/>
                </a:ext>
              </a:extLst>
            </p:cNvPr>
            <p:cNvSpPr/>
            <p:nvPr/>
          </p:nvSpPr>
          <p:spPr>
            <a:xfrm>
              <a:off x="7182553" y="1287802"/>
              <a:ext cx="38956" cy="64812"/>
            </a:xfrm>
            <a:custGeom>
              <a:avLst/>
              <a:gdLst>
                <a:gd name="connsiteX0" fmla="*/ 10151 w 38956"/>
                <a:gd name="connsiteY0" fmla="*/ 64813 h 64812"/>
                <a:gd name="connsiteX1" fmla="*/ 38956 w 38956"/>
                <a:gd name="connsiteY1" fmla="*/ 0 h 64812"/>
                <a:gd name="connsiteX2" fmla="*/ 10151 w 38956"/>
                <a:gd name="connsiteY2" fmla="*/ 64813 h 6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56" h="64812">
                  <a:moveTo>
                    <a:pt x="10151" y="64813"/>
                  </a:moveTo>
                  <a:cubicBezTo>
                    <a:pt x="-11454" y="28806"/>
                    <a:pt x="2949" y="14403"/>
                    <a:pt x="38956" y="0"/>
                  </a:cubicBezTo>
                  <a:cubicBezTo>
                    <a:pt x="24554" y="21604"/>
                    <a:pt x="2949" y="28806"/>
                    <a:pt x="10151" y="64813"/>
                  </a:cubicBezTo>
                  <a:close/>
                </a:path>
              </a:pathLst>
            </a:custGeom>
            <a:solidFill>
              <a:srgbClr val="502616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DF0B264A-A9F7-40D6-9F3E-811F85820CEF}"/>
              </a:ext>
            </a:extLst>
          </p:cNvPr>
          <p:cNvGrpSpPr/>
          <p:nvPr/>
        </p:nvGrpSpPr>
        <p:grpSpPr>
          <a:xfrm flipH="1">
            <a:off x="6295287" y="1104932"/>
            <a:ext cx="1178360" cy="2265048"/>
            <a:chOff x="593371" y="3382197"/>
            <a:chExt cx="1768523" cy="3399461"/>
          </a:xfrm>
        </p:grpSpPr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0ADB9286-75F1-497B-8DFA-1F231C825413}"/>
                </a:ext>
              </a:extLst>
            </p:cNvPr>
            <p:cNvSpPr/>
            <p:nvPr/>
          </p:nvSpPr>
          <p:spPr>
            <a:xfrm>
              <a:off x="593371" y="3382197"/>
              <a:ext cx="1768523" cy="2335036"/>
            </a:xfrm>
            <a:custGeom>
              <a:avLst/>
              <a:gdLst>
                <a:gd name="connsiteX0" fmla="*/ 1746816 w 1768523"/>
                <a:gd name="connsiteY0" fmla="*/ 629167 h 2335036"/>
                <a:gd name="connsiteX1" fmla="*/ 1276141 w 1768523"/>
                <a:gd name="connsiteY1" fmla="*/ 65891 h 2335036"/>
                <a:gd name="connsiteX2" fmla="*/ 488123 w 1768523"/>
                <a:gd name="connsiteY2" fmla="*/ 73294 h 2335036"/>
                <a:gd name="connsiteX3" fmla="*/ 33167 w 1768523"/>
                <a:gd name="connsiteY3" fmla="*/ 573209 h 2335036"/>
                <a:gd name="connsiteX4" fmla="*/ 14443 w 1768523"/>
                <a:gd name="connsiteY4" fmla="*/ 1033369 h 2335036"/>
                <a:gd name="connsiteX5" fmla="*/ 309681 w 1768523"/>
                <a:gd name="connsiteY5" fmla="*/ 1783457 h 2335036"/>
                <a:gd name="connsiteX6" fmla="*/ 775582 w 1768523"/>
                <a:gd name="connsiteY6" fmla="*/ 2135189 h 2335036"/>
                <a:gd name="connsiteX7" fmla="*/ 724882 w 1768523"/>
                <a:gd name="connsiteY7" fmla="*/ 2287234 h 2335036"/>
                <a:gd name="connsiteX8" fmla="*/ 759326 w 1768523"/>
                <a:gd name="connsiteY8" fmla="*/ 2335037 h 2335036"/>
                <a:gd name="connsiteX9" fmla="*/ 1009176 w 1768523"/>
                <a:gd name="connsiteY9" fmla="*/ 2335037 h 2335036"/>
                <a:gd name="connsiteX10" fmla="*/ 1042815 w 1768523"/>
                <a:gd name="connsiteY10" fmla="*/ 2285088 h 2335036"/>
                <a:gd name="connsiteX11" fmla="*/ 983156 w 1768523"/>
                <a:gd name="connsiteY11" fmla="*/ 2137711 h 2335036"/>
                <a:gd name="connsiteX12" fmla="*/ 1382637 w 1768523"/>
                <a:gd name="connsiteY12" fmla="*/ 1894674 h 2335036"/>
                <a:gd name="connsiteX13" fmla="*/ 1679861 w 1768523"/>
                <a:gd name="connsiteY13" fmla="*/ 1362837 h 2335036"/>
                <a:gd name="connsiteX14" fmla="*/ 1746816 w 1768523"/>
                <a:gd name="connsiteY14" fmla="*/ 629167 h 233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8523" h="2335036">
                  <a:moveTo>
                    <a:pt x="1746816" y="629167"/>
                  </a:moveTo>
                  <a:cubicBezTo>
                    <a:pt x="1694132" y="355442"/>
                    <a:pt x="1542730" y="159082"/>
                    <a:pt x="1276141" y="65891"/>
                  </a:cubicBezTo>
                  <a:cubicBezTo>
                    <a:pt x="1014112" y="-25744"/>
                    <a:pt x="748328" y="-20433"/>
                    <a:pt x="488123" y="73294"/>
                  </a:cubicBezTo>
                  <a:cubicBezTo>
                    <a:pt x="250880" y="158706"/>
                    <a:pt x="98191" y="328241"/>
                    <a:pt x="33167" y="573209"/>
                  </a:cubicBezTo>
                  <a:cubicBezTo>
                    <a:pt x="-7125" y="724933"/>
                    <a:pt x="-7286" y="878910"/>
                    <a:pt x="14443" y="1033369"/>
                  </a:cubicBezTo>
                  <a:cubicBezTo>
                    <a:pt x="52964" y="1306879"/>
                    <a:pt x="147818" y="1558929"/>
                    <a:pt x="309681" y="1783457"/>
                  </a:cubicBezTo>
                  <a:cubicBezTo>
                    <a:pt x="428464" y="1948217"/>
                    <a:pt x="572891" y="2081324"/>
                    <a:pt x="775582" y="2135189"/>
                  </a:cubicBezTo>
                  <a:lnTo>
                    <a:pt x="724882" y="2287234"/>
                  </a:lnTo>
                  <a:cubicBezTo>
                    <a:pt x="717049" y="2310733"/>
                    <a:pt x="734539" y="2335037"/>
                    <a:pt x="759326" y="2335037"/>
                  </a:cubicBezTo>
                  <a:lnTo>
                    <a:pt x="1009176" y="2335037"/>
                  </a:lnTo>
                  <a:cubicBezTo>
                    <a:pt x="1034928" y="2335037"/>
                    <a:pt x="1052472" y="2308963"/>
                    <a:pt x="1042815" y="2285088"/>
                  </a:cubicBezTo>
                  <a:lnTo>
                    <a:pt x="983156" y="2137711"/>
                  </a:lnTo>
                  <a:cubicBezTo>
                    <a:pt x="1097968" y="2118504"/>
                    <a:pt x="1296313" y="2006052"/>
                    <a:pt x="1382637" y="1894674"/>
                  </a:cubicBezTo>
                  <a:cubicBezTo>
                    <a:pt x="1510003" y="1730396"/>
                    <a:pt x="1615212" y="1558983"/>
                    <a:pt x="1679861" y="1362837"/>
                  </a:cubicBezTo>
                  <a:cubicBezTo>
                    <a:pt x="1758727" y="1123717"/>
                    <a:pt x="1794995" y="879607"/>
                    <a:pt x="1746816" y="629167"/>
                  </a:cubicBezTo>
                  <a:close/>
                </a:path>
              </a:pathLst>
            </a:custGeom>
            <a:solidFill>
              <a:srgbClr val="FBB726"/>
            </a:solidFill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12E5DC0A-ADD5-4256-B81B-45BE2F359804}"/>
                </a:ext>
              </a:extLst>
            </p:cNvPr>
            <p:cNvSpPr/>
            <p:nvPr/>
          </p:nvSpPr>
          <p:spPr>
            <a:xfrm>
              <a:off x="747627" y="3622883"/>
              <a:ext cx="337288" cy="479190"/>
            </a:xfrm>
            <a:custGeom>
              <a:avLst/>
              <a:gdLst>
                <a:gd name="connsiteX0" fmla="*/ 0 w 337288"/>
                <a:gd name="connsiteY0" fmla="*/ 371259 h 479190"/>
                <a:gd name="connsiteX1" fmla="*/ 106335 w 337288"/>
                <a:gd name="connsiteY1" fmla="*/ 108961 h 479190"/>
                <a:gd name="connsiteX2" fmla="*/ 197541 w 337288"/>
                <a:gd name="connsiteY2" fmla="*/ 23121 h 479190"/>
                <a:gd name="connsiteX3" fmla="*/ 298404 w 337288"/>
                <a:gd name="connsiteY3" fmla="*/ 9708 h 479190"/>
                <a:gd name="connsiteX4" fmla="*/ 336335 w 337288"/>
                <a:gd name="connsiteY4" fmla="*/ 106923 h 479190"/>
                <a:gd name="connsiteX5" fmla="*/ 157625 w 337288"/>
                <a:gd name="connsiteY5" fmla="*/ 443043 h 479190"/>
                <a:gd name="connsiteX6" fmla="*/ 109071 w 337288"/>
                <a:gd name="connsiteY6" fmla="*/ 471156 h 479190"/>
                <a:gd name="connsiteX7" fmla="*/ 3595 w 337288"/>
                <a:gd name="connsiteY7" fmla="*/ 413642 h 479190"/>
                <a:gd name="connsiteX8" fmla="*/ 0 w 337288"/>
                <a:gd name="connsiteY8" fmla="*/ 371259 h 47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288" h="479190">
                  <a:moveTo>
                    <a:pt x="0" y="371259"/>
                  </a:moveTo>
                  <a:cubicBezTo>
                    <a:pt x="6170" y="273507"/>
                    <a:pt x="47534" y="187720"/>
                    <a:pt x="106335" y="108961"/>
                  </a:cubicBezTo>
                  <a:cubicBezTo>
                    <a:pt x="131658" y="75054"/>
                    <a:pt x="161273" y="45547"/>
                    <a:pt x="197541" y="23121"/>
                  </a:cubicBezTo>
                  <a:cubicBezTo>
                    <a:pt x="229302" y="3431"/>
                    <a:pt x="263477" y="-10089"/>
                    <a:pt x="298404" y="9708"/>
                  </a:cubicBezTo>
                  <a:cubicBezTo>
                    <a:pt x="335154" y="30578"/>
                    <a:pt x="339822" y="70548"/>
                    <a:pt x="336335" y="106923"/>
                  </a:cubicBezTo>
                  <a:cubicBezTo>
                    <a:pt x="323351" y="243088"/>
                    <a:pt x="262726" y="355271"/>
                    <a:pt x="157625" y="443043"/>
                  </a:cubicBezTo>
                  <a:cubicBezTo>
                    <a:pt x="143193" y="455114"/>
                    <a:pt x="126615" y="464181"/>
                    <a:pt x="109071" y="471156"/>
                  </a:cubicBezTo>
                  <a:cubicBezTo>
                    <a:pt x="55421" y="492509"/>
                    <a:pt x="14861" y="470619"/>
                    <a:pt x="3595" y="413642"/>
                  </a:cubicBezTo>
                  <a:cubicBezTo>
                    <a:pt x="966" y="400605"/>
                    <a:pt x="1234" y="387032"/>
                    <a:pt x="0" y="371259"/>
                  </a:cubicBezTo>
                  <a:close/>
                </a:path>
              </a:pathLst>
            </a:custGeom>
            <a:solidFill>
              <a:srgbClr val="FCCE6C"/>
            </a:solidFill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06492508-B128-47DE-8AA1-92D2BEEB4E3C}"/>
                </a:ext>
              </a:extLst>
            </p:cNvPr>
            <p:cNvSpPr/>
            <p:nvPr/>
          </p:nvSpPr>
          <p:spPr>
            <a:xfrm>
              <a:off x="1319060" y="5508196"/>
              <a:ext cx="320740" cy="1273462"/>
            </a:xfrm>
            <a:custGeom>
              <a:avLst/>
              <a:gdLst>
                <a:gd name="connsiteX0" fmla="*/ 312136 w 320740"/>
                <a:gd name="connsiteY0" fmla="*/ 95244 h 1273462"/>
                <a:gd name="connsiteX1" fmla="*/ 275868 w 320740"/>
                <a:gd name="connsiteY1" fmla="*/ 10423 h 1273462"/>
                <a:gd name="connsiteX2" fmla="*/ 245448 w 320740"/>
                <a:gd name="connsiteY2" fmla="*/ 873 h 1273462"/>
                <a:gd name="connsiteX3" fmla="*/ 47371 w 320740"/>
                <a:gd name="connsiteY3" fmla="*/ 11067 h 1273462"/>
                <a:gd name="connsiteX4" fmla="*/ 6757 w 320740"/>
                <a:gd name="connsiteY4" fmla="*/ 117348 h 1273462"/>
                <a:gd name="connsiteX5" fmla="*/ 8689 w 320740"/>
                <a:gd name="connsiteY5" fmla="*/ 175827 h 1273462"/>
                <a:gd name="connsiteX6" fmla="*/ 49141 w 320740"/>
                <a:gd name="connsiteY6" fmla="*/ 184250 h 1273462"/>
                <a:gd name="connsiteX7" fmla="*/ 112771 w 320740"/>
                <a:gd name="connsiteY7" fmla="*/ 151148 h 1273462"/>
                <a:gd name="connsiteX8" fmla="*/ 140508 w 320740"/>
                <a:gd name="connsiteY8" fmla="*/ 165580 h 1273462"/>
                <a:gd name="connsiteX9" fmla="*/ 151292 w 320740"/>
                <a:gd name="connsiteY9" fmla="*/ 218533 h 1273462"/>
                <a:gd name="connsiteX10" fmla="*/ 152579 w 320740"/>
                <a:gd name="connsiteY10" fmla="*/ 253299 h 1273462"/>
                <a:gd name="connsiteX11" fmla="*/ 153330 w 320740"/>
                <a:gd name="connsiteY11" fmla="*/ 1239823 h 1273462"/>
                <a:gd name="connsiteX12" fmla="*/ 162397 w 320740"/>
                <a:gd name="connsiteY12" fmla="*/ 1273462 h 1273462"/>
                <a:gd name="connsiteX13" fmla="*/ 171464 w 320740"/>
                <a:gd name="connsiteY13" fmla="*/ 1239609 h 1273462"/>
                <a:gd name="connsiteX14" fmla="*/ 171411 w 320740"/>
                <a:gd name="connsiteY14" fmla="*/ 253084 h 1273462"/>
                <a:gd name="connsiteX15" fmla="*/ 172698 w 320740"/>
                <a:gd name="connsiteY15" fmla="*/ 218372 h 1273462"/>
                <a:gd name="connsiteX16" fmla="*/ 183321 w 320740"/>
                <a:gd name="connsiteY16" fmla="*/ 176042 h 1273462"/>
                <a:gd name="connsiteX17" fmla="*/ 227368 w 320740"/>
                <a:gd name="connsiteY17" fmla="*/ 149324 h 1273462"/>
                <a:gd name="connsiteX18" fmla="*/ 284130 w 320740"/>
                <a:gd name="connsiteY18" fmla="*/ 171696 h 1273462"/>
                <a:gd name="connsiteX19" fmla="*/ 315194 w 320740"/>
                <a:gd name="connsiteY19" fmla="*/ 154099 h 1273462"/>
                <a:gd name="connsiteX20" fmla="*/ 312136 w 320740"/>
                <a:gd name="connsiteY20" fmla="*/ 95244 h 1273462"/>
                <a:gd name="connsiteX21" fmla="*/ 38626 w 320740"/>
                <a:gd name="connsiteY21" fmla="*/ 157747 h 1273462"/>
                <a:gd name="connsiteX22" fmla="*/ 16361 w 320740"/>
                <a:gd name="connsiteY22" fmla="*/ 154260 h 1273462"/>
                <a:gd name="connsiteX23" fmla="*/ 54345 w 320740"/>
                <a:gd name="connsiteY23" fmla="*/ 39555 h 1273462"/>
                <a:gd name="connsiteX24" fmla="*/ 70440 w 320740"/>
                <a:gd name="connsiteY24" fmla="*/ 40789 h 1273462"/>
                <a:gd name="connsiteX25" fmla="*/ 148073 w 320740"/>
                <a:gd name="connsiteY25" fmla="*/ 88216 h 1273462"/>
                <a:gd name="connsiteX26" fmla="*/ 38626 w 320740"/>
                <a:gd name="connsiteY26" fmla="*/ 157747 h 1273462"/>
                <a:gd name="connsiteX27" fmla="*/ 151077 w 320740"/>
                <a:gd name="connsiteY27" fmla="*/ 68151 h 1273462"/>
                <a:gd name="connsiteX28" fmla="*/ 82995 w 320740"/>
                <a:gd name="connsiteY28" fmla="*/ 26626 h 1273462"/>
                <a:gd name="connsiteX29" fmla="*/ 112127 w 320740"/>
                <a:gd name="connsiteY29" fmla="*/ 25284 h 1273462"/>
                <a:gd name="connsiteX30" fmla="*/ 151077 w 320740"/>
                <a:gd name="connsiteY30" fmla="*/ 68151 h 1273462"/>
                <a:gd name="connsiteX31" fmla="*/ 239332 w 320740"/>
                <a:gd name="connsiteY31" fmla="*/ 20026 h 1273462"/>
                <a:gd name="connsiteX32" fmla="*/ 174737 w 320740"/>
                <a:gd name="connsiteY32" fmla="*/ 68580 h 1273462"/>
                <a:gd name="connsiteX33" fmla="*/ 239332 w 320740"/>
                <a:gd name="connsiteY33" fmla="*/ 20026 h 1273462"/>
                <a:gd name="connsiteX34" fmla="*/ 301996 w 320740"/>
                <a:gd name="connsiteY34" fmla="*/ 139989 h 1273462"/>
                <a:gd name="connsiteX35" fmla="*/ 277156 w 320740"/>
                <a:gd name="connsiteY35" fmla="*/ 138648 h 1273462"/>
                <a:gd name="connsiteX36" fmla="*/ 177795 w 320740"/>
                <a:gd name="connsiteY36" fmla="*/ 86875 h 1273462"/>
                <a:gd name="connsiteX37" fmla="*/ 254569 w 320740"/>
                <a:gd name="connsiteY37" fmla="*/ 30327 h 1273462"/>
                <a:gd name="connsiteX38" fmla="*/ 264923 w 320740"/>
                <a:gd name="connsiteY38" fmla="*/ 29952 h 1273462"/>
                <a:gd name="connsiteX39" fmla="*/ 299045 w 320740"/>
                <a:gd name="connsiteY39" fmla="*/ 115256 h 1273462"/>
                <a:gd name="connsiteX40" fmla="*/ 301996 w 320740"/>
                <a:gd name="connsiteY40" fmla="*/ 139989 h 127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0740" h="1273462">
                  <a:moveTo>
                    <a:pt x="312136" y="95244"/>
                  </a:moveTo>
                  <a:cubicBezTo>
                    <a:pt x="300923" y="66595"/>
                    <a:pt x="288047" y="38643"/>
                    <a:pt x="275868" y="10423"/>
                  </a:cubicBezTo>
                  <a:cubicBezTo>
                    <a:pt x="269055" y="-3365"/>
                    <a:pt x="256769" y="283"/>
                    <a:pt x="245448" y="873"/>
                  </a:cubicBezTo>
                  <a:cubicBezTo>
                    <a:pt x="179405" y="4253"/>
                    <a:pt x="113414" y="7687"/>
                    <a:pt x="47371" y="11067"/>
                  </a:cubicBezTo>
                  <a:cubicBezTo>
                    <a:pt x="33690" y="46423"/>
                    <a:pt x="19043" y="81456"/>
                    <a:pt x="6757" y="117348"/>
                  </a:cubicBezTo>
                  <a:cubicBezTo>
                    <a:pt x="266" y="136287"/>
                    <a:pt x="-5260" y="156781"/>
                    <a:pt x="8689" y="175827"/>
                  </a:cubicBezTo>
                  <a:cubicBezTo>
                    <a:pt x="18185" y="197234"/>
                    <a:pt x="34870" y="189938"/>
                    <a:pt x="49141" y="184250"/>
                  </a:cubicBezTo>
                  <a:cubicBezTo>
                    <a:pt x="71353" y="175452"/>
                    <a:pt x="92330" y="163756"/>
                    <a:pt x="112771" y="151148"/>
                  </a:cubicBezTo>
                  <a:cubicBezTo>
                    <a:pt x="133158" y="138540"/>
                    <a:pt x="138845" y="141974"/>
                    <a:pt x="140508" y="165580"/>
                  </a:cubicBezTo>
                  <a:cubicBezTo>
                    <a:pt x="141796" y="183660"/>
                    <a:pt x="135840" y="203296"/>
                    <a:pt x="151292" y="218533"/>
                  </a:cubicBezTo>
                  <a:cubicBezTo>
                    <a:pt x="151721" y="230122"/>
                    <a:pt x="152526" y="241710"/>
                    <a:pt x="152579" y="253299"/>
                  </a:cubicBezTo>
                  <a:cubicBezTo>
                    <a:pt x="152740" y="582122"/>
                    <a:pt x="152740" y="911000"/>
                    <a:pt x="153330" y="1239823"/>
                  </a:cubicBezTo>
                  <a:cubicBezTo>
                    <a:pt x="153330" y="1251680"/>
                    <a:pt x="145658" y="1273462"/>
                    <a:pt x="162397" y="1273462"/>
                  </a:cubicBezTo>
                  <a:cubicBezTo>
                    <a:pt x="178653" y="1273408"/>
                    <a:pt x="171411" y="1251573"/>
                    <a:pt x="171464" y="1239609"/>
                  </a:cubicBezTo>
                  <a:cubicBezTo>
                    <a:pt x="171786" y="910785"/>
                    <a:pt x="171518" y="581908"/>
                    <a:pt x="171411" y="253084"/>
                  </a:cubicBezTo>
                  <a:cubicBezTo>
                    <a:pt x="171411" y="241496"/>
                    <a:pt x="172215" y="229907"/>
                    <a:pt x="172698" y="218372"/>
                  </a:cubicBezTo>
                  <a:cubicBezTo>
                    <a:pt x="185521" y="206623"/>
                    <a:pt x="183106" y="190903"/>
                    <a:pt x="183321" y="176042"/>
                  </a:cubicBezTo>
                  <a:cubicBezTo>
                    <a:pt x="184019" y="133229"/>
                    <a:pt x="190779" y="129044"/>
                    <a:pt x="227368" y="149324"/>
                  </a:cubicBezTo>
                  <a:cubicBezTo>
                    <a:pt x="245341" y="159303"/>
                    <a:pt x="264011" y="167672"/>
                    <a:pt x="284130" y="171696"/>
                  </a:cubicBezTo>
                  <a:cubicBezTo>
                    <a:pt x="298348" y="174540"/>
                    <a:pt x="313745" y="175667"/>
                    <a:pt x="315194" y="154099"/>
                  </a:cubicBezTo>
                  <a:cubicBezTo>
                    <a:pt x="325602" y="133819"/>
                    <a:pt x="319486" y="114076"/>
                    <a:pt x="312136" y="95244"/>
                  </a:cubicBezTo>
                  <a:close/>
                  <a:moveTo>
                    <a:pt x="38626" y="157747"/>
                  </a:moveTo>
                  <a:cubicBezTo>
                    <a:pt x="31168" y="161074"/>
                    <a:pt x="21940" y="166921"/>
                    <a:pt x="16361" y="154260"/>
                  </a:cubicBezTo>
                  <a:cubicBezTo>
                    <a:pt x="19204" y="112788"/>
                    <a:pt x="39699" y="77057"/>
                    <a:pt x="54345" y="39555"/>
                  </a:cubicBezTo>
                  <a:cubicBezTo>
                    <a:pt x="58906" y="27913"/>
                    <a:pt x="65236" y="36980"/>
                    <a:pt x="70440" y="40789"/>
                  </a:cubicBezTo>
                  <a:cubicBezTo>
                    <a:pt x="95388" y="56026"/>
                    <a:pt x="120282" y="71209"/>
                    <a:pt x="148073" y="88216"/>
                  </a:cubicBezTo>
                  <a:cubicBezTo>
                    <a:pt x="111483" y="114880"/>
                    <a:pt x="77576" y="140203"/>
                    <a:pt x="38626" y="157747"/>
                  </a:cubicBezTo>
                  <a:close/>
                  <a:moveTo>
                    <a:pt x="151077" y="68151"/>
                  </a:moveTo>
                  <a:cubicBezTo>
                    <a:pt x="127632" y="59191"/>
                    <a:pt x="108962" y="44115"/>
                    <a:pt x="82995" y="26626"/>
                  </a:cubicBezTo>
                  <a:cubicBezTo>
                    <a:pt x="98070" y="25928"/>
                    <a:pt x="105099" y="25606"/>
                    <a:pt x="112127" y="25284"/>
                  </a:cubicBezTo>
                  <a:cubicBezTo>
                    <a:pt x="154618" y="23353"/>
                    <a:pt x="154618" y="23353"/>
                    <a:pt x="151077" y="68151"/>
                  </a:cubicBezTo>
                  <a:close/>
                  <a:moveTo>
                    <a:pt x="239332" y="20026"/>
                  </a:moveTo>
                  <a:cubicBezTo>
                    <a:pt x="214921" y="38375"/>
                    <a:pt x="195446" y="53021"/>
                    <a:pt x="174737" y="68580"/>
                  </a:cubicBezTo>
                  <a:cubicBezTo>
                    <a:pt x="167387" y="10530"/>
                    <a:pt x="164704" y="22441"/>
                    <a:pt x="239332" y="20026"/>
                  </a:cubicBezTo>
                  <a:close/>
                  <a:moveTo>
                    <a:pt x="301996" y="139989"/>
                  </a:moveTo>
                  <a:cubicBezTo>
                    <a:pt x="294753" y="148412"/>
                    <a:pt x="284881" y="141491"/>
                    <a:pt x="277156" y="138648"/>
                  </a:cubicBezTo>
                  <a:cubicBezTo>
                    <a:pt x="243034" y="126040"/>
                    <a:pt x="211863" y="107584"/>
                    <a:pt x="177795" y="86875"/>
                  </a:cubicBezTo>
                  <a:cubicBezTo>
                    <a:pt x="204835" y="66917"/>
                    <a:pt x="229729" y="48622"/>
                    <a:pt x="254569" y="30327"/>
                  </a:cubicBezTo>
                  <a:cubicBezTo>
                    <a:pt x="257895" y="26143"/>
                    <a:pt x="262670" y="24748"/>
                    <a:pt x="264923" y="29952"/>
                  </a:cubicBezTo>
                  <a:cubicBezTo>
                    <a:pt x="277209" y="58011"/>
                    <a:pt x="295129" y="83870"/>
                    <a:pt x="299045" y="115256"/>
                  </a:cubicBezTo>
                  <a:cubicBezTo>
                    <a:pt x="303444" y="123143"/>
                    <a:pt x="308595" y="132317"/>
                    <a:pt x="301996" y="139989"/>
                  </a:cubicBezTo>
                  <a:close/>
                </a:path>
              </a:pathLst>
            </a:custGeom>
            <a:solidFill>
              <a:srgbClr val="15BF00"/>
            </a:solidFill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41121EDF-DEB5-4A2F-94BF-2510975E83B2}"/>
              </a:ext>
            </a:extLst>
          </p:cNvPr>
          <p:cNvGrpSpPr/>
          <p:nvPr/>
        </p:nvGrpSpPr>
        <p:grpSpPr>
          <a:xfrm flipH="1">
            <a:off x="3461542" y="3200894"/>
            <a:ext cx="2139064" cy="1496464"/>
            <a:chOff x="2475011" y="3516151"/>
            <a:chExt cx="2601747" cy="1820152"/>
          </a:xfrm>
        </p:grpSpPr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09058ABB-66EC-40E2-B600-63087EBD340C}"/>
                </a:ext>
              </a:extLst>
            </p:cNvPr>
            <p:cNvSpPr/>
            <p:nvPr/>
          </p:nvSpPr>
          <p:spPr>
            <a:xfrm>
              <a:off x="3200257" y="4595939"/>
              <a:ext cx="187776" cy="187776"/>
            </a:xfrm>
            <a:custGeom>
              <a:avLst/>
              <a:gdLst>
                <a:gd name="connsiteX0" fmla="*/ 187777 w 187776"/>
                <a:gd name="connsiteY0" fmla="*/ 93888 h 187776"/>
                <a:gd name="connsiteX1" fmla="*/ 93888 w 187776"/>
                <a:gd name="connsiteY1" fmla="*/ 187777 h 187776"/>
                <a:gd name="connsiteX2" fmla="*/ 0 w 187776"/>
                <a:gd name="connsiteY2" fmla="*/ 93888 h 187776"/>
                <a:gd name="connsiteX3" fmla="*/ 93888 w 187776"/>
                <a:gd name="connsiteY3" fmla="*/ 0 h 187776"/>
                <a:gd name="connsiteX4" fmla="*/ 187777 w 187776"/>
                <a:gd name="connsiteY4" fmla="*/ 93888 h 18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776" h="187776">
                  <a:moveTo>
                    <a:pt x="187777" y="93888"/>
                  </a:moveTo>
                  <a:cubicBezTo>
                    <a:pt x="187777" y="145741"/>
                    <a:pt x="145742" y="187777"/>
                    <a:pt x="93888" y="187777"/>
                  </a:cubicBezTo>
                  <a:cubicBezTo>
                    <a:pt x="42035" y="187777"/>
                    <a:pt x="0" y="145741"/>
                    <a:pt x="0" y="93888"/>
                  </a:cubicBezTo>
                  <a:cubicBezTo>
                    <a:pt x="0" y="42035"/>
                    <a:pt x="42035" y="0"/>
                    <a:pt x="93888" y="0"/>
                  </a:cubicBezTo>
                  <a:cubicBezTo>
                    <a:pt x="145742" y="0"/>
                    <a:pt x="187777" y="42035"/>
                    <a:pt x="187777" y="93888"/>
                  </a:cubicBezTo>
                  <a:close/>
                </a:path>
              </a:pathLst>
            </a:custGeom>
            <a:solidFill>
              <a:srgbClr val="FE4701"/>
            </a:solidFill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C26CECEF-AFF5-4ED0-BDF0-496A9A01D867}"/>
                </a:ext>
              </a:extLst>
            </p:cNvPr>
            <p:cNvSpPr/>
            <p:nvPr/>
          </p:nvSpPr>
          <p:spPr>
            <a:xfrm>
              <a:off x="2908314" y="3516151"/>
              <a:ext cx="1397143" cy="1408037"/>
            </a:xfrm>
            <a:custGeom>
              <a:avLst/>
              <a:gdLst>
                <a:gd name="connsiteX0" fmla="*/ 329016 w 1397143"/>
                <a:gd name="connsiteY0" fmla="*/ 1100819 h 1408037"/>
                <a:gd name="connsiteX1" fmla="*/ 346131 w 1397143"/>
                <a:gd name="connsiteY1" fmla="*/ 917227 h 1408037"/>
                <a:gd name="connsiteX2" fmla="*/ 412013 w 1397143"/>
                <a:gd name="connsiteY2" fmla="*/ 816257 h 1408037"/>
                <a:gd name="connsiteX3" fmla="*/ 465181 w 1397143"/>
                <a:gd name="connsiteY3" fmla="*/ 790558 h 1408037"/>
                <a:gd name="connsiteX4" fmla="*/ 617602 w 1397143"/>
                <a:gd name="connsiteY4" fmla="*/ 781116 h 1408037"/>
                <a:gd name="connsiteX5" fmla="*/ 652582 w 1397143"/>
                <a:gd name="connsiteY5" fmla="*/ 749516 h 1408037"/>
                <a:gd name="connsiteX6" fmla="*/ 615832 w 1397143"/>
                <a:gd name="connsiteY6" fmla="*/ 667967 h 1408037"/>
                <a:gd name="connsiteX7" fmla="*/ 372527 w 1397143"/>
                <a:gd name="connsiteY7" fmla="*/ 513024 h 1408037"/>
                <a:gd name="connsiteX8" fmla="*/ 86677 w 1397143"/>
                <a:gd name="connsiteY8" fmla="*/ 407226 h 1408037"/>
                <a:gd name="connsiteX9" fmla="*/ 13176 w 1397143"/>
                <a:gd name="connsiteY9" fmla="*/ 351590 h 1408037"/>
                <a:gd name="connsiteX10" fmla="*/ 9474 w 1397143"/>
                <a:gd name="connsiteY10" fmla="*/ 286620 h 1408037"/>
                <a:gd name="connsiteX11" fmla="*/ 69938 w 1397143"/>
                <a:gd name="connsiteY11" fmla="*/ 271812 h 1408037"/>
                <a:gd name="connsiteX12" fmla="*/ 352354 w 1397143"/>
                <a:gd name="connsiteY12" fmla="*/ 341880 h 1408037"/>
                <a:gd name="connsiteX13" fmla="*/ 559928 w 1397143"/>
                <a:gd name="connsiteY13" fmla="*/ 404221 h 1408037"/>
                <a:gd name="connsiteX14" fmla="*/ 656820 w 1397143"/>
                <a:gd name="connsiteY14" fmla="*/ 468173 h 1408037"/>
                <a:gd name="connsiteX15" fmla="*/ 462874 w 1397143"/>
                <a:gd name="connsiteY15" fmla="*/ 229535 h 1408037"/>
                <a:gd name="connsiteX16" fmla="*/ 354178 w 1397143"/>
                <a:gd name="connsiteY16" fmla="*/ 130282 h 1408037"/>
                <a:gd name="connsiteX17" fmla="*/ 312063 w 1397143"/>
                <a:gd name="connsiteY17" fmla="*/ 59839 h 1408037"/>
                <a:gd name="connsiteX18" fmla="*/ 328802 w 1397143"/>
                <a:gd name="connsiteY18" fmla="*/ 9515 h 1408037"/>
                <a:gd name="connsiteX19" fmla="*/ 383954 w 1397143"/>
                <a:gd name="connsiteY19" fmla="*/ 9730 h 1408037"/>
                <a:gd name="connsiteX20" fmla="*/ 635951 w 1397143"/>
                <a:gd name="connsiteY20" fmla="*/ 208022 h 1408037"/>
                <a:gd name="connsiteX21" fmla="*/ 864877 w 1397143"/>
                <a:gd name="connsiteY21" fmla="*/ 469943 h 1408037"/>
                <a:gd name="connsiteX22" fmla="*/ 892668 w 1397143"/>
                <a:gd name="connsiteY22" fmla="*/ 491511 h 1408037"/>
                <a:gd name="connsiteX23" fmla="*/ 887464 w 1397143"/>
                <a:gd name="connsiteY23" fmla="*/ 352610 h 1408037"/>
                <a:gd name="connsiteX24" fmla="*/ 786655 w 1397143"/>
                <a:gd name="connsiteY24" fmla="*/ 169501 h 1408037"/>
                <a:gd name="connsiteX25" fmla="*/ 771203 w 1397143"/>
                <a:gd name="connsiteY25" fmla="*/ 88649 h 1408037"/>
                <a:gd name="connsiteX26" fmla="*/ 835262 w 1397143"/>
                <a:gd name="connsiteY26" fmla="*/ 77919 h 1408037"/>
                <a:gd name="connsiteX27" fmla="*/ 1028565 w 1397143"/>
                <a:gd name="connsiteY27" fmla="*/ 360335 h 1408037"/>
                <a:gd name="connsiteX28" fmla="*/ 1042943 w 1397143"/>
                <a:gd name="connsiteY28" fmla="*/ 416239 h 1408037"/>
                <a:gd name="connsiteX29" fmla="*/ 1043050 w 1397143"/>
                <a:gd name="connsiteY29" fmla="*/ 560988 h 1408037"/>
                <a:gd name="connsiteX30" fmla="*/ 1137636 w 1397143"/>
                <a:gd name="connsiteY30" fmla="*/ 748389 h 1408037"/>
                <a:gd name="connsiteX31" fmla="*/ 1397143 w 1397143"/>
                <a:gd name="connsiteY31" fmla="*/ 940297 h 1408037"/>
                <a:gd name="connsiteX32" fmla="*/ 1164998 w 1397143"/>
                <a:gd name="connsiteY32" fmla="*/ 1395145 h 1408037"/>
                <a:gd name="connsiteX33" fmla="*/ 650275 w 1397143"/>
                <a:gd name="connsiteY33" fmla="*/ 1407539 h 1408037"/>
                <a:gd name="connsiteX34" fmla="*/ 486212 w 1397143"/>
                <a:gd name="connsiteY34" fmla="*/ 1344446 h 1408037"/>
                <a:gd name="connsiteX35" fmla="*/ 340176 w 1397143"/>
                <a:gd name="connsiteY35" fmla="*/ 1230009 h 1408037"/>
                <a:gd name="connsiteX36" fmla="*/ 344414 w 1397143"/>
                <a:gd name="connsiteY36" fmla="*/ 1165307 h 1408037"/>
                <a:gd name="connsiteX37" fmla="*/ 463572 w 1397143"/>
                <a:gd name="connsiteY37" fmla="*/ 1149534 h 1408037"/>
                <a:gd name="connsiteX38" fmla="*/ 533317 w 1397143"/>
                <a:gd name="connsiteY38" fmla="*/ 1176359 h 1408037"/>
                <a:gd name="connsiteX39" fmla="*/ 597698 w 1397143"/>
                <a:gd name="connsiteY39" fmla="*/ 1203184 h 1408037"/>
                <a:gd name="connsiteX40" fmla="*/ 742554 w 1397143"/>
                <a:gd name="connsiteY40" fmla="*/ 1208549 h 1408037"/>
                <a:gd name="connsiteX41" fmla="*/ 780109 w 1397143"/>
                <a:gd name="connsiteY41" fmla="*/ 1181724 h 1408037"/>
                <a:gd name="connsiteX42" fmla="*/ 801570 w 1397143"/>
                <a:gd name="connsiteY42" fmla="*/ 1074423 h 1408037"/>
                <a:gd name="connsiteX43" fmla="*/ 774422 w 1397143"/>
                <a:gd name="connsiteY43" fmla="*/ 1022006 h 1408037"/>
                <a:gd name="connsiteX44" fmla="*/ 597805 w 1397143"/>
                <a:gd name="connsiteY44" fmla="*/ 984880 h 1408037"/>
                <a:gd name="connsiteX45" fmla="*/ 533639 w 1397143"/>
                <a:gd name="connsiteY45" fmla="*/ 986114 h 1408037"/>
                <a:gd name="connsiteX46" fmla="*/ 469044 w 1397143"/>
                <a:gd name="connsiteY46" fmla="*/ 1064444 h 1408037"/>
                <a:gd name="connsiteX47" fmla="*/ 474516 w 1397143"/>
                <a:gd name="connsiteY47" fmla="*/ 1096098 h 1408037"/>
                <a:gd name="connsiteX48" fmla="*/ 468937 w 1397143"/>
                <a:gd name="connsiteY48" fmla="*/ 1128020 h 1408037"/>
                <a:gd name="connsiteX49" fmla="*/ 452842 w 1397143"/>
                <a:gd name="connsiteY49" fmla="*/ 1117290 h 1408037"/>
                <a:gd name="connsiteX50" fmla="*/ 350906 w 1397143"/>
                <a:gd name="connsiteY50" fmla="*/ 1090464 h 1408037"/>
                <a:gd name="connsiteX51" fmla="*/ 329016 w 1397143"/>
                <a:gd name="connsiteY51" fmla="*/ 1100819 h 140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97143" h="1408037">
                  <a:moveTo>
                    <a:pt x="329016" y="1100819"/>
                  </a:moveTo>
                  <a:cubicBezTo>
                    <a:pt x="281911" y="1034722"/>
                    <a:pt x="311204" y="975330"/>
                    <a:pt x="346131" y="917227"/>
                  </a:cubicBezTo>
                  <a:cubicBezTo>
                    <a:pt x="366840" y="882783"/>
                    <a:pt x="390607" y="850271"/>
                    <a:pt x="412013" y="816257"/>
                  </a:cubicBezTo>
                  <a:cubicBezTo>
                    <a:pt x="424729" y="796084"/>
                    <a:pt x="444579" y="792114"/>
                    <a:pt x="465181" y="790558"/>
                  </a:cubicBezTo>
                  <a:cubicBezTo>
                    <a:pt x="515935" y="786749"/>
                    <a:pt x="566741" y="783476"/>
                    <a:pt x="617602" y="781116"/>
                  </a:cubicBezTo>
                  <a:cubicBezTo>
                    <a:pt x="639062" y="780150"/>
                    <a:pt x="650061" y="771620"/>
                    <a:pt x="652582" y="749516"/>
                  </a:cubicBezTo>
                  <a:cubicBezTo>
                    <a:pt x="656606" y="714482"/>
                    <a:pt x="640994" y="688944"/>
                    <a:pt x="615832" y="667967"/>
                  </a:cubicBezTo>
                  <a:cubicBezTo>
                    <a:pt x="584231" y="641517"/>
                    <a:pt x="424890" y="534055"/>
                    <a:pt x="372527" y="513024"/>
                  </a:cubicBezTo>
                  <a:cubicBezTo>
                    <a:pt x="278155" y="475094"/>
                    <a:pt x="184482" y="435821"/>
                    <a:pt x="86677" y="407226"/>
                  </a:cubicBezTo>
                  <a:cubicBezTo>
                    <a:pt x="55667" y="398159"/>
                    <a:pt x="31739" y="377611"/>
                    <a:pt x="13176" y="351590"/>
                  </a:cubicBezTo>
                  <a:cubicBezTo>
                    <a:pt x="-1363" y="331203"/>
                    <a:pt x="-5655" y="308831"/>
                    <a:pt x="9474" y="286620"/>
                  </a:cubicBezTo>
                  <a:cubicBezTo>
                    <a:pt x="24872" y="264033"/>
                    <a:pt x="47673" y="265642"/>
                    <a:pt x="69938" y="271812"/>
                  </a:cubicBezTo>
                  <a:cubicBezTo>
                    <a:pt x="129275" y="288175"/>
                    <a:pt x="318179" y="332383"/>
                    <a:pt x="352354" y="341880"/>
                  </a:cubicBezTo>
                  <a:cubicBezTo>
                    <a:pt x="421939" y="361301"/>
                    <a:pt x="490826" y="383083"/>
                    <a:pt x="559928" y="404221"/>
                  </a:cubicBezTo>
                  <a:cubicBezTo>
                    <a:pt x="579027" y="410069"/>
                    <a:pt x="651080" y="473538"/>
                    <a:pt x="656820" y="468173"/>
                  </a:cubicBezTo>
                  <a:cubicBezTo>
                    <a:pt x="663742" y="461681"/>
                    <a:pt x="525913" y="284420"/>
                    <a:pt x="462874" y="229535"/>
                  </a:cubicBezTo>
                  <a:cubicBezTo>
                    <a:pt x="425855" y="197345"/>
                    <a:pt x="394255" y="159629"/>
                    <a:pt x="354178" y="130282"/>
                  </a:cubicBezTo>
                  <a:cubicBezTo>
                    <a:pt x="332235" y="114241"/>
                    <a:pt x="321130" y="86020"/>
                    <a:pt x="312063" y="59839"/>
                  </a:cubicBezTo>
                  <a:cubicBezTo>
                    <a:pt x="305249" y="40203"/>
                    <a:pt x="313404" y="22123"/>
                    <a:pt x="328802" y="9515"/>
                  </a:cubicBezTo>
                  <a:cubicBezTo>
                    <a:pt x="346292" y="-4810"/>
                    <a:pt x="366947" y="-1483"/>
                    <a:pt x="383954" y="9730"/>
                  </a:cubicBezTo>
                  <a:cubicBezTo>
                    <a:pt x="412979" y="28829"/>
                    <a:pt x="630156" y="201315"/>
                    <a:pt x="635951" y="208022"/>
                  </a:cubicBezTo>
                  <a:cubicBezTo>
                    <a:pt x="711705" y="295847"/>
                    <a:pt x="795453" y="376645"/>
                    <a:pt x="864877" y="469943"/>
                  </a:cubicBezTo>
                  <a:cubicBezTo>
                    <a:pt x="866486" y="472089"/>
                    <a:pt x="881509" y="494998"/>
                    <a:pt x="892668" y="491511"/>
                  </a:cubicBezTo>
                  <a:cubicBezTo>
                    <a:pt x="903720" y="488077"/>
                    <a:pt x="900394" y="389467"/>
                    <a:pt x="887464" y="352610"/>
                  </a:cubicBezTo>
                  <a:cubicBezTo>
                    <a:pt x="864072" y="285922"/>
                    <a:pt x="839554" y="220308"/>
                    <a:pt x="786655" y="169501"/>
                  </a:cubicBezTo>
                  <a:cubicBezTo>
                    <a:pt x="763799" y="147558"/>
                    <a:pt x="764765" y="116709"/>
                    <a:pt x="771203" y="88649"/>
                  </a:cubicBezTo>
                  <a:cubicBezTo>
                    <a:pt x="778607" y="56298"/>
                    <a:pt x="812246" y="50665"/>
                    <a:pt x="835262" y="77919"/>
                  </a:cubicBezTo>
                  <a:cubicBezTo>
                    <a:pt x="864663" y="112685"/>
                    <a:pt x="991975" y="302178"/>
                    <a:pt x="1028565" y="360335"/>
                  </a:cubicBezTo>
                  <a:cubicBezTo>
                    <a:pt x="1039456" y="377664"/>
                    <a:pt x="1043319" y="395745"/>
                    <a:pt x="1042943" y="416239"/>
                  </a:cubicBezTo>
                  <a:cubicBezTo>
                    <a:pt x="1042031" y="464471"/>
                    <a:pt x="1043319" y="512756"/>
                    <a:pt x="1043050" y="560988"/>
                  </a:cubicBezTo>
                  <a:cubicBezTo>
                    <a:pt x="1042675" y="639693"/>
                    <a:pt x="1073578" y="700157"/>
                    <a:pt x="1137636" y="748389"/>
                  </a:cubicBezTo>
                  <a:cubicBezTo>
                    <a:pt x="1217629" y="808585"/>
                    <a:pt x="1331153" y="882676"/>
                    <a:pt x="1397143" y="940297"/>
                  </a:cubicBezTo>
                  <a:cubicBezTo>
                    <a:pt x="1354759" y="1026942"/>
                    <a:pt x="1252287" y="1240739"/>
                    <a:pt x="1164998" y="1395145"/>
                  </a:cubicBezTo>
                  <a:cubicBezTo>
                    <a:pt x="1065798" y="1406144"/>
                    <a:pt x="722274" y="1409416"/>
                    <a:pt x="650275" y="1407539"/>
                  </a:cubicBezTo>
                  <a:cubicBezTo>
                    <a:pt x="585734" y="1405876"/>
                    <a:pt x="532781" y="1391819"/>
                    <a:pt x="486212" y="1344446"/>
                  </a:cubicBezTo>
                  <a:cubicBezTo>
                    <a:pt x="454129" y="1311773"/>
                    <a:pt x="399191" y="1262200"/>
                    <a:pt x="340176" y="1230009"/>
                  </a:cubicBezTo>
                  <a:cubicBezTo>
                    <a:pt x="314960" y="1205276"/>
                    <a:pt x="312814" y="1179846"/>
                    <a:pt x="344414" y="1165307"/>
                  </a:cubicBezTo>
                  <a:cubicBezTo>
                    <a:pt x="385886" y="1146207"/>
                    <a:pt x="418344" y="1145241"/>
                    <a:pt x="463572" y="1149534"/>
                  </a:cubicBezTo>
                  <a:cubicBezTo>
                    <a:pt x="484066" y="1153074"/>
                    <a:pt x="512501" y="1176037"/>
                    <a:pt x="533317" y="1176359"/>
                  </a:cubicBezTo>
                  <a:cubicBezTo>
                    <a:pt x="556762" y="1178022"/>
                    <a:pt x="578276" y="1191381"/>
                    <a:pt x="597698" y="1203184"/>
                  </a:cubicBezTo>
                  <a:cubicBezTo>
                    <a:pt x="644696" y="1231780"/>
                    <a:pt x="686167" y="1213002"/>
                    <a:pt x="742554" y="1208549"/>
                  </a:cubicBezTo>
                  <a:cubicBezTo>
                    <a:pt x="764014" y="1208549"/>
                    <a:pt x="774369" y="1197068"/>
                    <a:pt x="780109" y="1181724"/>
                  </a:cubicBezTo>
                  <a:cubicBezTo>
                    <a:pt x="793951" y="1144759"/>
                    <a:pt x="799477" y="1114017"/>
                    <a:pt x="801570" y="1074423"/>
                  </a:cubicBezTo>
                  <a:cubicBezTo>
                    <a:pt x="802589" y="1055216"/>
                    <a:pt x="791430" y="1031181"/>
                    <a:pt x="774422" y="1022006"/>
                  </a:cubicBezTo>
                  <a:cubicBezTo>
                    <a:pt x="719109" y="992069"/>
                    <a:pt x="662722" y="970717"/>
                    <a:pt x="597805" y="984880"/>
                  </a:cubicBezTo>
                  <a:cubicBezTo>
                    <a:pt x="577150" y="989387"/>
                    <a:pt x="555046" y="985256"/>
                    <a:pt x="533639" y="986114"/>
                  </a:cubicBezTo>
                  <a:cubicBezTo>
                    <a:pt x="492918" y="987831"/>
                    <a:pt x="463357" y="1023723"/>
                    <a:pt x="469044" y="1064444"/>
                  </a:cubicBezTo>
                  <a:cubicBezTo>
                    <a:pt x="470546" y="1075013"/>
                    <a:pt x="472960" y="1085529"/>
                    <a:pt x="474516" y="1096098"/>
                  </a:cubicBezTo>
                  <a:cubicBezTo>
                    <a:pt x="476287" y="1108276"/>
                    <a:pt x="479237" y="1117612"/>
                    <a:pt x="468937" y="1128020"/>
                  </a:cubicBezTo>
                  <a:cubicBezTo>
                    <a:pt x="463572" y="1128020"/>
                    <a:pt x="460138" y="1123835"/>
                    <a:pt x="452842" y="1117290"/>
                  </a:cubicBezTo>
                  <a:cubicBezTo>
                    <a:pt x="425104" y="1092396"/>
                    <a:pt x="399191" y="1079734"/>
                    <a:pt x="350906" y="1090464"/>
                  </a:cubicBezTo>
                  <a:cubicBezTo>
                    <a:pt x="343502" y="1092879"/>
                    <a:pt x="340229" y="1095883"/>
                    <a:pt x="329016" y="1100819"/>
                  </a:cubicBezTo>
                  <a:close/>
                </a:path>
              </a:pathLst>
            </a:custGeom>
            <a:solidFill>
              <a:srgbClr val="FEB092"/>
            </a:solidFill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831F3804-514F-4397-8344-F69BC32DF2C4}"/>
                </a:ext>
              </a:extLst>
            </p:cNvPr>
            <p:cNvSpPr/>
            <p:nvPr/>
          </p:nvSpPr>
          <p:spPr>
            <a:xfrm>
              <a:off x="2475011" y="4675717"/>
              <a:ext cx="741317" cy="59712"/>
            </a:xfrm>
            <a:custGeom>
              <a:avLst/>
              <a:gdLst>
                <a:gd name="connsiteX0" fmla="*/ 729861 w 741317"/>
                <a:gd name="connsiteY0" fmla="*/ 41579 h 59712"/>
                <a:gd name="connsiteX1" fmla="*/ 0 w 741317"/>
                <a:gd name="connsiteY1" fmla="*/ 59713 h 59712"/>
                <a:gd name="connsiteX2" fmla="*/ 727018 w 741317"/>
                <a:gd name="connsiteY2" fmla="*/ 0 h 59712"/>
                <a:gd name="connsiteX3" fmla="*/ 729861 w 741317"/>
                <a:gd name="connsiteY3" fmla="*/ 41579 h 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317" h="59712">
                  <a:moveTo>
                    <a:pt x="729861" y="41579"/>
                  </a:moveTo>
                  <a:cubicBezTo>
                    <a:pt x="486556" y="47642"/>
                    <a:pt x="243305" y="53650"/>
                    <a:pt x="0" y="59713"/>
                  </a:cubicBezTo>
                  <a:cubicBezTo>
                    <a:pt x="242071" y="35946"/>
                    <a:pt x="484249" y="14378"/>
                    <a:pt x="727018" y="0"/>
                  </a:cubicBezTo>
                  <a:cubicBezTo>
                    <a:pt x="746546" y="12608"/>
                    <a:pt x="744668" y="26664"/>
                    <a:pt x="729861" y="41579"/>
                  </a:cubicBezTo>
                  <a:close/>
                </a:path>
              </a:pathLst>
            </a:custGeom>
            <a:solidFill>
              <a:srgbClr val="3B454E"/>
            </a:solidFill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19" name="그룹 118">
              <a:extLst>
                <a:ext uri="{FF2B5EF4-FFF2-40B4-BE49-F238E27FC236}">
                  <a16:creationId xmlns:a16="http://schemas.microsoft.com/office/drawing/2014/main" id="{2158C6DB-728B-4F5F-AC1C-B9797CC8D356}"/>
                </a:ext>
              </a:extLst>
            </p:cNvPr>
            <p:cNvGrpSpPr/>
            <p:nvPr/>
          </p:nvGrpSpPr>
          <p:grpSpPr>
            <a:xfrm rot="19803352" flipH="1">
              <a:off x="4053115" y="4501191"/>
              <a:ext cx="1023643" cy="835112"/>
              <a:chOff x="6614573" y="2244122"/>
              <a:chExt cx="1023643" cy="835112"/>
            </a:xfrm>
          </p:grpSpPr>
          <p:sp>
            <p:nvSpPr>
              <p:cNvPr id="120" name="Freeform: Shape 475">
                <a:extLst>
                  <a:ext uri="{FF2B5EF4-FFF2-40B4-BE49-F238E27FC236}">
                    <a16:creationId xmlns:a16="http://schemas.microsoft.com/office/drawing/2014/main" id="{A625FBF0-AEA1-440D-BF00-8A5335BAA56E}"/>
                  </a:ext>
                </a:extLst>
              </p:cNvPr>
              <p:cNvSpPr/>
              <p:nvPr/>
            </p:nvSpPr>
            <p:spPr>
              <a:xfrm rot="18462612">
                <a:off x="7204933" y="2042184"/>
                <a:ext cx="231346" cy="635221"/>
              </a:xfrm>
              <a:custGeom>
                <a:avLst/>
                <a:gdLst>
                  <a:gd name="connsiteX0" fmla="*/ 376159 w 374650"/>
                  <a:gd name="connsiteY0" fmla="*/ 841375 h 1028700"/>
                  <a:gd name="connsiteX1" fmla="*/ 343774 w 374650"/>
                  <a:gd name="connsiteY1" fmla="*/ 894715 h 1028700"/>
                  <a:gd name="connsiteX2" fmla="*/ 23099 w 374650"/>
                  <a:gd name="connsiteY2" fmla="*/ 1028700 h 1028700"/>
                  <a:gd name="connsiteX3" fmla="*/ 239 w 374650"/>
                  <a:gd name="connsiteY3" fmla="*/ 0 h 1028700"/>
                  <a:gd name="connsiteX4" fmla="*/ 304404 w 374650"/>
                  <a:gd name="connsiteY4" fmla="*/ 6350 h 1028700"/>
                  <a:gd name="connsiteX5" fmla="*/ 328534 w 374650"/>
                  <a:gd name="connsiteY5" fmla="*/ 31115 h 1028700"/>
                  <a:gd name="connsiteX6" fmla="*/ 376159 w 374650"/>
                  <a:gd name="connsiteY6" fmla="*/ 8413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650" h="1028700">
                    <a:moveTo>
                      <a:pt x="376159" y="841375"/>
                    </a:moveTo>
                    <a:cubicBezTo>
                      <a:pt x="382509" y="871855"/>
                      <a:pt x="371079" y="884555"/>
                      <a:pt x="343774" y="894715"/>
                    </a:cubicBezTo>
                    <a:cubicBezTo>
                      <a:pt x="245984" y="931545"/>
                      <a:pt x="31989" y="1025525"/>
                      <a:pt x="23099" y="1028700"/>
                    </a:cubicBezTo>
                    <a:cubicBezTo>
                      <a:pt x="16114" y="728345"/>
                      <a:pt x="-2301" y="235585"/>
                      <a:pt x="239" y="0"/>
                    </a:cubicBezTo>
                    <a:cubicBezTo>
                      <a:pt x="92314" y="2540"/>
                      <a:pt x="212329" y="4445"/>
                      <a:pt x="304404" y="6350"/>
                    </a:cubicBezTo>
                    <a:cubicBezTo>
                      <a:pt x="322184" y="6985"/>
                      <a:pt x="329169" y="13970"/>
                      <a:pt x="328534" y="31115"/>
                    </a:cubicBezTo>
                    <a:cubicBezTo>
                      <a:pt x="327899" y="41910"/>
                      <a:pt x="371079" y="817880"/>
                      <a:pt x="376159" y="841375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121" name="Freeform: Shape 473">
                <a:extLst>
                  <a:ext uri="{FF2B5EF4-FFF2-40B4-BE49-F238E27FC236}">
                    <a16:creationId xmlns:a16="http://schemas.microsoft.com/office/drawing/2014/main" id="{281DE6D1-7CB7-457C-9CF8-E78FAD612C8A}"/>
                  </a:ext>
                </a:extLst>
              </p:cNvPr>
              <p:cNvSpPr/>
              <p:nvPr/>
            </p:nvSpPr>
            <p:spPr>
              <a:xfrm rot="18462612">
                <a:off x="6644767" y="2248186"/>
                <a:ext cx="800854" cy="861241"/>
              </a:xfrm>
              <a:custGeom>
                <a:avLst/>
                <a:gdLst>
                  <a:gd name="connsiteX0" fmla="*/ 0 w 2203450"/>
                  <a:gd name="connsiteY0" fmla="*/ 0 h 1657350"/>
                  <a:gd name="connsiteX1" fmla="*/ 2123440 w 2203450"/>
                  <a:gd name="connsiteY1" fmla="*/ 120650 h 1657350"/>
                  <a:gd name="connsiteX2" fmla="*/ 2173605 w 2203450"/>
                  <a:gd name="connsiteY2" fmla="*/ 172720 h 1657350"/>
                  <a:gd name="connsiteX3" fmla="*/ 2207260 w 2203450"/>
                  <a:gd name="connsiteY3" fmla="*/ 1624965 h 1657350"/>
                  <a:gd name="connsiteX4" fmla="*/ 2171065 w 2203450"/>
                  <a:gd name="connsiteY4" fmla="*/ 1663065 h 1657350"/>
                  <a:gd name="connsiteX5" fmla="*/ 635 w 2203450"/>
                  <a:gd name="connsiteY5" fmla="*/ 1638300 h 1657350"/>
                  <a:gd name="connsiteX6" fmla="*/ 0 w 2203450"/>
                  <a:gd name="connsiteY6" fmla="*/ 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3450" h="1657350">
                    <a:moveTo>
                      <a:pt x="0" y="0"/>
                    </a:moveTo>
                    <a:cubicBezTo>
                      <a:pt x="95885" y="6350"/>
                      <a:pt x="1991360" y="114300"/>
                      <a:pt x="2123440" y="120650"/>
                    </a:cubicBezTo>
                    <a:cubicBezTo>
                      <a:pt x="2172970" y="123190"/>
                      <a:pt x="2173605" y="122555"/>
                      <a:pt x="2173605" y="172720"/>
                    </a:cubicBezTo>
                    <a:cubicBezTo>
                      <a:pt x="2173605" y="219075"/>
                      <a:pt x="2202180" y="1487170"/>
                      <a:pt x="2207260" y="1624965"/>
                    </a:cubicBezTo>
                    <a:cubicBezTo>
                      <a:pt x="2208530" y="1655445"/>
                      <a:pt x="2200275" y="1664970"/>
                      <a:pt x="2171065" y="1663065"/>
                    </a:cubicBezTo>
                    <a:cubicBezTo>
                      <a:pt x="1969135" y="1652270"/>
                      <a:pt x="29210" y="1637665"/>
                      <a:pt x="635" y="1638300"/>
                    </a:cubicBezTo>
                    <a:cubicBezTo>
                      <a:pt x="0" y="1092200"/>
                      <a:pt x="0" y="54610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</p:grp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26F27AE0-B03E-4AE5-8695-869C307D94C7}"/>
              </a:ext>
            </a:extLst>
          </p:cNvPr>
          <p:cNvGrpSpPr/>
          <p:nvPr/>
        </p:nvGrpSpPr>
        <p:grpSpPr>
          <a:xfrm>
            <a:off x="945225" y="405849"/>
            <a:ext cx="842888" cy="842888"/>
            <a:chOff x="5784686" y="1323855"/>
            <a:chExt cx="1307251" cy="1307251"/>
          </a:xfrm>
        </p:grpSpPr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D8FA1CFD-36B0-4031-84D9-5C3033FB3A90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AB617916-8D63-45F5-B8F7-02A3E02ABA73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13C6E16D-9F3C-4322-B067-4FD8E2C7B51D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F83251B1-B6EB-42BE-BBAE-F199D09CC36E}"/>
                </a:ext>
              </a:extLst>
            </p:cNvPr>
            <p:cNvSpPr/>
            <p:nvPr/>
          </p:nvSpPr>
          <p:spPr>
            <a:xfrm rot="185357">
              <a:off x="6258994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6E5CEA50-BF51-49AE-A623-5568BC825668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A86EA29E-C48D-498D-ABD5-2DF3630A7A72}"/>
                </a:ext>
              </a:extLst>
            </p:cNvPr>
            <p:cNvSpPr/>
            <p:nvPr/>
          </p:nvSpPr>
          <p:spPr>
            <a:xfrm rot="185357">
              <a:off x="6199859" y="1604862"/>
              <a:ext cx="417850" cy="745970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DDED770F-452F-4CC9-8FBD-612D504B30AB}"/>
              </a:ext>
            </a:extLst>
          </p:cNvPr>
          <p:cNvGrpSpPr/>
          <p:nvPr/>
        </p:nvGrpSpPr>
        <p:grpSpPr>
          <a:xfrm>
            <a:off x="499215" y="1408308"/>
            <a:ext cx="1749798" cy="771924"/>
            <a:chOff x="5350038" y="4658433"/>
            <a:chExt cx="1439306" cy="634951"/>
          </a:xfrm>
        </p:grpSpPr>
        <p:sp>
          <p:nvSpPr>
            <p:cNvPr id="133" name="Graphic 2">
              <a:extLst>
                <a:ext uri="{FF2B5EF4-FFF2-40B4-BE49-F238E27FC236}">
                  <a16:creationId xmlns:a16="http://schemas.microsoft.com/office/drawing/2014/main" id="{90D6061E-3C76-49A1-9F57-1DDEE43476CA}"/>
                </a:ext>
              </a:extLst>
            </p:cNvPr>
            <p:cNvSpPr/>
            <p:nvPr/>
          </p:nvSpPr>
          <p:spPr>
            <a:xfrm>
              <a:off x="5350038" y="4658433"/>
              <a:ext cx="1439306" cy="634951"/>
            </a:xfrm>
            <a:custGeom>
              <a:avLst/>
              <a:gdLst>
                <a:gd name="connsiteX0" fmla="*/ 4614057 w 4658607"/>
                <a:gd name="connsiteY0" fmla="*/ 2055149 h 2055149"/>
                <a:gd name="connsiteX1" fmla="*/ 44551 w 4658607"/>
                <a:gd name="connsiteY1" fmla="*/ 2055149 h 2055149"/>
                <a:gd name="connsiteX2" fmla="*/ 0 w 4658607"/>
                <a:gd name="connsiteY2" fmla="*/ 2010599 h 2055149"/>
                <a:gd name="connsiteX3" fmla="*/ 0 w 4658607"/>
                <a:gd name="connsiteY3" fmla="*/ 44551 h 2055149"/>
                <a:gd name="connsiteX4" fmla="*/ 44551 w 4658607"/>
                <a:gd name="connsiteY4" fmla="*/ 0 h 2055149"/>
                <a:gd name="connsiteX5" fmla="*/ 4614057 w 4658607"/>
                <a:gd name="connsiteY5" fmla="*/ 0 h 2055149"/>
                <a:gd name="connsiteX6" fmla="*/ 4658608 w 4658607"/>
                <a:gd name="connsiteY6" fmla="*/ 44551 h 2055149"/>
                <a:gd name="connsiteX7" fmla="*/ 4658608 w 4658607"/>
                <a:gd name="connsiteY7" fmla="*/ 2010533 h 2055149"/>
                <a:gd name="connsiteX8" fmla="*/ 4614057 w 4658607"/>
                <a:gd name="connsiteY8" fmla="*/ 2055149 h 205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607" h="2055149">
                  <a:moveTo>
                    <a:pt x="4614057" y="2055149"/>
                  </a:moveTo>
                  <a:lnTo>
                    <a:pt x="44551" y="2055149"/>
                  </a:lnTo>
                  <a:cubicBezTo>
                    <a:pt x="19925" y="2055149"/>
                    <a:pt x="0" y="2035158"/>
                    <a:pt x="0" y="2010599"/>
                  </a:cubicBezTo>
                  <a:lnTo>
                    <a:pt x="0" y="44551"/>
                  </a:lnTo>
                  <a:cubicBezTo>
                    <a:pt x="0" y="19925"/>
                    <a:pt x="19991" y="0"/>
                    <a:pt x="44551" y="0"/>
                  </a:cubicBezTo>
                  <a:lnTo>
                    <a:pt x="4614057" y="0"/>
                  </a:lnTo>
                  <a:cubicBezTo>
                    <a:pt x="4638683" y="0"/>
                    <a:pt x="4658608" y="19991"/>
                    <a:pt x="4658608" y="44551"/>
                  </a:cubicBezTo>
                  <a:lnTo>
                    <a:pt x="4658608" y="2010533"/>
                  </a:lnTo>
                  <a:cubicBezTo>
                    <a:pt x="4658608" y="2035158"/>
                    <a:pt x="4638683" y="2055149"/>
                    <a:pt x="4614057" y="2055149"/>
                  </a:cubicBezTo>
                  <a:close/>
                </a:path>
              </a:pathLst>
            </a:custGeom>
            <a:solidFill>
              <a:srgbClr val="69A43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A9130B09-7A6C-4EDE-80AA-6FFC017FF320}"/>
                </a:ext>
              </a:extLst>
            </p:cNvPr>
            <p:cNvSpPr/>
            <p:nvPr/>
          </p:nvSpPr>
          <p:spPr>
            <a:xfrm>
              <a:off x="5415279" y="4698642"/>
              <a:ext cx="1308823" cy="554534"/>
            </a:xfrm>
            <a:custGeom>
              <a:avLst/>
              <a:gdLst>
                <a:gd name="connsiteX0" fmla="*/ 664341 w 1308823"/>
                <a:gd name="connsiteY0" fmla="*/ 293220 h 554534"/>
                <a:gd name="connsiteX1" fmla="*/ 695939 w 1308823"/>
                <a:gd name="connsiteY1" fmla="*/ 324143 h 554534"/>
                <a:gd name="connsiteX2" fmla="*/ 679025 w 1308823"/>
                <a:gd name="connsiteY2" fmla="*/ 358830 h 554534"/>
                <a:gd name="connsiteX3" fmla="*/ 664361 w 1308823"/>
                <a:gd name="connsiteY3" fmla="*/ 364699 h 554534"/>
                <a:gd name="connsiteX4" fmla="*/ 664341 w 1308823"/>
                <a:gd name="connsiteY4" fmla="*/ 364699 h 554534"/>
                <a:gd name="connsiteX5" fmla="*/ 643766 w 1308823"/>
                <a:gd name="connsiteY5" fmla="*/ 189999 h 554534"/>
                <a:gd name="connsiteX6" fmla="*/ 643766 w 1308823"/>
                <a:gd name="connsiteY6" fmla="*/ 257613 h 554534"/>
                <a:gd name="connsiteX7" fmla="*/ 612843 w 1308823"/>
                <a:gd name="connsiteY7" fmla="*/ 230391 h 554534"/>
                <a:gd name="connsiteX8" fmla="*/ 629757 w 1308823"/>
                <a:gd name="connsiteY8" fmla="*/ 195705 h 554534"/>
                <a:gd name="connsiteX9" fmla="*/ 643766 w 1308823"/>
                <a:gd name="connsiteY9" fmla="*/ 189999 h 554534"/>
                <a:gd name="connsiteX10" fmla="*/ 643787 w 1308823"/>
                <a:gd name="connsiteY10" fmla="*/ 147315 h 554534"/>
                <a:gd name="connsiteX11" fmla="*/ 643787 w 1308823"/>
                <a:gd name="connsiteY11" fmla="*/ 159750 h 554534"/>
                <a:gd name="connsiteX12" fmla="*/ 609796 w 1308823"/>
                <a:gd name="connsiteY12" fmla="*/ 171694 h 554534"/>
                <a:gd name="connsiteX13" fmla="*/ 579158 w 1308823"/>
                <a:gd name="connsiteY13" fmla="*/ 234052 h 554534"/>
                <a:gd name="connsiteX14" fmla="*/ 643787 w 1308823"/>
                <a:gd name="connsiteY14" fmla="*/ 287411 h 554534"/>
                <a:gd name="connsiteX15" fmla="*/ 643787 w 1308823"/>
                <a:gd name="connsiteY15" fmla="*/ 364515 h 554534"/>
                <a:gd name="connsiteX16" fmla="*/ 635933 w 1308823"/>
                <a:gd name="connsiteY16" fmla="*/ 362061 h 554534"/>
                <a:gd name="connsiteX17" fmla="*/ 612475 w 1308823"/>
                <a:gd name="connsiteY17" fmla="*/ 330381 h 554534"/>
                <a:gd name="connsiteX18" fmla="*/ 578463 w 1308823"/>
                <a:gd name="connsiteY18" fmla="*/ 331301 h 554534"/>
                <a:gd name="connsiteX19" fmla="*/ 620942 w 1308823"/>
                <a:gd name="connsiteY19" fmla="*/ 388669 h 554534"/>
                <a:gd name="connsiteX20" fmla="*/ 643787 w 1308823"/>
                <a:gd name="connsiteY20" fmla="*/ 394743 h 554534"/>
                <a:gd name="connsiteX21" fmla="*/ 643787 w 1308823"/>
                <a:gd name="connsiteY21" fmla="*/ 407178 h 554534"/>
                <a:gd name="connsiteX22" fmla="*/ 664361 w 1308823"/>
                <a:gd name="connsiteY22" fmla="*/ 407178 h 554534"/>
                <a:gd name="connsiteX23" fmla="*/ 664361 w 1308823"/>
                <a:gd name="connsiteY23" fmla="*/ 394825 h 554534"/>
                <a:gd name="connsiteX24" fmla="*/ 699007 w 1308823"/>
                <a:gd name="connsiteY24" fmla="*/ 382820 h 554534"/>
                <a:gd name="connsiteX25" fmla="*/ 729643 w 1308823"/>
                <a:gd name="connsiteY25" fmla="*/ 319992 h 554534"/>
                <a:gd name="connsiteX26" fmla="*/ 664361 w 1308823"/>
                <a:gd name="connsiteY26" fmla="*/ 262030 h 554534"/>
                <a:gd name="connsiteX27" fmla="*/ 664361 w 1308823"/>
                <a:gd name="connsiteY27" fmla="*/ 189856 h 554534"/>
                <a:gd name="connsiteX28" fmla="*/ 672869 w 1308823"/>
                <a:gd name="connsiteY28" fmla="*/ 192453 h 554534"/>
                <a:gd name="connsiteX29" fmla="*/ 696328 w 1308823"/>
                <a:gd name="connsiteY29" fmla="*/ 224133 h 554534"/>
                <a:gd name="connsiteX30" fmla="*/ 730339 w 1308823"/>
                <a:gd name="connsiteY30" fmla="*/ 223213 h 554534"/>
                <a:gd name="connsiteX31" fmla="*/ 687860 w 1308823"/>
                <a:gd name="connsiteY31" fmla="*/ 165845 h 554534"/>
                <a:gd name="connsiteX32" fmla="*/ 664361 w 1308823"/>
                <a:gd name="connsiteY32" fmla="*/ 159668 h 554534"/>
                <a:gd name="connsiteX33" fmla="*/ 664361 w 1308823"/>
                <a:gd name="connsiteY33" fmla="*/ 147315 h 554534"/>
                <a:gd name="connsiteX34" fmla="*/ 654401 w 1308823"/>
                <a:gd name="connsiteY34" fmla="*/ 64444 h 554534"/>
                <a:gd name="connsiteX35" fmla="*/ 867224 w 1308823"/>
                <a:gd name="connsiteY35" fmla="*/ 277267 h 554534"/>
                <a:gd name="connsiteX36" fmla="*/ 654401 w 1308823"/>
                <a:gd name="connsiteY36" fmla="*/ 490090 h 554534"/>
                <a:gd name="connsiteX37" fmla="*/ 441578 w 1308823"/>
                <a:gd name="connsiteY37" fmla="*/ 277267 h 554534"/>
                <a:gd name="connsiteX38" fmla="*/ 654401 w 1308823"/>
                <a:gd name="connsiteY38" fmla="*/ 64444 h 554534"/>
                <a:gd name="connsiteX39" fmla="*/ 137642 w 1308823"/>
                <a:gd name="connsiteY39" fmla="*/ 34400 h 554534"/>
                <a:gd name="connsiteX40" fmla="*/ 35995 w 1308823"/>
                <a:gd name="connsiteY40" fmla="*/ 131322 h 554534"/>
                <a:gd name="connsiteX41" fmla="*/ 35995 w 1308823"/>
                <a:gd name="connsiteY41" fmla="*/ 419490 h 554534"/>
                <a:gd name="connsiteX42" fmla="*/ 138071 w 1308823"/>
                <a:gd name="connsiteY42" fmla="*/ 520155 h 554534"/>
                <a:gd name="connsiteX43" fmla="*/ 1170527 w 1308823"/>
                <a:gd name="connsiteY43" fmla="*/ 520155 h 554534"/>
                <a:gd name="connsiteX44" fmla="*/ 1272807 w 1308823"/>
                <a:gd name="connsiteY44" fmla="*/ 419490 h 554534"/>
                <a:gd name="connsiteX45" fmla="*/ 1272807 w 1308823"/>
                <a:gd name="connsiteY45" fmla="*/ 131322 h 554534"/>
                <a:gd name="connsiteX46" fmla="*/ 1170957 w 1308823"/>
                <a:gd name="connsiteY46" fmla="*/ 34400 h 554534"/>
                <a:gd name="connsiteX47" fmla="*/ 13764 w 1308823"/>
                <a:gd name="connsiteY47" fmla="*/ 0 h 554534"/>
                <a:gd name="connsiteX48" fmla="*/ 1295059 w 1308823"/>
                <a:gd name="connsiteY48" fmla="*/ 0 h 554534"/>
                <a:gd name="connsiteX49" fmla="*/ 1308823 w 1308823"/>
                <a:gd name="connsiteY49" fmla="*/ 13764 h 554534"/>
                <a:gd name="connsiteX50" fmla="*/ 1308823 w 1308823"/>
                <a:gd name="connsiteY50" fmla="*/ 540770 h 554534"/>
                <a:gd name="connsiteX51" fmla="*/ 1295059 w 1308823"/>
                <a:gd name="connsiteY51" fmla="*/ 554534 h 554534"/>
                <a:gd name="connsiteX52" fmla="*/ 13764 w 1308823"/>
                <a:gd name="connsiteY52" fmla="*/ 554534 h 554534"/>
                <a:gd name="connsiteX53" fmla="*/ 0 w 1308823"/>
                <a:gd name="connsiteY53" fmla="*/ 540770 h 554534"/>
                <a:gd name="connsiteX54" fmla="*/ 0 w 1308823"/>
                <a:gd name="connsiteY54" fmla="*/ 13764 h 554534"/>
                <a:gd name="connsiteX55" fmla="*/ 13764 w 1308823"/>
                <a:gd name="connsiteY55" fmla="*/ 0 h 55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08823" h="554534">
                  <a:moveTo>
                    <a:pt x="664341" y="293220"/>
                  </a:moveTo>
                  <a:cubicBezTo>
                    <a:pt x="679536" y="298353"/>
                    <a:pt x="691767" y="306268"/>
                    <a:pt x="695939" y="324143"/>
                  </a:cubicBezTo>
                  <a:cubicBezTo>
                    <a:pt x="698107" y="337539"/>
                    <a:pt x="691603" y="350894"/>
                    <a:pt x="679025" y="358830"/>
                  </a:cubicBezTo>
                  <a:cubicBezTo>
                    <a:pt x="674546" y="361652"/>
                    <a:pt x="669576" y="363636"/>
                    <a:pt x="664361" y="364699"/>
                  </a:cubicBezTo>
                  <a:lnTo>
                    <a:pt x="664341" y="364699"/>
                  </a:lnTo>
                  <a:close/>
                  <a:moveTo>
                    <a:pt x="643766" y="189999"/>
                  </a:moveTo>
                  <a:lnTo>
                    <a:pt x="643766" y="257613"/>
                  </a:lnTo>
                  <a:cubicBezTo>
                    <a:pt x="627834" y="253788"/>
                    <a:pt x="615461" y="247878"/>
                    <a:pt x="612843" y="230391"/>
                  </a:cubicBezTo>
                  <a:cubicBezTo>
                    <a:pt x="610675" y="216995"/>
                    <a:pt x="617179" y="203640"/>
                    <a:pt x="629757" y="195705"/>
                  </a:cubicBezTo>
                  <a:cubicBezTo>
                    <a:pt x="634031" y="192985"/>
                    <a:pt x="638796" y="191062"/>
                    <a:pt x="643766" y="189999"/>
                  </a:cubicBezTo>
                  <a:close/>
                  <a:moveTo>
                    <a:pt x="643787" y="147315"/>
                  </a:moveTo>
                  <a:lnTo>
                    <a:pt x="643787" y="159750"/>
                  </a:lnTo>
                  <a:cubicBezTo>
                    <a:pt x="631720" y="161223"/>
                    <a:pt x="620021" y="165231"/>
                    <a:pt x="609796" y="171694"/>
                  </a:cubicBezTo>
                  <a:cubicBezTo>
                    <a:pt x="587176" y="185990"/>
                    <a:pt x="575395" y="209939"/>
                    <a:pt x="579158" y="234052"/>
                  </a:cubicBezTo>
                  <a:cubicBezTo>
                    <a:pt x="588198" y="272952"/>
                    <a:pt x="616913" y="280662"/>
                    <a:pt x="643787" y="287411"/>
                  </a:cubicBezTo>
                  <a:lnTo>
                    <a:pt x="643787" y="364515"/>
                  </a:lnTo>
                  <a:cubicBezTo>
                    <a:pt x="641087" y="363984"/>
                    <a:pt x="638469" y="363145"/>
                    <a:pt x="635933" y="362061"/>
                  </a:cubicBezTo>
                  <a:cubicBezTo>
                    <a:pt x="621985" y="356089"/>
                    <a:pt x="612966" y="343900"/>
                    <a:pt x="612475" y="330381"/>
                  </a:cubicBezTo>
                  <a:lnTo>
                    <a:pt x="578463" y="331301"/>
                  </a:lnTo>
                  <a:cubicBezTo>
                    <a:pt x="579343" y="355803"/>
                    <a:pt x="595684" y="377871"/>
                    <a:pt x="620942" y="388669"/>
                  </a:cubicBezTo>
                  <a:cubicBezTo>
                    <a:pt x="628243" y="391778"/>
                    <a:pt x="635953" y="393823"/>
                    <a:pt x="643787" y="394743"/>
                  </a:cubicBezTo>
                  <a:lnTo>
                    <a:pt x="643787" y="407178"/>
                  </a:lnTo>
                  <a:lnTo>
                    <a:pt x="664361" y="407178"/>
                  </a:lnTo>
                  <a:lnTo>
                    <a:pt x="664361" y="394825"/>
                  </a:lnTo>
                  <a:cubicBezTo>
                    <a:pt x="676673" y="393435"/>
                    <a:pt x="688597" y="389405"/>
                    <a:pt x="699007" y="382820"/>
                  </a:cubicBezTo>
                  <a:cubicBezTo>
                    <a:pt x="721790" y="368442"/>
                    <a:pt x="733570" y="344268"/>
                    <a:pt x="729643" y="319992"/>
                  </a:cubicBezTo>
                  <a:cubicBezTo>
                    <a:pt x="718334" y="277083"/>
                    <a:pt x="690233" y="267593"/>
                    <a:pt x="664361" y="262030"/>
                  </a:cubicBezTo>
                  <a:lnTo>
                    <a:pt x="664361" y="189856"/>
                  </a:lnTo>
                  <a:cubicBezTo>
                    <a:pt x="667265" y="190387"/>
                    <a:pt x="670129" y="191287"/>
                    <a:pt x="672869" y="192453"/>
                  </a:cubicBezTo>
                  <a:cubicBezTo>
                    <a:pt x="686817" y="198425"/>
                    <a:pt x="695837" y="210614"/>
                    <a:pt x="696328" y="224133"/>
                  </a:cubicBezTo>
                  <a:lnTo>
                    <a:pt x="730339" y="223213"/>
                  </a:lnTo>
                  <a:cubicBezTo>
                    <a:pt x="729460" y="198711"/>
                    <a:pt x="713118" y="176643"/>
                    <a:pt x="687860" y="165845"/>
                  </a:cubicBezTo>
                  <a:cubicBezTo>
                    <a:pt x="680355" y="162634"/>
                    <a:pt x="672419" y="160568"/>
                    <a:pt x="664361" y="159668"/>
                  </a:cubicBezTo>
                  <a:lnTo>
                    <a:pt x="664361" y="147315"/>
                  </a:lnTo>
                  <a:close/>
                  <a:moveTo>
                    <a:pt x="654401" y="64444"/>
                  </a:moveTo>
                  <a:cubicBezTo>
                    <a:pt x="771939" y="64444"/>
                    <a:pt x="867224" y="159730"/>
                    <a:pt x="867224" y="277267"/>
                  </a:cubicBezTo>
                  <a:cubicBezTo>
                    <a:pt x="867224" y="394805"/>
                    <a:pt x="771939" y="490090"/>
                    <a:pt x="654401" y="490090"/>
                  </a:cubicBezTo>
                  <a:cubicBezTo>
                    <a:pt x="536864" y="490090"/>
                    <a:pt x="441578" y="394805"/>
                    <a:pt x="441578" y="277267"/>
                  </a:cubicBezTo>
                  <a:cubicBezTo>
                    <a:pt x="441578" y="159730"/>
                    <a:pt x="536864" y="64444"/>
                    <a:pt x="654401" y="64444"/>
                  </a:cubicBezTo>
                  <a:close/>
                  <a:moveTo>
                    <a:pt x="137642" y="34400"/>
                  </a:moveTo>
                  <a:cubicBezTo>
                    <a:pt x="131015" y="86348"/>
                    <a:pt x="88679" y="127109"/>
                    <a:pt x="35995" y="131322"/>
                  </a:cubicBezTo>
                  <a:lnTo>
                    <a:pt x="35995" y="419490"/>
                  </a:lnTo>
                  <a:cubicBezTo>
                    <a:pt x="89927" y="423805"/>
                    <a:pt x="133040" y="466427"/>
                    <a:pt x="138071" y="520155"/>
                  </a:cubicBezTo>
                  <a:lnTo>
                    <a:pt x="1170527" y="520155"/>
                  </a:lnTo>
                  <a:cubicBezTo>
                    <a:pt x="1175558" y="466366"/>
                    <a:pt x="1218773" y="423703"/>
                    <a:pt x="1272807" y="419490"/>
                  </a:cubicBezTo>
                  <a:lnTo>
                    <a:pt x="1272807" y="131322"/>
                  </a:lnTo>
                  <a:cubicBezTo>
                    <a:pt x="1220041" y="127211"/>
                    <a:pt x="1177603" y="86410"/>
                    <a:pt x="1170957" y="34400"/>
                  </a:cubicBezTo>
                  <a:close/>
                  <a:moveTo>
                    <a:pt x="13764" y="0"/>
                  </a:moveTo>
                  <a:lnTo>
                    <a:pt x="1295059" y="0"/>
                  </a:lnTo>
                  <a:cubicBezTo>
                    <a:pt x="1302667" y="0"/>
                    <a:pt x="1308823" y="6177"/>
                    <a:pt x="1308823" y="13764"/>
                  </a:cubicBezTo>
                  <a:lnTo>
                    <a:pt x="1308823" y="540770"/>
                  </a:lnTo>
                  <a:cubicBezTo>
                    <a:pt x="1308844" y="548378"/>
                    <a:pt x="1302667" y="554534"/>
                    <a:pt x="1295059" y="554534"/>
                  </a:cubicBezTo>
                  <a:lnTo>
                    <a:pt x="13764" y="554534"/>
                  </a:lnTo>
                  <a:cubicBezTo>
                    <a:pt x="6156" y="554534"/>
                    <a:pt x="0" y="548358"/>
                    <a:pt x="0" y="540770"/>
                  </a:cubicBezTo>
                  <a:lnTo>
                    <a:pt x="0" y="13764"/>
                  </a:lnTo>
                  <a:cubicBezTo>
                    <a:pt x="0" y="6156"/>
                    <a:pt x="6177" y="0"/>
                    <a:pt x="13764" y="0"/>
                  </a:cubicBezTo>
                  <a:close/>
                </a:path>
              </a:pathLst>
            </a:custGeom>
            <a:solidFill>
              <a:srgbClr val="086223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98" name="그룹 197">
            <a:extLst>
              <a:ext uri="{FF2B5EF4-FFF2-40B4-BE49-F238E27FC236}">
                <a16:creationId xmlns:a16="http://schemas.microsoft.com/office/drawing/2014/main" id="{9F244174-5EDA-4700-8754-9CC801C982EB}"/>
              </a:ext>
            </a:extLst>
          </p:cNvPr>
          <p:cNvGrpSpPr/>
          <p:nvPr/>
        </p:nvGrpSpPr>
        <p:grpSpPr>
          <a:xfrm>
            <a:off x="5609102" y="3534035"/>
            <a:ext cx="6490550" cy="3232060"/>
            <a:chOff x="486661" y="1695363"/>
            <a:chExt cx="9531579" cy="4746383"/>
          </a:xfrm>
        </p:grpSpPr>
        <p:grpSp>
          <p:nvGrpSpPr>
            <p:cNvPr id="135" name="그룹 134">
              <a:extLst>
                <a:ext uri="{FF2B5EF4-FFF2-40B4-BE49-F238E27FC236}">
                  <a16:creationId xmlns:a16="http://schemas.microsoft.com/office/drawing/2014/main" id="{FB23E141-C21A-4966-8E48-5B238F3E99B2}"/>
                </a:ext>
              </a:extLst>
            </p:cNvPr>
            <p:cNvGrpSpPr/>
            <p:nvPr/>
          </p:nvGrpSpPr>
          <p:grpSpPr>
            <a:xfrm>
              <a:off x="486661" y="1695363"/>
              <a:ext cx="1784870" cy="4689985"/>
              <a:chOff x="2442899" y="3203125"/>
              <a:chExt cx="1211940" cy="3184534"/>
            </a:xfrm>
          </p:grpSpPr>
          <p:sp>
            <p:nvSpPr>
              <p:cNvPr id="136" name="Oval 119">
                <a:extLst>
                  <a:ext uri="{FF2B5EF4-FFF2-40B4-BE49-F238E27FC236}">
                    <a16:creationId xmlns:a16="http://schemas.microsoft.com/office/drawing/2014/main" id="{326142F0-2EAC-4154-9389-645E5AC86AE0}"/>
                  </a:ext>
                </a:extLst>
              </p:cNvPr>
              <p:cNvSpPr/>
              <p:nvPr/>
            </p:nvSpPr>
            <p:spPr>
              <a:xfrm flipH="1">
                <a:off x="2605123" y="6113615"/>
                <a:ext cx="1049716" cy="27404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grpSp>
            <p:nvGrpSpPr>
              <p:cNvPr id="137" name="그룹 136">
                <a:extLst>
                  <a:ext uri="{FF2B5EF4-FFF2-40B4-BE49-F238E27FC236}">
                    <a16:creationId xmlns:a16="http://schemas.microsoft.com/office/drawing/2014/main" id="{AE81FF78-3111-40F8-9DAC-766274CBE6DE}"/>
                  </a:ext>
                </a:extLst>
              </p:cNvPr>
              <p:cNvGrpSpPr/>
              <p:nvPr/>
            </p:nvGrpSpPr>
            <p:grpSpPr>
              <a:xfrm>
                <a:off x="2442899" y="3203125"/>
                <a:ext cx="1015293" cy="3077851"/>
                <a:chOff x="275754" y="-65"/>
                <a:chExt cx="2279602" cy="691059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8" name="자유형: 도형 137">
                  <a:extLst>
                    <a:ext uri="{FF2B5EF4-FFF2-40B4-BE49-F238E27FC236}">
                      <a16:creationId xmlns:a16="http://schemas.microsoft.com/office/drawing/2014/main" id="{65CA252C-F715-4C7F-AB5F-9A155DF11F9B}"/>
                    </a:ext>
                  </a:extLst>
                </p:cNvPr>
                <p:cNvSpPr/>
                <p:nvPr/>
              </p:nvSpPr>
              <p:spPr>
                <a:xfrm>
                  <a:off x="275754" y="950941"/>
                  <a:ext cx="2279602" cy="5612025"/>
                </a:xfrm>
                <a:custGeom>
                  <a:avLst/>
                  <a:gdLst>
                    <a:gd name="connsiteX0" fmla="*/ 2224776 w 2253885"/>
                    <a:gd name="connsiteY0" fmla="*/ 1024679 h 5548712"/>
                    <a:gd name="connsiteX1" fmla="*/ 2212651 w 2253885"/>
                    <a:gd name="connsiteY1" fmla="*/ 841585 h 5548712"/>
                    <a:gd name="connsiteX2" fmla="*/ 2211625 w 2253885"/>
                    <a:gd name="connsiteY2" fmla="*/ 559759 h 5548712"/>
                    <a:gd name="connsiteX3" fmla="*/ 2071386 w 2253885"/>
                    <a:gd name="connsiteY3" fmla="*/ 336633 h 5548712"/>
                    <a:gd name="connsiteX4" fmla="*/ 1960657 w 2253885"/>
                    <a:gd name="connsiteY4" fmla="*/ 286978 h 5548712"/>
                    <a:gd name="connsiteX5" fmla="*/ 1560596 w 2253885"/>
                    <a:gd name="connsiteY5" fmla="*/ 43901 h 5548712"/>
                    <a:gd name="connsiteX6" fmla="*/ 1506964 w 2253885"/>
                    <a:gd name="connsiteY6" fmla="*/ 56924 h 5548712"/>
                    <a:gd name="connsiteX7" fmla="*/ 1415417 w 2253885"/>
                    <a:gd name="connsiteY7" fmla="*/ 139939 h 5548712"/>
                    <a:gd name="connsiteX8" fmla="*/ 1340101 w 2253885"/>
                    <a:gd name="connsiteY8" fmla="*/ 206209 h 5548712"/>
                    <a:gd name="connsiteX9" fmla="*/ 1300005 w 2253885"/>
                    <a:gd name="connsiteY9" fmla="*/ 315847 h 5548712"/>
                    <a:gd name="connsiteX10" fmla="*/ 1278642 w 2253885"/>
                    <a:gd name="connsiteY10" fmla="*/ 387635 h 5548712"/>
                    <a:gd name="connsiteX11" fmla="*/ 1244063 w 2253885"/>
                    <a:gd name="connsiteY11" fmla="*/ 455959 h 5548712"/>
                    <a:gd name="connsiteX12" fmla="*/ 1218338 w 2253885"/>
                    <a:gd name="connsiteY12" fmla="*/ 508885 h 5548712"/>
                    <a:gd name="connsiteX13" fmla="*/ 1183566 w 2253885"/>
                    <a:gd name="connsiteY13" fmla="*/ 348117 h 5548712"/>
                    <a:gd name="connsiteX14" fmla="*/ 1132500 w 2253885"/>
                    <a:gd name="connsiteY14" fmla="*/ 171246 h 5548712"/>
                    <a:gd name="connsiteX15" fmla="*/ 1065652 w 2253885"/>
                    <a:gd name="connsiteY15" fmla="*/ 46403 h 5548712"/>
                    <a:gd name="connsiteX16" fmla="*/ 1056992 w 2253885"/>
                    <a:gd name="connsiteY16" fmla="*/ 23180 h 5548712"/>
                    <a:gd name="connsiteX17" fmla="*/ 1031779 w 2253885"/>
                    <a:gd name="connsiteY17" fmla="*/ 2009 h 5548712"/>
                    <a:gd name="connsiteX18" fmla="*/ 1004899 w 2253885"/>
                    <a:gd name="connsiteY18" fmla="*/ 8937 h 5548712"/>
                    <a:gd name="connsiteX19" fmla="*/ 792038 w 2253885"/>
                    <a:gd name="connsiteY19" fmla="*/ 101511 h 5548712"/>
                    <a:gd name="connsiteX20" fmla="*/ 429956 w 2253885"/>
                    <a:gd name="connsiteY20" fmla="*/ 177982 h 5548712"/>
                    <a:gd name="connsiteX21" fmla="*/ 351689 w 2253885"/>
                    <a:gd name="connsiteY21" fmla="*/ 241045 h 5548712"/>
                    <a:gd name="connsiteX22" fmla="*/ 260527 w 2253885"/>
                    <a:gd name="connsiteY22" fmla="*/ 491692 h 5548712"/>
                    <a:gd name="connsiteX23" fmla="*/ 93343 w 2253885"/>
                    <a:gd name="connsiteY23" fmla="*/ 994975 h 5548712"/>
                    <a:gd name="connsiteX24" fmla="*/ 0 w 2253885"/>
                    <a:gd name="connsiteY24" fmla="*/ 1327226 h 5548712"/>
                    <a:gd name="connsiteX25" fmla="*/ 0 w 2253885"/>
                    <a:gd name="connsiteY25" fmla="*/ 1576526 h 5548712"/>
                    <a:gd name="connsiteX26" fmla="*/ 2887 w 2253885"/>
                    <a:gd name="connsiteY26" fmla="*/ 1602444 h 5548712"/>
                    <a:gd name="connsiteX27" fmla="*/ 33231 w 2253885"/>
                    <a:gd name="connsiteY27" fmla="*/ 1821657 h 5548712"/>
                    <a:gd name="connsiteX28" fmla="*/ 264569 w 2253885"/>
                    <a:gd name="connsiteY28" fmla="*/ 2322631 h 5548712"/>
                    <a:gd name="connsiteX29" fmla="*/ 275988 w 2253885"/>
                    <a:gd name="connsiteY29" fmla="*/ 2363881 h 5548712"/>
                    <a:gd name="connsiteX30" fmla="*/ 243911 w 2253885"/>
                    <a:gd name="connsiteY30" fmla="*/ 2462228 h 5548712"/>
                    <a:gd name="connsiteX31" fmla="*/ 277143 w 2253885"/>
                    <a:gd name="connsiteY31" fmla="*/ 2556085 h 5548712"/>
                    <a:gd name="connsiteX32" fmla="*/ 377992 w 2253885"/>
                    <a:gd name="connsiteY32" fmla="*/ 2577704 h 5548712"/>
                    <a:gd name="connsiteX33" fmla="*/ 461006 w 2253885"/>
                    <a:gd name="connsiteY33" fmla="*/ 2577769 h 5548712"/>
                    <a:gd name="connsiteX34" fmla="*/ 512393 w 2253885"/>
                    <a:gd name="connsiteY34" fmla="*/ 2621970 h 5548712"/>
                    <a:gd name="connsiteX35" fmla="*/ 564999 w 2253885"/>
                    <a:gd name="connsiteY35" fmla="*/ 3209231 h 5548712"/>
                    <a:gd name="connsiteX36" fmla="*/ 644806 w 2253885"/>
                    <a:gd name="connsiteY36" fmla="*/ 3659908 h 5548712"/>
                    <a:gd name="connsiteX37" fmla="*/ 1081562 w 2253885"/>
                    <a:gd name="connsiteY37" fmla="*/ 4403126 h 5548712"/>
                    <a:gd name="connsiteX38" fmla="*/ 1098627 w 2253885"/>
                    <a:gd name="connsiteY38" fmla="*/ 4449509 h 5548712"/>
                    <a:gd name="connsiteX39" fmla="*/ 1095163 w 2253885"/>
                    <a:gd name="connsiteY39" fmla="*/ 4544199 h 5548712"/>
                    <a:gd name="connsiteX40" fmla="*/ 1068539 w 2253885"/>
                    <a:gd name="connsiteY40" fmla="*/ 4972808 h 5548712"/>
                    <a:gd name="connsiteX41" fmla="*/ 958773 w 2253885"/>
                    <a:gd name="connsiteY41" fmla="*/ 5481737 h 5548712"/>
                    <a:gd name="connsiteX42" fmla="*/ 969102 w 2253885"/>
                    <a:gd name="connsiteY42" fmla="*/ 5548713 h 5548712"/>
                    <a:gd name="connsiteX43" fmla="*/ 1065396 w 2253885"/>
                    <a:gd name="connsiteY43" fmla="*/ 5482571 h 5548712"/>
                    <a:gd name="connsiteX44" fmla="*/ 1287559 w 2253885"/>
                    <a:gd name="connsiteY44" fmla="*/ 5399749 h 5548712"/>
                    <a:gd name="connsiteX45" fmla="*/ 1304175 w 2253885"/>
                    <a:gd name="connsiteY45" fmla="*/ 5395194 h 5548712"/>
                    <a:gd name="connsiteX46" fmla="*/ 1300711 w 2253885"/>
                    <a:gd name="connsiteY46" fmla="*/ 5385250 h 5548712"/>
                    <a:gd name="connsiteX47" fmla="*/ 1393861 w 2253885"/>
                    <a:gd name="connsiteY47" fmla="*/ 5312821 h 5548712"/>
                    <a:gd name="connsiteX48" fmla="*/ 1519345 w 2253885"/>
                    <a:gd name="connsiteY48" fmla="*/ 5090915 h 5548712"/>
                    <a:gd name="connsiteX49" fmla="*/ 1561173 w 2253885"/>
                    <a:gd name="connsiteY49" fmla="*/ 5082895 h 5548712"/>
                    <a:gd name="connsiteX50" fmla="*/ 1604349 w 2253885"/>
                    <a:gd name="connsiteY50" fmla="*/ 5117025 h 5548712"/>
                    <a:gd name="connsiteX51" fmla="*/ 1689224 w 2253885"/>
                    <a:gd name="connsiteY51" fmla="*/ 5071091 h 5548712"/>
                    <a:gd name="connsiteX52" fmla="*/ 1822599 w 2253885"/>
                    <a:gd name="connsiteY52" fmla="*/ 4936754 h 5548712"/>
                    <a:gd name="connsiteX53" fmla="*/ 1889446 w 2253885"/>
                    <a:gd name="connsiteY53" fmla="*/ 4780027 h 5548712"/>
                    <a:gd name="connsiteX54" fmla="*/ 1862566 w 2253885"/>
                    <a:gd name="connsiteY54" fmla="*/ 4650309 h 5548712"/>
                    <a:gd name="connsiteX55" fmla="*/ 1642071 w 2253885"/>
                    <a:gd name="connsiteY55" fmla="*/ 4431546 h 5548712"/>
                    <a:gd name="connsiteX56" fmla="*/ 1637837 w 2253885"/>
                    <a:gd name="connsiteY56" fmla="*/ 4399854 h 5548712"/>
                    <a:gd name="connsiteX57" fmla="*/ 1803738 w 2253885"/>
                    <a:gd name="connsiteY57" fmla="*/ 3283777 h 5548712"/>
                    <a:gd name="connsiteX58" fmla="*/ 1832157 w 2253885"/>
                    <a:gd name="connsiteY58" fmla="*/ 3023956 h 5548712"/>
                    <a:gd name="connsiteX59" fmla="*/ 1841331 w 2253885"/>
                    <a:gd name="connsiteY59" fmla="*/ 2697479 h 5548712"/>
                    <a:gd name="connsiteX60" fmla="*/ 1880722 w 2253885"/>
                    <a:gd name="connsiteY60" fmla="*/ 2674191 h 5548712"/>
                    <a:gd name="connsiteX61" fmla="*/ 2115138 w 2253885"/>
                    <a:gd name="connsiteY61" fmla="*/ 2782033 h 5548712"/>
                    <a:gd name="connsiteX62" fmla="*/ 2115010 w 2253885"/>
                    <a:gd name="connsiteY62" fmla="*/ 2785690 h 5548712"/>
                    <a:gd name="connsiteX63" fmla="*/ 2124697 w 2253885"/>
                    <a:gd name="connsiteY63" fmla="*/ 2786011 h 5548712"/>
                    <a:gd name="connsiteX64" fmla="*/ 2147664 w 2253885"/>
                    <a:gd name="connsiteY64" fmla="*/ 2750791 h 5548712"/>
                    <a:gd name="connsiteX65" fmla="*/ 2165884 w 2253885"/>
                    <a:gd name="connsiteY65" fmla="*/ 2636854 h 5548712"/>
                    <a:gd name="connsiteX66" fmla="*/ 2212844 w 2253885"/>
                    <a:gd name="connsiteY66" fmla="*/ 2329816 h 5548712"/>
                    <a:gd name="connsiteX67" fmla="*/ 2253517 w 2253885"/>
                    <a:gd name="connsiteY67" fmla="*/ 1664737 h 5548712"/>
                    <a:gd name="connsiteX68" fmla="*/ 2224776 w 2253885"/>
                    <a:gd name="connsiteY68" fmla="*/ 1024679 h 5548712"/>
                    <a:gd name="connsiteX69" fmla="*/ 429251 w 2253885"/>
                    <a:gd name="connsiteY69" fmla="*/ 1732098 h 5548712"/>
                    <a:gd name="connsiteX70" fmla="*/ 367984 w 2253885"/>
                    <a:gd name="connsiteY70" fmla="*/ 1570624 h 5548712"/>
                    <a:gd name="connsiteX71" fmla="*/ 439964 w 2253885"/>
                    <a:gd name="connsiteY71" fmla="*/ 1283473 h 5548712"/>
                    <a:gd name="connsiteX72" fmla="*/ 429251 w 2253885"/>
                    <a:gd name="connsiteY72" fmla="*/ 1732098 h 5548712"/>
                    <a:gd name="connsiteX73" fmla="*/ 1245025 w 2253885"/>
                    <a:gd name="connsiteY73" fmla="*/ 3547576 h 5548712"/>
                    <a:gd name="connsiteX74" fmla="*/ 1218017 w 2253885"/>
                    <a:gd name="connsiteY74" fmla="*/ 3171573 h 5548712"/>
                    <a:gd name="connsiteX75" fmla="*/ 1245025 w 2253885"/>
                    <a:gd name="connsiteY75" fmla="*/ 3547576 h 5548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2253885" h="5548712">
                      <a:moveTo>
                        <a:pt x="2224776" y="1024679"/>
                      </a:moveTo>
                      <a:cubicBezTo>
                        <a:pt x="2220286" y="963669"/>
                        <a:pt x="2214063" y="902659"/>
                        <a:pt x="2212651" y="841585"/>
                      </a:cubicBezTo>
                      <a:cubicBezTo>
                        <a:pt x="2210470" y="747664"/>
                        <a:pt x="2211240" y="653679"/>
                        <a:pt x="2211625" y="559759"/>
                      </a:cubicBezTo>
                      <a:cubicBezTo>
                        <a:pt x="2212074" y="455381"/>
                        <a:pt x="2166397" y="380450"/>
                        <a:pt x="2071386" y="336633"/>
                      </a:cubicBezTo>
                      <a:cubicBezTo>
                        <a:pt x="2034626" y="319697"/>
                        <a:pt x="1996326" y="305968"/>
                        <a:pt x="1960657" y="286978"/>
                      </a:cubicBezTo>
                      <a:cubicBezTo>
                        <a:pt x="1880593" y="244445"/>
                        <a:pt x="1604862" y="95160"/>
                        <a:pt x="1560596" y="43901"/>
                      </a:cubicBezTo>
                      <a:cubicBezTo>
                        <a:pt x="1556554" y="44863"/>
                        <a:pt x="1536025" y="50188"/>
                        <a:pt x="1506964" y="56924"/>
                      </a:cubicBezTo>
                      <a:cubicBezTo>
                        <a:pt x="1480404" y="88937"/>
                        <a:pt x="1447943" y="114919"/>
                        <a:pt x="1415417" y="139939"/>
                      </a:cubicBezTo>
                      <a:cubicBezTo>
                        <a:pt x="1388665" y="160468"/>
                        <a:pt x="1365570" y="184525"/>
                        <a:pt x="1340101" y="206209"/>
                      </a:cubicBezTo>
                      <a:cubicBezTo>
                        <a:pt x="1306228" y="235014"/>
                        <a:pt x="1298465" y="274468"/>
                        <a:pt x="1300005" y="315847"/>
                      </a:cubicBezTo>
                      <a:cubicBezTo>
                        <a:pt x="1301031" y="342920"/>
                        <a:pt x="1294616" y="366336"/>
                        <a:pt x="1278642" y="387635"/>
                      </a:cubicBezTo>
                      <a:cubicBezTo>
                        <a:pt x="1263117" y="408357"/>
                        <a:pt x="1254905" y="432863"/>
                        <a:pt x="1244063" y="455959"/>
                      </a:cubicBezTo>
                      <a:cubicBezTo>
                        <a:pt x="1236301" y="472510"/>
                        <a:pt x="1228025" y="488933"/>
                        <a:pt x="1218338" y="508885"/>
                      </a:cubicBezTo>
                      <a:cubicBezTo>
                        <a:pt x="1190559" y="455317"/>
                        <a:pt x="1178883" y="401428"/>
                        <a:pt x="1183566" y="348117"/>
                      </a:cubicBezTo>
                      <a:cubicBezTo>
                        <a:pt x="1189469" y="280563"/>
                        <a:pt x="1164705" y="226097"/>
                        <a:pt x="1132500" y="171246"/>
                      </a:cubicBezTo>
                      <a:cubicBezTo>
                        <a:pt x="1108635" y="130572"/>
                        <a:pt x="1087465" y="88295"/>
                        <a:pt x="1065652" y="46403"/>
                      </a:cubicBezTo>
                      <a:cubicBezTo>
                        <a:pt x="1061803" y="38961"/>
                        <a:pt x="1058788" y="31199"/>
                        <a:pt x="1056992" y="23180"/>
                      </a:cubicBezTo>
                      <a:cubicBezTo>
                        <a:pt x="1042301" y="14198"/>
                        <a:pt x="1033062" y="6500"/>
                        <a:pt x="1031779" y="2009"/>
                      </a:cubicBezTo>
                      <a:cubicBezTo>
                        <a:pt x="1020873" y="-3316"/>
                        <a:pt x="1012726" y="2971"/>
                        <a:pt x="1004899" y="8937"/>
                      </a:cubicBezTo>
                      <a:cubicBezTo>
                        <a:pt x="941451" y="57053"/>
                        <a:pt x="868637" y="86050"/>
                        <a:pt x="792038" y="101511"/>
                      </a:cubicBezTo>
                      <a:cubicBezTo>
                        <a:pt x="671109" y="125953"/>
                        <a:pt x="552361" y="160596"/>
                        <a:pt x="429956" y="177982"/>
                      </a:cubicBezTo>
                      <a:cubicBezTo>
                        <a:pt x="390823" y="183563"/>
                        <a:pt x="365161" y="203964"/>
                        <a:pt x="351689" y="241045"/>
                      </a:cubicBezTo>
                      <a:cubicBezTo>
                        <a:pt x="321409" y="324637"/>
                        <a:pt x="287407" y="406817"/>
                        <a:pt x="260527" y="491692"/>
                      </a:cubicBezTo>
                      <a:cubicBezTo>
                        <a:pt x="207151" y="660223"/>
                        <a:pt x="158395" y="830230"/>
                        <a:pt x="93343" y="994975"/>
                      </a:cubicBezTo>
                      <a:cubicBezTo>
                        <a:pt x="50938" y="1102368"/>
                        <a:pt x="13472" y="1211558"/>
                        <a:pt x="0" y="1327226"/>
                      </a:cubicBezTo>
                      <a:cubicBezTo>
                        <a:pt x="0" y="1410305"/>
                        <a:pt x="0" y="1493448"/>
                        <a:pt x="0" y="1576526"/>
                      </a:cubicBezTo>
                      <a:cubicBezTo>
                        <a:pt x="5646" y="1584610"/>
                        <a:pt x="2502" y="1593783"/>
                        <a:pt x="2887" y="1602444"/>
                      </a:cubicBezTo>
                      <a:cubicBezTo>
                        <a:pt x="6223" y="1676477"/>
                        <a:pt x="9110" y="1750510"/>
                        <a:pt x="33231" y="1821657"/>
                      </a:cubicBezTo>
                      <a:cubicBezTo>
                        <a:pt x="92573" y="1996859"/>
                        <a:pt x="149734" y="2173089"/>
                        <a:pt x="264569" y="2322631"/>
                      </a:cubicBezTo>
                      <a:cubicBezTo>
                        <a:pt x="273871" y="2334691"/>
                        <a:pt x="279901" y="2347715"/>
                        <a:pt x="275988" y="2363881"/>
                      </a:cubicBezTo>
                      <a:cubicBezTo>
                        <a:pt x="267841" y="2397498"/>
                        <a:pt x="260976" y="2431370"/>
                        <a:pt x="243911" y="2462228"/>
                      </a:cubicBezTo>
                      <a:cubicBezTo>
                        <a:pt x="219276" y="2506879"/>
                        <a:pt x="229798" y="2536262"/>
                        <a:pt x="277143" y="2556085"/>
                      </a:cubicBezTo>
                      <a:cubicBezTo>
                        <a:pt x="309284" y="2569557"/>
                        <a:pt x="342900" y="2577384"/>
                        <a:pt x="377992" y="2577704"/>
                      </a:cubicBezTo>
                      <a:cubicBezTo>
                        <a:pt x="405642" y="2577961"/>
                        <a:pt x="433292" y="2577833"/>
                        <a:pt x="461006" y="2577769"/>
                      </a:cubicBezTo>
                      <a:cubicBezTo>
                        <a:pt x="505978" y="2577704"/>
                        <a:pt x="505593" y="2577704"/>
                        <a:pt x="512393" y="2621970"/>
                      </a:cubicBezTo>
                      <a:cubicBezTo>
                        <a:pt x="525609" y="2708064"/>
                        <a:pt x="560637" y="3099528"/>
                        <a:pt x="564999" y="3209231"/>
                      </a:cubicBezTo>
                      <a:cubicBezTo>
                        <a:pt x="571158" y="3363199"/>
                        <a:pt x="602144" y="3512099"/>
                        <a:pt x="644806" y="3659908"/>
                      </a:cubicBezTo>
                      <a:cubicBezTo>
                        <a:pt x="680796" y="3784558"/>
                        <a:pt x="980777" y="4277000"/>
                        <a:pt x="1081562" y="4403126"/>
                      </a:cubicBezTo>
                      <a:cubicBezTo>
                        <a:pt x="1092469" y="4416791"/>
                        <a:pt x="1098371" y="4432123"/>
                        <a:pt x="1098627" y="4449509"/>
                      </a:cubicBezTo>
                      <a:cubicBezTo>
                        <a:pt x="1099141" y="4481136"/>
                        <a:pt x="1100231" y="4512700"/>
                        <a:pt x="1095163" y="4544199"/>
                      </a:cubicBezTo>
                      <a:cubicBezTo>
                        <a:pt x="1088299" y="4587182"/>
                        <a:pt x="1077906" y="4873435"/>
                        <a:pt x="1068539" y="4972808"/>
                      </a:cubicBezTo>
                      <a:cubicBezTo>
                        <a:pt x="1063920" y="5021822"/>
                        <a:pt x="978853" y="5358755"/>
                        <a:pt x="958773" y="5481737"/>
                      </a:cubicBezTo>
                      <a:cubicBezTo>
                        <a:pt x="955180" y="5503678"/>
                        <a:pt x="948444" y="5529147"/>
                        <a:pt x="969102" y="5548713"/>
                      </a:cubicBezTo>
                      <a:cubicBezTo>
                        <a:pt x="1004001" y="5530686"/>
                        <a:pt x="1035244" y="5507463"/>
                        <a:pt x="1065396" y="5482571"/>
                      </a:cubicBezTo>
                      <a:cubicBezTo>
                        <a:pt x="1129870" y="5429388"/>
                        <a:pt x="1200439" y="5392371"/>
                        <a:pt x="1287559" y="5399749"/>
                      </a:cubicBezTo>
                      <a:cubicBezTo>
                        <a:pt x="1293525" y="5400263"/>
                        <a:pt x="1299299" y="5399172"/>
                        <a:pt x="1304175" y="5395194"/>
                      </a:cubicBezTo>
                      <a:cubicBezTo>
                        <a:pt x="1308537" y="5383518"/>
                        <a:pt x="1301865" y="5385186"/>
                        <a:pt x="1300711" y="5385250"/>
                      </a:cubicBezTo>
                      <a:cubicBezTo>
                        <a:pt x="1331889" y="5373831"/>
                        <a:pt x="1363773" y="5348042"/>
                        <a:pt x="1393861" y="5312821"/>
                      </a:cubicBezTo>
                      <a:cubicBezTo>
                        <a:pt x="1450124" y="5246871"/>
                        <a:pt x="1492273" y="5173352"/>
                        <a:pt x="1519345" y="5090915"/>
                      </a:cubicBezTo>
                      <a:cubicBezTo>
                        <a:pt x="1531342" y="5054411"/>
                        <a:pt x="1532304" y="5055181"/>
                        <a:pt x="1561173" y="5082895"/>
                      </a:cubicBezTo>
                      <a:cubicBezTo>
                        <a:pt x="1574389" y="5095598"/>
                        <a:pt x="1584525" y="5112663"/>
                        <a:pt x="1604349" y="5117025"/>
                      </a:cubicBezTo>
                      <a:cubicBezTo>
                        <a:pt x="1635591" y="5107210"/>
                        <a:pt x="1664461" y="5093737"/>
                        <a:pt x="1689224" y="5071091"/>
                      </a:cubicBezTo>
                      <a:cubicBezTo>
                        <a:pt x="1735863" y="5028429"/>
                        <a:pt x="1779616" y="4982945"/>
                        <a:pt x="1822599" y="4936754"/>
                      </a:cubicBezTo>
                      <a:cubicBezTo>
                        <a:pt x="1835622" y="4922769"/>
                        <a:pt x="1880016" y="4817300"/>
                        <a:pt x="1889446" y="4780027"/>
                      </a:cubicBezTo>
                      <a:cubicBezTo>
                        <a:pt x="1901379" y="4733131"/>
                        <a:pt x="1899775" y="4687646"/>
                        <a:pt x="1862566" y="4650309"/>
                      </a:cubicBezTo>
                      <a:cubicBezTo>
                        <a:pt x="1806689" y="4611240"/>
                        <a:pt x="1660355" y="4463174"/>
                        <a:pt x="1642071" y="4431546"/>
                      </a:cubicBezTo>
                      <a:cubicBezTo>
                        <a:pt x="1636361" y="4421666"/>
                        <a:pt x="1636490" y="4410888"/>
                        <a:pt x="1637837" y="4399854"/>
                      </a:cubicBezTo>
                      <a:cubicBezTo>
                        <a:pt x="1654581" y="4262630"/>
                        <a:pt x="1778910" y="3364675"/>
                        <a:pt x="1803738" y="3283777"/>
                      </a:cubicBezTo>
                      <a:cubicBezTo>
                        <a:pt x="1809447" y="3265173"/>
                        <a:pt x="1830682" y="3050066"/>
                        <a:pt x="1832157" y="3023956"/>
                      </a:cubicBezTo>
                      <a:cubicBezTo>
                        <a:pt x="1832863" y="3012152"/>
                        <a:pt x="1811949" y="2748289"/>
                        <a:pt x="1841331" y="2697479"/>
                      </a:cubicBezTo>
                      <a:cubicBezTo>
                        <a:pt x="1850890" y="2680927"/>
                        <a:pt x="1861026" y="2672844"/>
                        <a:pt x="1880722" y="2674191"/>
                      </a:cubicBezTo>
                      <a:cubicBezTo>
                        <a:pt x="1972718" y="2680350"/>
                        <a:pt x="2053487" y="2710246"/>
                        <a:pt x="2115138" y="2782033"/>
                      </a:cubicBezTo>
                      <a:cubicBezTo>
                        <a:pt x="2115074" y="2783252"/>
                        <a:pt x="2115010" y="2784471"/>
                        <a:pt x="2115010" y="2785690"/>
                      </a:cubicBezTo>
                      <a:cubicBezTo>
                        <a:pt x="2118025" y="2786203"/>
                        <a:pt x="2121169" y="2786396"/>
                        <a:pt x="2124697" y="2786011"/>
                      </a:cubicBezTo>
                      <a:cubicBezTo>
                        <a:pt x="2141441" y="2780237"/>
                        <a:pt x="2144071" y="2765225"/>
                        <a:pt x="2147664" y="2750791"/>
                      </a:cubicBezTo>
                      <a:cubicBezTo>
                        <a:pt x="2157095" y="2713389"/>
                        <a:pt x="2158955" y="2674704"/>
                        <a:pt x="2165884" y="2636854"/>
                      </a:cubicBezTo>
                      <a:cubicBezTo>
                        <a:pt x="2184552" y="2534978"/>
                        <a:pt x="2202066" y="2432846"/>
                        <a:pt x="2212844" y="2329816"/>
                      </a:cubicBezTo>
                      <a:cubicBezTo>
                        <a:pt x="2222274" y="2239616"/>
                        <a:pt x="2252876" y="1695274"/>
                        <a:pt x="2253517" y="1664737"/>
                      </a:cubicBezTo>
                      <a:cubicBezTo>
                        <a:pt x="2257687" y="1467658"/>
                        <a:pt x="2225097" y="1029233"/>
                        <a:pt x="2224776" y="1024679"/>
                      </a:cubicBezTo>
                      <a:close/>
                      <a:moveTo>
                        <a:pt x="429251" y="1732098"/>
                      </a:moveTo>
                      <a:cubicBezTo>
                        <a:pt x="384664" y="1687255"/>
                        <a:pt x="375041" y="1629132"/>
                        <a:pt x="367984" y="1570624"/>
                      </a:cubicBezTo>
                      <a:cubicBezTo>
                        <a:pt x="355217" y="1465028"/>
                        <a:pt x="375297" y="1366937"/>
                        <a:pt x="439964" y="1283473"/>
                      </a:cubicBezTo>
                      <a:cubicBezTo>
                        <a:pt x="452795" y="1318116"/>
                        <a:pt x="445289" y="1693221"/>
                        <a:pt x="429251" y="1732098"/>
                      </a:cubicBezTo>
                      <a:close/>
                      <a:moveTo>
                        <a:pt x="1245025" y="3547576"/>
                      </a:moveTo>
                      <a:cubicBezTo>
                        <a:pt x="1222187" y="3422220"/>
                        <a:pt x="1147191" y="3297826"/>
                        <a:pt x="1218017" y="3171573"/>
                      </a:cubicBezTo>
                      <a:cubicBezTo>
                        <a:pt x="1291857" y="3296030"/>
                        <a:pt x="1320342" y="3421130"/>
                        <a:pt x="1245025" y="3547576"/>
                      </a:cubicBezTo>
                      <a:close/>
                    </a:path>
                  </a:pathLst>
                </a:custGeom>
                <a:solidFill>
                  <a:srgbClr val="253045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39" name="자유형: 도형 138">
                  <a:extLst>
                    <a:ext uri="{FF2B5EF4-FFF2-40B4-BE49-F238E27FC236}">
                      <a16:creationId xmlns:a16="http://schemas.microsoft.com/office/drawing/2014/main" id="{52EC6689-3752-4A13-8905-BE2C14CCB731}"/>
                    </a:ext>
                  </a:extLst>
                </p:cNvPr>
                <p:cNvSpPr/>
                <p:nvPr/>
              </p:nvSpPr>
              <p:spPr>
                <a:xfrm>
                  <a:off x="628272" y="-65"/>
                  <a:ext cx="1786819" cy="4209246"/>
                </a:xfrm>
                <a:custGeom>
                  <a:avLst/>
                  <a:gdLst>
                    <a:gd name="connsiteX0" fmla="*/ 1549598 w 1786819"/>
                    <a:gd name="connsiteY0" fmla="*/ 3655839 h 4209246"/>
                    <a:gd name="connsiteX1" fmla="*/ 1786819 w 1786819"/>
                    <a:gd name="connsiteY1" fmla="*/ 3764976 h 4209246"/>
                    <a:gd name="connsiteX2" fmla="*/ 1786690 w 1786819"/>
                    <a:gd name="connsiteY2" fmla="*/ 3768675 h 4209246"/>
                    <a:gd name="connsiteX3" fmla="*/ 1694423 w 1786819"/>
                    <a:gd name="connsiteY3" fmla="*/ 4072857 h 4209246"/>
                    <a:gd name="connsiteX4" fmla="*/ 1556475 w 1786819"/>
                    <a:gd name="connsiteY4" fmla="*/ 4175765 h 4209246"/>
                    <a:gd name="connsiteX5" fmla="*/ 1475693 w 1786819"/>
                    <a:gd name="connsiteY5" fmla="*/ 4207105 h 4209246"/>
                    <a:gd name="connsiteX6" fmla="*/ 1469919 w 1786819"/>
                    <a:gd name="connsiteY6" fmla="*/ 4209246 h 4209246"/>
                    <a:gd name="connsiteX7" fmla="*/ 1453762 w 1786819"/>
                    <a:gd name="connsiteY7" fmla="*/ 4193219 h 4209246"/>
                    <a:gd name="connsiteX8" fmla="*/ 1438838 w 1786819"/>
                    <a:gd name="connsiteY8" fmla="*/ 4155521 h 4209246"/>
                    <a:gd name="connsiteX9" fmla="*/ 1495289 w 1786819"/>
                    <a:gd name="connsiteY9" fmla="*/ 4088755 h 4209246"/>
                    <a:gd name="connsiteX10" fmla="*/ 1503204 w 1786819"/>
                    <a:gd name="connsiteY10" fmla="*/ 4082980 h 4209246"/>
                    <a:gd name="connsiteX11" fmla="*/ 1569972 w 1786819"/>
                    <a:gd name="connsiteY11" fmla="*/ 3885404 h 4209246"/>
                    <a:gd name="connsiteX12" fmla="*/ 1555567 w 1786819"/>
                    <a:gd name="connsiteY12" fmla="*/ 3864445 h 4209246"/>
                    <a:gd name="connsiteX13" fmla="*/ 1537140 w 1786819"/>
                    <a:gd name="connsiteY13" fmla="*/ 3880407 h 4209246"/>
                    <a:gd name="connsiteX14" fmla="*/ 1489319 w 1786819"/>
                    <a:gd name="connsiteY14" fmla="*/ 3976957 h 4209246"/>
                    <a:gd name="connsiteX15" fmla="*/ 1488346 w 1786819"/>
                    <a:gd name="connsiteY15" fmla="*/ 3978903 h 4209246"/>
                    <a:gd name="connsiteX16" fmla="*/ 1455708 w 1786819"/>
                    <a:gd name="connsiteY16" fmla="*/ 4004793 h 4209246"/>
                    <a:gd name="connsiteX17" fmla="*/ 1413403 w 1786819"/>
                    <a:gd name="connsiteY17" fmla="*/ 4009983 h 4209246"/>
                    <a:gd name="connsiteX18" fmla="*/ 1406266 w 1786819"/>
                    <a:gd name="connsiteY18" fmla="*/ 3971701 h 4209246"/>
                    <a:gd name="connsiteX19" fmla="*/ 1440979 w 1786819"/>
                    <a:gd name="connsiteY19" fmla="*/ 3841801 h 4209246"/>
                    <a:gd name="connsiteX20" fmla="*/ 1509758 w 1786819"/>
                    <a:gd name="connsiteY20" fmla="*/ 3679391 h 4209246"/>
                    <a:gd name="connsiteX21" fmla="*/ 1549598 w 1786819"/>
                    <a:gd name="connsiteY21" fmla="*/ 3655839 h 4209246"/>
                    <a:gd name="connsiteX22" fmla="*/ 295297 w 1786819"/>
                    <a:gd name="connsiteY22" fmla="*/ 3080306 h 4209246"/>
                    <a:gd name="connsiteX23" fmla="*/ 407159 w 1786819"/>
                    <a:gd name="connsiteY23" fmla="*/ 3127477 h 4209246"/>
                    <a:gd name="connsiteX24" fmla="*/ 428831 w 1786819"/>
                    <a:gd name="connsiteY24" fmla="*/ 3155573 h 4209246"/>
                    <a:gd name="connsiteX25" fmla="*/ 405472 w 1786819"/>
                    <a:gd name="connsiteY25" fmla="*/ 3177245 h 4209246"/>
                    <a:gd name="connsiteX26" fmla="*/ 298477 w 1786819"/>
                    <a:gd name="connsiteY26" fmla="*/ 3179321 h 4209246"/>
                    <a:gd name="connsiteX27" fmla="*/ 201148 w 1786819"/>
                    <a:gd name="connsiteY27" fmla="*/ 3233565 h 4209246"/>
                    <a:gd name="connsiteX28" fmla="*/ 159557 w 1786819"/>
                    <a:gd name="connsiteY28" fmla="*/ 3527431 h 4209246"/>
                    <a:gd name="connsiteX29" fmla="*/ 69950 w 1786819"/>
                    <a:gd name="connsiteY29" fmla="*/ 3442107 h 4209246"/>
                    <a:gd name="connsiteX30" fmla="*/ 45294 w 1786819"/>
                    <a:gd name="connsiteY30" fmla="*/ 3401748 h 4209246"/>
                    <a:gd name="connsiteX31" fmla="*/ 3313 w 1786819"/>
                    <a:gd name="connsiteY31" fmla="*/ 3296375 h 4209246"/>
                    <a:gd name="connsiteX32" fmla="*/ 13500 w 1786819"/>
                    <a:gd name="connsiteY32" fmla="*/ 3269707 h 4209246"/>
                    <a:gd name="connsiteX33" fmla="*/ 115175 w 1786819"/>
                    <a:gd name="connsiteY33" fmla="*/ 3181398 h 4209246"/>
                    <a:gd name="connsiteX34" fmla="*/ 192519 w 1786819"/>
                    <a:gd name="connsiteY34" fmla="*/ 3115603 h 4209246"/>
                    <a:gd name="connsiteX35" fmla="*/ 295297 w 1786819"/>
                    <a:gd name="connsiteY35" fmla="*/ 3080306 h 4209246"/>
                    <a:gd name="connsiteX36" fmla="*/ 955117 w 1786819"/>
                    <a:gd name="connsiteY36" fmla="*/ 0 h 4209246"/>
                    <a:gd name="connsiteX37" fmla="*/ 1063087 w 1786819"/>
                    <a:gd name="connsiteY37" fmla="*/ 0 h 4209246"/>
                    <a:gd name="connsiteX38" fmla="*/ 1206353 w 1786819"/>
                    <a:gd name="connsiteY38" fmla="*/ 62939 h 4209246"/>
                    <a:gd name="connsiteX39" fmla="*/ 1297907 w 1786819"/>
                    <a:gd name="connsiteY39" fmla="*/ 182588 h 4209246"/>
                    <a:gd name="connsiteX40" fmla="*/ 1320551 w 1786819"/>
                    <a:gd name="connsiteY40" fmla="*/ 211268 h 4209246"/>
                    <a:gd name="connsiteX41" fmla="*/ 1418010 w 1786819"/>
                    <a:gd name="connsiteY41" fmla="*/ 420587 h 4209246"/>
                    <a:gd name="connsiteX42" fmla="*/ 1399193 w 1786819"/>
                    <a:gd name="connsiteY42" fmla="*/ 492805 h 4209246"/>
                    <a:gd name="connsiteX43" fmla="*/ 1361754 w 1786819"/>
                    <a:gd name="connsiteY43" fmla="*/ 529660 h 4209246"/>
                    <a:gd name="connsiteX44" fmla="*/ 1390498 w 1786819"/>
                    <a:gd name="connsiteY44" fmla="*/ 576636 h 4209246"/>
                    <a:gd name="connsiteX45" fmla="*/ 1364025 w 1786819"/>
                    <a:gd name="connsiteY45" fmla="*/ 677663 h 4209246"/>
                    <a:gd name="connsiteX46" fmla="*/ 1261052 w 1786819"/>
                    <a:gd name="connsiteY46" fmla="*/ 743068 h 4209246"/>
                    <a:gd name="connsiteX47" fmla="*/ 1218487 w 1786819"/>
                    <a:gd name="connsiteY47" fmla="*/ 828847 h 4209246"/>
                    <a:gd name="connsiteX48" fmla="*/ 1212972 w 1786819"/>
                    <a:gd name="connsiteY48" fmla="*/ 971984 h 4209246"/>
                    <a:gd name="connsiteX49" fmla="*/ 1171704 w 1786819"/>
                    <a:gd name="connsiteY49" fmla="*/ 1008515 h 4209246"/>
                    <a:gd name="connsiteX50" fmla="*/ 1079048 w 1786819"/>
                    <a:gd name="connsiteY50" fmla="*/ 1092605 h 4209246"/>
                    <a:gd name="connsiteX51" fmla="*/ 1002873 w 1786819"/>
                    <a:gd name="connsiteY51" fmla="*/ 1159632 h 4209246"/>
                    <a:gd name="connsiteX52" fmla="*/ 962319 w 1786819"/>
                    <a:gd name="connsiteY52" fmla="*/ 1270522 h 4209246"/>
                    <a:gd name="connsiteX53" fmla="*/ 940712 w 1786819"/>
                    <a:gd name="connsiteY53" fmla="*/ 1343129 h 4209246"/>
                    <a:gd name="connsiteX54" fmla="*/ 905740 w 1786819"/>
                    <a:gd name="connsiteY54" fmla="*/ 1412231 h 4209246"/>
                    <a:gd name="connsiteX55" fmla="*/ 879720 w 1786819"/>
                    <a:gd name="connsiteY55" fmla="*/ 1465762 h 4209246"/>
                    <a:gd name="connsiteX56" fmla="*/ 844553 w 1786819"/>
                    <a:gd name="connsiteY56" fmla="*/ 1303159 h 4209246"/>
                    <a:gd name="connsiteX57" fmla="*/ 792904 w 1786819"/>
                    <a:gd name="connsiteY57" fmla="*/ 1124270 h 4209246"/>
                    <a:gd name="connsiteX58" fmla="*/ 725293 w 1786819"/>
                    <a:gd name="connsiteY58" fmla="*/ 998003 h 4209246"/>
                    <a:gd name="connsiteX59" fmla="*/ 715496 w 1786819"/>
                    <a:gd name="connsiteY59" fmla="*/ 948819 h 4209246"/>
                    <a:gd name="connsiteX60" fmla="*/ 710175 w 1786819"/>
                    <a:gd name="connsiteY60" fmla="*/ 930392 h 4209246"/>
                    <a:gd name="connsiteX61" fmla="*/ 732950 w 1786819"/>
                    <a:gd name="connsiteY61" fmla="*/ 792121 h 4209246"/>
                    <a:gd name="connsiteX62" fmla="*/ 715431 w 1786819"/>
                    <a:gd name="connsiteY62" fmla="*/ 685255 h 4209246"/>
                    <a:gd name="connsiteX63" fmla="*/ 715431 w 1786819"/>
                    <a:gd name="connsiteY63" fmla="*/ 634256 h 4209246"/>
                    <a:gd name="connsiteX64" fmla="*/ 654633 w 1786819"/>
                    <a:gd name="connsiteY64" fmla="*/ 557496 h 4209246"/>
                    <a:gd name="connsiteX65" fmla="*/ 672672 w 1786819"/>
                    <a:gd name="connsiteY65" fmla="*/ 440831 h 4209246"/>
                    <a:gd name="connsiteX66" fmla="*/ 703168 w 1786819"/>
                    <a:gd name="connsiteY66" fmla="*/ 412022 h 4209246"/>
                    <a:gd name="connsiteX67" fmla="*/ 955117 w 1786819"/>
                    <a:gd name="connsiteY67" fmla="*/ 0 h 4209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786819" h="4209246">
                      <a:moveTo>
                        <a:pt x="1549598" y="3655839"/>
                      </a:moveTo>
                      <a:cubicBezTo>
                        <a:pt x="1642644" y="3662002"/>
                        <a:pt x="1724269" y="3692304"/>
                        <a:pt x="1786819" y="3764976"/>
                      </a:cubicBezTo>
                      <a:cubicBezTo>
                        <a:pt x="1786819" y="3766209"/>
                        <a:pt x="1786754" y="3767442"/>
                        <a:pt x="1786690" y="3768675"/>
                      </a:cubicBezTo>
                      <a:cubicBezTo>
                        <a:pt x="1783316" y="3878331"/>
                        <a:pt x="1759048" y="3981759"/>
                        <a:pt x="1694423" y="4072857"/>
                      </a:cubicBezTo>
                      <a:cubicBezTo>
                        <a:pt x="1659643" y="4121846"/>
                        <a:pt x="1608059" y="4149422"/>
                        <a:pt x="1556475" y="4175765"/>
                      </a:cubicBezTo>
                      <a:cubicBezTo>
                        <a:pt x="1530846" y="4188808"/>
                        <a:pt x="1502881" y="4197113"/>
                        <a:pt x="1475693" y="4207105"/>
                      </a:cubicBezTo>
                      <a:cubicBezTo>
                        <a:pt x="1473747" y="4207819"/>
                        <a:pt x="1471800" y="4208533"/>
                        <a:pt x="1469919" y="4209246"/>
                      </a:cubicBezTo>
                      <a:cubicBezTo>
                        <a:pt x="1464793" y="4203602"/>
                        <a:pt x="1462716" y="4193804"/>
                        <a:pt x="1453762" y="4193219"/>
                      </a:cubicBezTo>
                      <a:cubicBezTo>
                        <a:pt x="1422032" y="4191078"/>
                        <a:pt x="1433907" y="4170640"/>
                        <a:pt x="1438838" y="4155521"/>
                      </a:cubicBezTo>
                      <a:cubicBezTo>
                        <a:pt x="1448441" y="4125999"/>
                        <a:pt x="1476213" y="4110880"/>
                        <a:pt x="1495289" y="4088755"/>
                      </a:cubicBezTo>
                      <a:cubicBezTo>
                        <a:pt x="1498014" y="4086937"/>
                        <a:pt x="1500609" y="4084926"/>
                        <a:pt x="1503204" y="4082980"/>
                      </a:cubicBezTo>
                      <a:cubicBezTo>
                        <a:pt x="1565430" y="4036522"/>
                        <a:pt x="1592422" y="3958010"/>
                        <a:pt x="1569972" y="3885404"/>
                      </a:cubicBezTo>
                      <a:cubicBezTo>
                        <a:pt x="1567312" y="3876838"/>
                        <a:pt x="1565365" y="3866522"/>
                        <a:pt x="1555567" y="3864445"/>
                      </a:cubicBezTo>
                      <a:cubicBezTo>
                        <a:pt x="1544537" y="3862110"/>
                        <a:pt x="1540904" y="3873076"/>
                        <a:pt x="1537140" y="3880407"/>
                      </a:cubicBezTo>
                      <a:cubicBezTo>
                        <a:pt x="1520789" y="3912396"/>
                        <a:pt x="1505151" y="3944709"/>
                        <a:pt x="1489319" y="3976957"/>
                      </a:cubicBezTo>
                      <a:cubicBezTo>
                        <a:pt x="1488995" y="3977606"/>
                        <a:pt x="1488670" y="3978254"/>
                        <a:pt x="1488346" y="3978903"/>
                      </a:cubicBezTo>
                      <a:cubicBezTo>
                        <a:pt x="1477510" y="3987598"/>
                        <a:pt x="1467064" y="3996812"/>
                        <a:pt x="1455708" y="4004793"/>
                      </a:cubicBezTo>
                      <a:cubicBezTo>
                        <a:pt x="1442797" y="4013941"/>
                        <a:pt x="1427613" y="4018354"/>
                        <a:pt x="1413403" y="4009983"/>
                      </a:cubicBezTo>
                      <a:cubicBezTo>
                        <a:pt x="1398090" y="4000964"/>
                        <a:pt x="1403930" y="3984678"/>
                        <a:pt x="1406266" y="3971701"/>
                      </a:cubicBezTo>
                      <a:cubicBezTo>
                        <a:pt x="1414182" y="3927514"/>
                        <a:pt x="1425666" y="3884171"/>
                        <a:pt x="1440979" y="3841801"/>
                      </a:cubicBezTo>
                      <a:cubicBezTo>
                        <a:pt x="1460964" y="3786388"/>
                        <a:pt x="1480041" y="3730781"/>
                        <a:pt x="1509758" y="3679391"/>
                      </a:cubicBezTo>
                      <a:cubicBezTo>
                        <a:pt x="1519426" y="3662716"/>
                        <a:pt x="1529678" y="3654476"/>
                        <a:pt x="1549598" y="3655839"/>
                      </a:cubicBezTo>
                      <a:close/>
                      <a:moveTo>
                        <a:pt x="295297" y="3080306"/>
                      </a:moveTo>
                      <a:cubicBezTo>
                        <a:pt x="306717" y="3090752"/>
                        <a:pt x="391977" y="3123130"/>
                        <a:pt x="407159" y="3127477"/>
                      </a:cubicBezTo>
                      <a:cubicBezTo>
                        <a:pt x="422019" y="3131760"/>
                        <a:pt x="428117" y="3140715"/>
                        <a:pt x="428831" y="3155573"/>
                      </a:cubicBezTo>
                      <a:cubicBezTo>
                        <a:pt x="429675" y="3172703"/>
                        <a:pt x="416762" y="3174390"/>
                        <a:pt x="405472" y="3177245"/>
                      </a:cubicBezTo>
                      <a:cubicBezTo>
                        <a:pt x="370045" y="3186328"/>
                        <a:pt x="334034" y="3183539"/>
                        <a:pt x="298477" y="3179321"/>
                      </a:cubicBezTo>
                      <a:cubicBezTo>
                        <a:pt x="250267" y="3173611"/>
                        <a:pt x="222625" y="3188470"/>
                        <a:pt x="201148" y="3233565"/>
                      </a:cubicBezTo>
                      <a:cubicBezTo>
                        <a:pt x="157805" y="3324534"/>
                        <a:pt x="151771" y="3420954"/>
                        <a:pt x="159557" y="3527431"/>
                      </a:cubicBezTo>
                      <a:cubicBezTo>
                        <a:pt x="133214" y="3489019"/>
                        <a:pt x="103172" y="3463909"/>
                        <a:pt x="69950" y="3442107"/>
                      </a:cubicBezTo>
                      <a:cubicBezTo>
                        <a:pt x="56195" y="3433088"/>
                        <a:pt x="51393" y="3416542"/>
                        <a:pt x="45294" y="3401748"/>
                      </a:cubicBezTo>
                      <a:cubicBezTo>
                        <a:pt x="30889" y="3366775"/>
                        <a:pt x="24141" y="3328752"/>
                        <a:pt x="3313" y="3296375"/>
                      </a:cubicBezTo>
                      <a:cubicBezTo>
                        <a:pt x="-5706" y="3282424"/>
                        <a:pt x="5713" y="3276584"/>
                        <a:pt x="13500" y="3269707"/>
                      </a:cubicBezTo>
                      <a:cubicBezTo>
                        <a:pt x="47110" y="3239989"/>
                        <a:pt x="80008" y="3209234"/>
                        <a:pt x="115175" y="3181398"/>
                      </a:cubicBezTo>
                      <a:cubicBezTo>
                        <a:pt x="141778" y="3160310"/>
                        <a:pt x="168641" y="3139806"/>
                        <a:pt x="192519" y="3115603"/>
                      </a:cubicBezTo>
                      <a:cubicBezTo>
                        <a:pt x="220809" y="3086859"/>
                        <a:pt x="254873" y="3074142"/>
                        <a:pt x="295297" y="3080306"/>
                      </a:cubicBezTo>
                      <a:close/>
                      <a:moveTo>
                        <a:pt x="955117" y="0"/>
                      </a:moveTo>
                      <a:cubicBezTo>
                        <a:pt x="991129" y="0"/>
                        <a:pt x="1027075" y="0"/>
                        <a:pt x="1063087" y="0"/>
                      </a:cubicBezTo>
                      <a:cubicBezTo>
                        <a:pt x="1115059" y="11420"/>
                        <a:pt x="1163075" y="31989"/>
                        <a:pt x="1206353" y="62939"/>
                      </a:cubicBezTo>
                      <a:cubicBezTo>
                        <a:pt x="1248918" y="93435"/>
                        <a:pt x="1288433" y="126397"/>
                        <a:pt x="1297907" y="182588"/>
                      </a:cubicBezTo>
                      <a:cubicBezTo>
                        <a:pt x="1300113" y="195760"/>
                        <a:pt x="1306472" y="205103"/>
                        <a:pt x="1320551" y="211268"/>
                      </a:cubicBezTo>
                      <a:cubicBezTo>
                        <a:pt x="1411651" y="251042"/>
                        <a:pt x="1434620" y="346034"/>
                        <a:pt x="1418010" y="420587"/>
                      </a:cubicBezTo>
                      <a:cubicBezTo>
                        <a:pt x="1412624" y="444855"/>
                        <a:pt x="1404449" y="468473"/>
                        <a:pt x="1399193" y="492805"/>
                      </a:cubicBezTo>
                      <a:cubicBezTo>
                        <a:pt x="1394651" y="514022"/>
                        <a:pt x="1383166" y="526416"/>
                        <a:pt x="1361754" y="529660"/>
                      </a:cubicBezTo>
                      <a:cubicBezTo>
                        <a:pt x="1387060" y="535695"/>
                        <a:pt x="1394197" y="551786"/>
                        <a:pt x="1390498" y="576636"/>
                      </a:cubicBezTo>
                      <a:cubicBezTo>
                        <a:pt x="1385307" y="611350"/>
                        <a:pt x="1376159" y="644832"/>
                        <a:pt x="1364025" y="677663"/>
                      </a:cubicBezTo>
                      <a:cubicBezTo>
                        <a:pt x="1342158" y="736839"/>
                        <a:pt x="1333335" y="742485"/>
                        <a:pt x="1261052" y="743068"/>
                      </a:cubicBezTo>
                      <a:cubicBezTo>
                        <a:pt x="1246842" y="771683"/>
                        <a:pt x="1232697" y="800232"/>
                        <a:pt x="1218487" y="828847"/>
                      </a:cubicBezTo>
                      <a:cubicBezTo>
                        <a:pt x="1216670" y="876538"/>
                        <a:pt x="1214788" y="924293"/>
                        <a:pt x="1212972" y="971984"/>
                      </a:cubicBezTo>
                      <a:cubicBezTo>
                        <a:pt x="1190846" y="974709"/>
                        <a:pt x="1187212" y="998262"/>
                        <a:pt x="1171704" y="1008515"/>
                      </a:cubicBezTo>
                      <a:cubicBezTo>
                        <a:pt x="1144842" y="1040957"/>
                        <a:pt x="1112010" y="1067301"/>
                        <a:pt x="1079048" y="1092605"/>
                      </a:cubicBezTo>
                      <a:cubicBezTo>
                        <a:pt x="1051991" y="1113434"/>
                        <a:pt x="1028632" y="1137701"/>
                        <a:pt x="1002873" y="1159632"/>
                      </a:cubicBezTo>
                      <a:cubicBezTo>
                        <a:pt x="968613" y="1188766"/>
                        <a:pt x="960763" y="1228670"/>
                        <a:pt x="962319" y="1270522"/>
                      </a:cubicBezTo>
                      <a:cubicBezTo>
                        <a:pt x="963358" y="1297904"/>
                        <a:pt x="956870" y="1321522"/>
                        <a:pt x="940712" y="1343129"/>
                      </a:cubicBezTo>
                      <a:cubicBezTo>
                        <a:pt x="925010" y="1364086"/>
                        <a:pt x="916706" y="1388873"/>
                        <a:pt x="905740" y="1412231"/>
                      </a:cubicBezTo>
                      <a:cubicBezTo>
                        <a:pt x="897888" y="1429037"/>
                        <a:pt x="889583" y="1445583"/>
                        <a:pt x="879720" y="1465762"/>
                      </a:cubicBezTo>
                      <a:cubicBezTo>
                        <a:pt x="851625" y="1411583"/>
                        <a:pt x="839881" y="1357079"/>
                        <a:pt x="844553" y="1303159"/>
                      </a:cubicBezTo>
                      <a:cubicBezTo>
                        <a:pt x="850522" y="1234900"/>
                        <a:pt x="825476" y="1179747"/>
                        <a:pt x="792904" y="1124270"/>
                      </a:cubicBezTo>
                      <a:cubicBezTo>
                        <a:pt x="768767" y="1083132"/>
                        <a:pt x="747354" y="1040373"/>
                        <a:pt x="725293" y="998003"/>
                      </a:cubicBezTo>
                      <a:cubicBezTo>
                        <a:pt x="717442" y="982820"/>
                        <a:pt x="713030" y="966339"/>
                        <a:pt x="715496" y="948819"/>
                      </a:cubicBezTo>
                      <a:cubicBezTo>
                        <a:pt x="713744" y="942656"/>
                        <a:pt x="711926" y="936556"/>
                        <a:pt x="710175" y="930392"/>
                      </a:cubicBezTo>
                      <a:cubicBezTo>
                        <a:pt x="731522" y="886594"/>
                        <a:pt x="745342" y="841500"/>
                        <a:pt x="732950" y="792121"/>
                      </a:cubicBezTo>
                      <a:cubicBezTo>
                        <a:pt x="708098" y="759614"/>
                        <a:pt x="716404" y="721655"/>
                        <a:pt x="715431" y="685255"/>
                      </a:cubicBezTo>
                      <a:cubicBezTo>
                        <a:pt x="714977" y="668255"/>
                        <a:pt x="715365" y="651255"/>
                        <a:pt x="715431" y="634256"/>
                      </a:cubicBezTo>
                      <a:cubicBezTo>
                        <a:pt x="669232" y="623095"/>
                        <a:pt x="654438" y="604797"/>
                        <a:pt x="654633" y="557496"/>
                      </a:cubicBezTo>
                      <a:cubicBezTo>
                        <a:pt x="654763" y="517786"/>
                        <a:pt x="656904" y="478271"/>
                        <a:pt x="672672" y="440831"/>
                      </a:cubicBezTo>
                      <a:cubicBezTo>
                        <a:pt x="678706" y="426557"/>
                        <a:pt x="685648" y="413839"/>
                        <a:pt x="703168" y="412022"/>
                      </a:cubicBezTo>
                      <a:cubicBezTo>
                        <a:pt x="695187" y="218339"/>
                        <a:pt x="807827" y="98561"/>
                        <a:pt x="955117" y="0"/>
                      </a:cubicBezTo>
                      <a:close/>
                    </a:path>
                  </a:pathLst>
                </a:custGeom>
                <a:solidFill>
                  <a:srgbClr val="E7C59C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40" name="자유형: 도형 139">
                  <a:extLst>
                    <a:ext uri="{FF2B5EF4-FFF2-40B4-BE49-F238E27FC236}">
                      <a16:creationId xmlns:a16="http://schemas.microsoft.com/office/drawing/2014/main" id="{D5E9A75A-3198-49B2-8876-27B7654AF1E2}"/>
                    </a:ext>
                  </a:extLst>
                </p:cNvPr>
                <p:cNvSpPr/>
                <p:nvPr/>
              </p:nvSpPr>
              <p:spPr>
                <a:xfrm>
                  <a:off x="967237" y="929686"/>
                  <a:ext cx="886380" cy="2097289"/>
                </a:xfrm>
                <a:custGeom>
                  <a:avLst/>
                  <a:gdLst>
                    <a:gd name="connsiteX0" fmla="*/ 863569 w 876380"/>
                    <a:gd name="connsiteY0" fmla="*/ 41756 h 2073628"/>
                    <a:gd name="connsiteX1" fmla="*/ 815967 w 876380"/>
                    <a:gd name="connsiteY1" fmla="*/ 74282 h 2073628"/>
                    <a:gd name="connsiteX2" fmla="*/ 718967 w 876380"/>
                    <a:gd name="connsiteY2" fmla="*/ 160440 h 2073628"/>
                    <a:gd name="connsiteX3" fmla="*/ 636466 w 876380"/>
                    <a:gd name="connsiteY3" fmla="*/ 236334 h 2073628"/>
                    <a:gd name="connsiteX4" fmla="*/ 609907 w 876380"/>
                    <a:gd name="connsiteY4" fmla="*/ 294521 h 2073628"/>
                    <a:gd name="connsiteX5" fmla="*/ 600348 w 876380"/>
                    <a:gd name="connsiteY5" fmla="*/ 376316 h 2073628"/>
                    <a:gd name="connsiteX6" fmla="*/ 535104 w 876380"/>
                    <a:gd name="connsiteY6" fmla="*/ 507767 h 2073628"/>
                    <a:gd name="connsiteX7" fmla="*/ 511046 w 876380"/>
                    <a:gd name="connsiteY7" fmla="*/ 411857 h 2073628"/>
                    <a:gd name="connsiteX8" fmla="*/ 464471 w 876380"/>
                    <a:gd name="connsiteY8" fmla="*/ 202204 h 2073628"/>
                    <a:gd name="connsiteX9" fmla="*/ 392106 w 876380"/>
                    <a:gd name="connsiteY9" fmla="*/ 69791 h 2073628"/>
                    <a:gd name="connsiteX10" fmla="*/ 379275 w 876380"/>
                    <a:gd name="connsiteY10" fmla="*/ 18789 h 2073628"/>
                    <a:gd name="connsiteX11" fmla="*/ 366380 w 876380"/>
                    <a:gd name="connsiteY11" fmla="*/ 698 h 2073628"/>
                    <a:gd name="connsiteX12" fmla="*/ 345851 w 876380"/>
                    <a:gd name="connsiteY12" fmla="*/ 23344 h 2073628"/>
                    <a:gd name="connsiteX13" fmla="*/ 287151 w 876380"/>
                    <a:gd name="connsiteY13" fmla="*/ 242877 h 2073628"/>
                    <a:gd name="connsiteX14" fmla="*/ 283558 w 876380"/>
                    <a:gd name="connsiteY14" fmla="*/ 256734 h 2073628"/>
                    <a:gd name="connsiteX15" fmla="*/ 236277 w 876380"/>
                    <a:gd name="connsiteY15" fmla="*/ 557293 h 2073628"/>
                    <a:gd name="connsiteX16" fmla="*/ 227488 w 876380"/>
                    <a:gd name="connsiteY16" fmla="*/ 1054867 h 2073628"/>
                    <a:gd name="connsiteX17" fmla="*/ 216518 w 876380"/>
                    <a:gd name="connsiteY17" fmla="*/ 1199148 h 2073628"/>
                    <a:gd name="connsiteX18" fmla="*/ 62678 w 876380"/>
                    <a:gd name="connsiteY18" fmla="*/ 1846777 h 2073628"/>
                    <a:gd name="connsiteX19" fmla="*/ 62678 w 876380"/>
                    <a:gd name="connsiteY19" fmla="*/ 1846777 h 2073628"/>
                    <a:gd name="connsiteX20" fmla="*/ 42021 w 876380"/>
                    <a:gd name="connsiteY20" fmla="*/ 1917474 h 2073628"/>
                    <a:gd name="connsiteX21" fmla="*/ 0 w 876380"/>
                    <a:gd name="connsiteY21" fmla="*/ 2070801 h 2073628"/>
                    <a:gd name="connsiteX22" fmla="*/ 31307 w 876380"/>
                    <a:gd name="connsiteY22" fmla="*/ 2068491 h 2073628"/>
                    <a:gd name="connsiteX23" fmla="*/ 262901 w 876380"/>
                    <a:gd name="connsiteY23" fmla="*/ 1979767 h 2073628"/>
                    <a:gd name="connsiteX24" fmla="*/ 360670 w 876380"/>
                    <a:gd name="connsiteY24" fmla="*/ 1965525 h 2073628"/>
                    <a:gd name="connsiteX25" fmla="*/ 694204 w 876380"/>
                    <a:gd name="connsiteY25" fmla="*/ 1969182 h 2073628"/>
                    <a:gd name="connsiteX26" fmla="*/ 721213 w 876380"/>
                    <a:gd name="connsiteY26" fmla="*/ 1953721 h 2073628"/>
                    <a:gd name="connsiteX27" fmla="*/ 715182 w 876380"/>
                    <a:gd name="connsiteY27" fmla="*/ 1888413 h 2073628"/>
                    <a:gd name="connsiteX28" fmla="*/ 715182 w 876380"/>
                    <a:gd name="connsiteY28" fmla="*/ 1888413 h 2073628"/>
                    <a:gd name="connsiteX29" fmla="*/ 715439 w 876380"/>
                    <a:gd name="connsiteY29" fmla="*/ 1745928 h 2073628"/>
                    <a:gd name="connsiteX30" fmla="*/ 715439 w 876380"/>
                    <a:gd name="connsiteY30" fmla="*/ 1745928 h 2073628"/>
                    <a:gd name="connsiteX31" fmla="*/ 721277 w 876380"/>
                    <a:gd name="connsiteY31" fmla="*/ 1371978 h 2073628"/>
                    <a:gd name="connsiteX32" fmla="*/ 732183 w 876380"/>
                    <a:gd name="connsiteY32" fmla="*/ 1241361 h 2073628"/>
                    <a:gd name="connsiteX33" fmla="*/ 732183 w 876380"/>
                    <a:gd name="connsiteY33" fmla="*/ 1241361 h 2073628"/>
                    <a:gd name="connsiteX34" fmla="*/ 831492 w 876380"/>
                    <a:gd name="connsiteY34" fmla="*/ 546323 h 2073628"/>
                    <a:gd name="connsiteX35" fmla="*/ 869407 w 876380"/>
                    <a:gd name="connsiteY35" fmla="*/ 256157 h 2073628"/>
                    <a:gd name="connsiteX36" fmla="*/ 869856 w 876380"/>
                    <a:gd name="connsiteY36" fmla="*/ 238322 h 2073628"/>
                    <a:gd name="connsiteX37" fmla="*/ 873320 w 876380"/>
                    <a:gd name="connsiteY37" fmla="*/ 153832 h 2073628"/>
                    <a:gd name="connsiteX38" fmla="*/ 876336 w 876380"/>
                    <a:gd name="connsiteY38" fmla="*/ 64980 h 2073628"/>
                    <a:gd name="connsiteX39" fmla="*/ 863569 w 876380"/>
                    <a:gd name="connsiteY39" fmla="*/ 41756 h 2073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876380" h="2073628">
                      <a:moveTo>
                        <a:pt x="863569" y="41756"/>
                      </a:moveTo>
                      <a:cubicBezTo>
                        <a:pt x="835278" y="34379"/>
                        <a:pt x="830787" y="61900"/>
                        <a:pt x="815967" y="74282"/>
                      </a:cubicBezTo>
                      <a:cubicBezTo>
                        <a:pt x="785751" y="105397"/>
                        <a:pt x="753289" y="134073"/>
                        <a:pt x="718967" y="160440"/>
                      </a:cubicBezTo>
                      <a:cubicBezTo>
                        <a:pt x="689136" y="183343"/>
                        <a:pt x="661678" y="208555"/>
                        <a:pt x="636466" y="236334"/>
                      </a:cubicBezTo>
                      <a:cubicBezTo>
                        <a:pt x="621454" y="252885"/>
                        <a:pt x="613756" y="272195"/>
                        <a:pt x="609907" y="294521"/>
                      </a:cubicBezTo>
                      <a:cubicBezTo>
                        <a:pt x="605159" y="321850"/>
                        <a:pt x="612665" y="352002"/>
                        <a:pt x="600348" y="376316"/>
                      </a:cubicBezTo>
                      <a:cubicBezTo>
                        <a:pt x="579113" y="418209"/>
                        <a:pt x="557237" y="459908"/>
                        <a:pt x="535104" y="507767"/>
                      </a:cubicBezTo>
                      <a:cubicBezTo>
                        <a:pt x="519899" y="473381"/>
                        <a:pt x="510918" y="443677"/>
                        <a:pt x="511046" y="411857"/>
                      </a:cubicBezTo>
                      <a:cubicBezTo>
                        <a:pt x="511367" y="338402"/>
                        <a:pt x="509121" y="265908"/>
                        <a:pt x="464471" y="202204"/>
                      </a:cubicBezTo>
                      <a:cubicBezTo>
                        <a:pt x="435473" y="160889"/>
                        <a:pt x="417382" y="113352"/>
                        <a:pt x="392106" y="69791"/>
                      </a:cubicBezTo>
                      <a:cubicBezTo>
                        <a:pt x="383060" y="54266"/>
                        <a:pt x="379211" y="36881"/>
                        <a:pt x="379275" y="18789"/>
                      </a:cubicBezTo>
                      <a:cubicBezTo>
                        <a:pt x="377800" y="10770"/>
                        <a:pt x="374079" y="4291"/>
                        <a:pt x="366380" y="698"/>
                      </a:cubicBezTo>
                      <a:cubicBezTo>
                        <a:pt x="346364" y="-3728"/>
                        <a:pt x="350727" y="13978"/>
                        <a:pt x="345851" y="23344"/>
                      </a:cubicBezTo>
                      <a:cubicBezTo>
                        <a:pt x="327375" y="96800"/>
                        <a:pt x="299468" y="167754"/>
                        <a:pt x="287151" y="242877"/>
                      </a:cubicBezTo>
                      <a:cubicBezTo>
                        <a:pt x="283237" y="246791"/>
                        <a:pt x="282724" y="251602"/>
                        <a:pt x="283558" y="256734"/>
                      </a:cubicBezTo>
                      <a:cubicBezTo>
                        <a:pt x="253149" y="354568"/>
                        <a:pt x="244745" y="456123"/>
                        <a:pt x="236277" y="557293"/>
                      </a:cubicBezTo>
                      <a:cubicBezTo>
                        <a:pt x="222356" y="722809"/>
                        <a:pt x="228322" y="888966"/>
                        <a:pt x="227488" y="1054867"/>
                      </a:cubicBezTo>
                      <a:cubicBezTo>
                        <a:pt x="227231" y="1103303"/>
                        <a:pt x="227424" y="1151611"/>
                        <a:pt x="216518" y="1199148"/>
                      </a:cubicBezTo>
                      <a:cubicBezTo>
                        <a:pt x="147360" y="1410790"/>
                        <a:pt x="93921" y="1626153"/>
                        <a:pt x="62678" y="1846777"/>
                      </a:cubicBezTo>
                      <a:lnTo>
                        <a:pt x="62678" y="1846777"/>
                      </a:lnTo>
                      <a:cubicBezTo>
                        <a:pt x="55813" y="1870385"/>
                        <a:pt x="49398" y="1894058"/>
                        <a:pt x="42021" y="1917474"/>
                      </a:cubicBezTo>
                      <a:cubicBezTo>
                        <a:pt x="26046" y="1968091"/>
                        <a:pt x="9046" y="2018323"/>
                        <a:pt x="0" y="2070801"/>
                      </a:cubicBezTo>
                      <a:cubicBezTo>
                        <a:pt x="10906" y="2076318"/>
                        <a:pt x="21491" y="2072789"/>
                        <a:pt x="31307" y="2068491"/>
                      </a:cubicBezTo>
                      <a:cubicBezTo>
                        <a:pt x="107265" y="2035580"/>
                        <a:pt x="187777" y="2014474"/>
                        <a:pt x="262901" y="1979767"/>
                      </a:cubicBezTo>
                      <a:cubicBezTo>
                        <a:pt x="294913" y="1964947"/>
                        <a:pt x="326926" y="1962638"/>
                        <a:pt x="360670" y="1965525"/>
                      </a:cubicBezTo>
                      <a:cubicBezTo>
                        <a:pt x="471720" y="1975020"/>
                        <a:pt x="583026" y="1968348"/>
                        <a:pt x="694204" y="1969182"/>
                      </a:cubicBezTo>
                      <a:cubicBezTo>
                        <a:pt x="704789" y="1969246"/>
                        <a:pt x="718967" y="1970593"/>
                        <a:pt x="721213" y="1953721"/>
                      </a:cubicBezTo>
                      <a:cubicBezTo>
                        <a:pt x="719224" y="1931973"/>
                        <a:pt x="717171" y="1910160"/>
                        <a:pt x="715182" y="1888413"/>
                      </a:cubicBezTo>
                      <a:lnTo>
                        <a:pt x="715182" y="1888413"/>
                      </a:lnTo>
                      <a:cubicBezTo>
                        <a:pt x="715246" y="1840939"/>
                        <a:pt x="715375" y="1793401"/>
                        <a:pt x="715439" y="1745928"/>
                      </a:cubicBezTo>
                      <a:lnTo>
                        <a:pt x="715439" y="1745928"/>
                      </a:lnTo>
                      <a:cubicBezTo>
                        <a:pt x="717620" y="1621278"/>
                        <a:pt x="723266" y="1496692"/>
                        <a:pt x="721277" y="1371978"/>
                      </a:cubicBezTo>
                      <a:cubicBezTo>
                        <a:pt x="724934" y="1328417"/>
                        <a:pt x="728526" y="1284857"/>
                        <a:pt x="732183" y="1241361"/>
                      </a:cubicBezTo>
                      <a:lnTo>
                        <a:pt x="732183" y="1241361"/>
                      </a:lnTo>
                      <a:cubicBezTo>
                        <a:pt x="756369" y="1008420"/>
                        <a:pt x="792038" y="777083"/>
                        <a:pt x="831492" y="546323"/>
                      </a:cubicBezTo>
                      <a:cubicBezTo>
                        <a:pt x="847980" y="450093"/>
                        <a:pt x="874860" y="355210"/>
                        <a:pt x="869407" y="256157"/>
                      </a:cubicBezTo>
                      <a:cubicBezTo>
                        <a:pt x="869535" y="250191"/>
                        <a:pt x="869728" y="244289"/>
                        <a:pt x="869856" y="238322"/>
                      </a:cubicBezTo>
                      <a:cubicBezTo>
                        <a:pt x="876079" y="210352"/>
                        <a:pt x="871781" y="181996"/>
                        <a:pt x="873320" y="153832"/>
                      </a:cubicBezTo>
                      <a:cubicBezTo>
                        <a:pt x="874989" y="124258"/>
                        <a:pt x="869407" y="94426"/>
                        <a:pt x="876336" y="64980"/>
                      </a:cubicBezTo>
                      <a:cubicBezTo>
                        <a:pt x="876849" y="54651"/>
                        <a:pt x="873000" y="46696"/>
                        <a:pt x="863569" y="41756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1" name="자유형: 도형 140">
                  <a:extLst>
                    <a:ext uri="{FF2B5EF4-FFF2-40B4-BE49-F238E27FC236}">
                      <a16:creationId xmlns:a16="http://schemas.microsoft.com/office/drawing/2014/main" id="{F2F7327E-1F37-4F01-A59D-FDA08FC13080}"/>
                    </a:ext>
                  </a:extLst>
                </p:cNvPr>
                <p:cNvSpPr/>
                <p:nvPr/>
              </p:nvSpPr>
              <p:spPr>
                <a:xfrm>
                  <a:off x="1327871" y="1"/>
                  <a:ext cx="723442" cy="983101"/>
                </a:xfrm>
                <a:custGeom>
                  <a:avLst/>
                  <a:gdLst>
                    <a:gd name="connsiteX0" fmla="*/ 225606 w 723442"/>
                    <a:gd name="connsiteY0" fmla="*/ 762922 h 983101"/>
                    <a:gd name="connsiteX1" fmla="*/ 307038 w 723442"/>
                    <a:gd name="connsiteY1" fmla="*/ 777716 h 983101"/>
                    <a:gd name="connsiteX2" fmla="*/ 324232 w 723442"/>
                    <a:gd name="connsiteY2" fmla="*/ 791666 h 983101"/>
                    <a:gd name="connsiteX3" fmla="*/ 308919 w 723442"/>
                    <a:gd name="connsiteY3" fmla="*/ 811781 h 983101"/>
                    <a:gd name="connsiteX4" fmla="*/ 269015 w 723442"/>
                    <a:gd name="connsiteY4" fmla="*/ 821384 h 983101"/>
                    <a:gd name="connsiteX5" fmla="*/ 207567 w 723442"/>
                    <a:gd name="connsiteY5" fmla="*/ 789396 h 983101"/>
                    <a:gd name="connsiteX6" fmla="*/ 225606 w 723442"/>
                    <a:gd name="connsiteY6" fmla="*/ 762922 h 983101"/>
                    <a:gd name="connsiteX7" fmla="*/ 172954 w 723442"/>
                    <a:gd name="connsiteY7" fmla="*/ 661282 h 983101"/>
                    <a:gd name="connsiteX8" fmla="*/ 142424 w 723442"/>
                    <a:gd name="connsiteY8" fmla="*/ 729506 h 983101"/>
                    <a:gd name="connsiteX9" fmla="*/ 147938 w 723442"/>
                    <a:gd name="connsiteY9" fmla="*/ 779792 h 983101"/>
                    <a:gd name="connsiteX10" fmla="*/ 315667 w 723442"/>
                    <a:gd name="connsiteY10" fmla="*/ 854345 h 983101"/>
                    <a:gd name="connsiteX11" fmla="*/ 370885 w 723442"/>
                    <a:gd name="connsiteY11" fmla="*/ 821514 h 983101"/>
                    <a:gd name="connsiteX12" fmla="*/ 408388 w 723442"/>
                    <a:gd name="connsiteY12" fmla="*/ 743910 h 983101"/>
                    <a:gd name="connsiteX13" fmla="*/ 380164 w 723442"/>
                    <a:gd name="connsiteY13" fmla="*/ 697906 h 983101"/>
                    <a:gd name="connsiteX14" fmla="*/ 212824 w 723442"/>
                    <a:gd name="connsiteY14" fmla="*/ 666373 h 983101"/>
                    <a:gd name="connsiteX15" fmla="*/ 172954 w 723442"/>
                    <a:gd name="connsiteY15" fmla="*/ 661282 h 983101"/>
                    <a:gd name="connsiteX16" fmla="*/ 28355 w 723442"/>
                    <a:gd name="connsiteY16" fmla="*/ 561193 h 983101"/>
                    <a:gd name="connsiteX17" fmla="*/ 82534 w 723442"/>
                    <a:gd name="connsiteY17" fmla="*/ 706406 h 983101"/>
                    <a:gd name="connsiteX18" fmla="*/ 106801 w 723442"/>
                    <a:gd name="connsiteY18" fmla="*/ 642884 h 983101"/>
                    <a:gd name="connsiteX19" fmla="*/ 144694 w 723442"/>
                    <a:gd name="connsiteY19" fmla="*/ 613361 h 983101"/>
                    <a:gd name="connsiteX20" fmla="*/ 423118 w 723442"/>
                    <a:gd name="connsiteY20" fmla="*/ 674094 h 983101"/>
                    <a:gd name="connsiteX21" fmla="*/ 448812 w 723442"/>
                    <a:gd name="connsiteY21" fmla="*/ 719124 h 983101"/>
                    <a:gd name="connsiteX22" fmla="*/ 447061 w 723442"/>
                    <a:gd name="connsiteY22" fmla="*/ 736968 h 983101"/>
                    <a:gd name="connsiteX23" fmla="*/ 447450 w 723442"/>
                    <a:gd name="connsiteY23" fmla="*/ 778235 h 983101"/>
                    <a:gd name="connsiteX24" fmla="*/ 493648 w 723442"/>
                    <a:gd name="connsiteY24" fmla="*/ 763247 h 983101"/>
                    <a:gd name="connsiteX25" fmla="*/ 565606 w 723442"/>
                    <a:gd name="connsiteY25" fmla="*/ 679869 h 983101"/>
                    <a:gd name="connsiteX26" fmla="*/ 561518 w 723442"/>
                    <a:gd name="connsiteY26" fmla="*/ 743002 h 983101"/>
                    <a:gd name="connsiteX27" fmla="*/ 518954 w 723442"/>
                    <a:gd name="connsiteY27" fmla="*/ 828781 h 983101"/>
                    <a:gd name="connsiteX28" fmla="*/ 454717 w 723442"/>
                    <a:gd name="connsiteY28" fmla="*/ 905475 h 983101"/>
                    <a:gd name="connsiteX29" fmla="*/ 329228 w 723442"/>
                    <a:gd name="connsiteY29" fmla="*/ 973930 h 983101"/>
                    <a:gd name="connsiteX30" fmla="*/ 177915 w 723442"/>
                    <a:gd name="connsiteY30" fmla="*/ 951090 h 983101"/>
                    <a:gd name="connsiteX31" fmla="*/ 33351 w 723442"/>
                    <a:gd name="connsiteY31" fmla="*/ 792056 h 983101"/>
                    <a:gd name="connsiteX32" fmla="*/ 15832 w 723442"/>
                    <a:gd name="connsiteY32" fmla="*/ 685189 h 983101"/>
                    <a:gd name="connsiteX33" fmla="*/ 15832 w 723442"/>
                    <a:gd name="connsiteY33" fmla="*/ 634190 h 983101"/>
                    <a:gd name="connsiteX34" fmla="*/ 28355 w 723442"/>
                    <a:gd name="connsiteY34" fmla="*/ 561193 h 983101"/>
                    <a:gd name="connsiteX35" fmla="*/ 255519 w 723442"/>
                    <a:gd name="connsiteY35" fmla="*/ 0 h 983101"/>
                    <a:gd name="connsiteX36" fmla="*/ 363489 w 723442"/>
                    <a:gd name="connsiteY36" fmla="*/ 0 h 983101"/>
                    <a:gd name="connsiteX37" fmla="*/ 506755 w 723442"/>
                    <a:gd name="connsiteY37" fmla="*/ 62939 h 983101"/>
                    <a:gd name="connsiteX38" fmla="*/ 598309 w 723442"/>
                    <a:gd name="connsiteY38" fmla="*/ 182588 h 983101"/>
                    <a:gd name="connsiteX39" fmla="*/ 620954 w 723442"/>
                    <a:gd name="connsiteY39" fmla="*/ 211267 h 983101"/>
                    <a:gd name="connsiteX40" fmla="*/ 718477 w 723442"/>
                    <a:gd name="connsiteY40" fmla="*/ 420522 h 983101"/>
                    <a:gd name="connsiteX41" fmla="*/ 699661 w 723442"/>
                    <a:gd name="connsiteY41" fmla="*/ 492740 h 983101"/>
                    <a:gd name="connsiteX42" fmla="*/ 662221 w 723442"/>
                    <a:gd name="connsiteY42" fmla="*/ 529594 h 983101"/>
                    <a:gd name="connsiteX43" fmla="*/ 612260 w 723442"/>
                    <a:gd name="connsiteY43" fmla="*/ 596491 h 983101"/>
                    <a:gd name="connsiteX44" fmla="*/ 592405 w 723442"/>
                    <a:gd name="connsiteY44" fmla="*/ 605705 h 983101"/>
                    <a:gd name="connsiteX45" fmla="*/ 583645 w 723442"/>
                    <a:gd name="connsiteY45" fmla="*/ 584812 h 983101"/>
                    <a:gd name="connsiteX46" fmla="*/ 593378 w 723442"/>
                    <a:gd name="connsiteY46" fmla="*/ 522717 h 983101"/>
                    <a:gd name="connsiteX47" fmla="*/ 611935 w 723442"/>
                    <a:gd name="connsiteY47" fmla="*/ 365370 h 983101"/>
                    <a:gd name="connsiteX48" fmla="*/ 475481 w 723442"/>
                    <a:gd name="connsiteY48" fmla="*/ 176553 h 983101"/>
                    <a:gd name="connsiteX49" fmla="*/ 344867 w 723442"/>
                    <a:gd name="connsiteY49" fmla="*/ 144694 h 983101"/>
                    <a:gd name="connsiteX50" fmla="*/ 128149 w 723442"/>
                    <a:gd name="connsiteY50" fmla="*/ 257790 h 983101"/>
                    <a:gd name="connsiteX51" fmla="*/ 72283 w 723442"/>
                    <a:gd name="connsiteY51" fmla="*/ 445827 h 983101"/>
                    <a:gd name="connsiteX52" fmla="*/ 49313 w 723442"/>
                    <a:gd name="connsiteY52" fmla="*/ 489626 h 983101"/>
                    <a:gd name="connsiteX53" fmla="*/ 11680 w 723442"/>
                    <a:gd name="connsiteY53" fmla="*/ 456923 h 983101"/>
                    <a:gd name="connsiteX54" fmla="*/ 3569 w 723442"/>
                    <a:gd name="connsiteY54" fmla="*/ 412022 h 983101"/>
                    <a:gd name="connsiteX55" fmla="*/ 255519 w 723442"/>
                    <a:gd name="connsiteY55" fmla="*/ 0 h 983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23442" h="983101">
                      <a:moveTo>
                        <a:pt x="225606" y="762922"/>
                      </a:moveTo>
                      <a:cubicBezTo>
                        <a:pt x="253313" y="764609"/>
                        <a:pt x="280953" y="766816"/>
                        <a:pt x="307038" y="777716"/>
                      </a:cubicBezTo>
                      <a:cubicBezTo>
                        <a:pt x="314175" y="780701"/>
                        <a:pt x="323519" y="781869"/>
                        <a:pt x="324232" y="791666"/>
                      </a:cubicBezTo>
                      <a:cubicBezTo>
                        <a:pt x="324946" y="802048"/>
                        <a:pt x="316510" y="807045"/>
                        <a:pt x="308919" y="811781"/>
                      </a:cubicBezTo>
                      <a:cubicBezTo>
                        <a:pt x="296720" y="819373"/>
                        <a:pt x="283354" y="822292"/>
                        <a:pt x="269015" y="821384"/>
                      </a:cubicBezTo>
                      <a:cubicBezTo>
                        <a:pt x="243449" y="820475"/>
                        <a:pt x="218599" y="817231"/>
                        <a:pt x="207567" y="789396"/>
                      </a:cubicBezTo>
                      <a:cubicBezTo>
                        <a:pt x="201209" y="773434"/>
                        <a:pt x="204649" y="761624"/>
                        <a:pt x="225606" y="762922"/>
                      </a:cubicBezTo>
                      <a:close/>
                      <a:moveTo>
                        <a:pt x="172954" y="661282"/>
                      </a:moveTo>
                      <a:cubicBezTo>
                        <a:pt x="143579" y="660500"/>
                        <a:pt x="142618" y="675294"/>
                        <a:pt x="142424" y="729506"/>
                      </a:cubicBezTo>
                      <a:cubicBezTo>
                        <a:pt x="144889" y="744560"/>
                        <a:pt x="137686" y="762922"/>
                        <a:pt x="147938" y="779792"/>
                      </a:cubicBezTo>
                      <a:cubicBezTo>
                        <a:pt x="181420" y="834880"/>
                        <a:pt x="252145" y="866869"/>
                        <a:pt x="315667" y="854345"/>
                      </a:cubicBezTo>
                      <a:cubicBezTo>
                        <a:pt x="337599" y="849998"/>
                        <a:pt x="357908" y="840784"/>
                        <a:pt x="370885" y="821514"/>
                      </a:cubicBezTo>
                      <a:cubicBezTo>
                        <a:pt x="387042" y="797571"/>
                        <a:pt x="399759" y="772201"/>
                        <a:pt x="408388" y="743910"/>
                      </a:cubicBezTo>
                      <a:cubicBezTo>
                        <a:pt x="417473" y="714258"/>
                        <a:pt x="405793" y="702838"/>
                        <a:pt x="380164" y="697906"/>
                      </a:cubicBezTo>
                      <a:cubicBezTo>
                        <a:pt x="324427" y="687071"/>
                        <a:pt x="268820" y="675651"/>
                        <a:pt x="212824" y="666373"/>
                      </a:cubicBezTo>
                      <a:cubicBezTo>
                        <a:pt x="195694" y="663534"/>
                        <a:pt x="182746" y="661543"/>
                        <a:pt x="172954" y="661282"/>
                      </a:cubicBezTo>
                      <a:close/>
                      <a:moveTo>
                        <a:pt x="28355" y="561193"/>
                      </a:moveTo>
                      <a:cubicBezTo>
                        <a:pt x="55347" y="606872"/>
                        <a:pt x="60992" y="657029"/>
                        <a:pt x="82534" y="706406"/>
                      </a:cubicBezTo>
                      <a:cubicBezTo>
                        <a:pt x="96160" y="683762"/>
                        <a:pt x="101740" y="663388"/>
                        <a:pt x="106801" y="642884"/>
                      </a:cubicBezTo>
                      <a:cubicBezTo>
                        <a:pt x="111733" y="622834"/>
                        <a:pt x="122438" y="611998"/>
                        <a:pt x="144694" y="613361"/>
                      </a:cubicBezTo>
                      <a:cubicBezTo>
                        <a:pt x="240660" y="619265"/>
                        <a:pt x="334873" y="632503"/>
                        <a:pt x="423118" y="674094"/>
                      </a:cubicBezTo>
                      <a:cubicBezTo>
                        <a:pt x="442714" y="683308"/>
                        <a:pt x="452511" y="696998"/>
                        <a:pt x="448812" y="719124"/>
                      </a:cubicBezTo>
                      <a:cubicBezTo>
                        <a:pt x="447840" y="725028"/>
                        <a:pt x="446671" y="731064"/>
                        <a:pt x="447061" y="736968"/>
                      </a:cubicBezTo>
                      <a:cubicBezTo>
                        <a:pt x="448034" y="751242"/>
                        <a:pt x="433759" y="770903"/>
                        <a:pt x="447450" y="778235"/>
                      </a:cubicBezTo>
                      <a:cubicBezTo>
                        <a:pt x="461790" y="785956"/>
                        <a:pt x="478854" y="771292"/>
                        <a:pt x="493648" y="763247"/>
                      </a:cubicBezTo>
                      <a:cubicBezTo>
                        <a:pt x="526415" y="745338"/>
                        <a:pt x="543481" y="713025"/>
                        <a:pt x="565606" y="679869"/>
                      </a:cubicBezTo>
                      <a:cubicBezTo>
                        <a:pt x="575858" y="705109"/>
                        <a:pt x="562232" y="723666"/>
                        <a:pt x="561518" y="743002"/>
                      </a:cubicBezTo>
                      <a:cubicBezTo>
                        <a:pt x="547309" y="771617"/>
                        <a:pt x="533163" y="800166"/>
                        <a:pt x="518954" y="828781"/>
                      </a:cubicBezTo>
                      <a:cubicBezTo>
                        <a:pt x="508377" y="863430"/>
                        <a:pt x="480152" y="883154"/>
                        <a:pt x="454717" y="905475"/>
                      </a:cubicBezTo>
                      <a:cubicBezTo>
                        <a:pt x="417927" y="937788"/>
                        <a:pt x="374908" y="958811"/>
                        <a:pt x="329228" y="973930"/>
                      </a:cubicBezTo>
                      <a:cubicBezTo>
                        <a:pt x="275633" y="991708"/>
                        <a:pt x="224049" y="983402"/>
                        <a:pt x="177915" y="951090"/>
                      </a:cubicBezTo>
                      <a:cubicBezTo>
                        <a:pt x="117962" y="909109"/>
                        <a:pt x="60343" y="864338"/>
                        <a:pt x="33351" y="792056"/>
                      </a:cubicBezTo>
                      <a:cubicBezTo>
                        <a:pt x="8500" y="759548"/>
                        <a:pt x="16805" y="721590"/>
                        <a:pt x="15832" y="685189"/>
                      </a:cubicBezTo>
                      <a:cubicBezTo>
                        <a:pt x="15378" y="668189"/>
                        <a:pt x="15767" y="651189"/>
                        <a:pt x="15832" y="634190"/>
                      </a:cubicBezTo>
                      <a:cubicBezTo>
                        <a:pt x="23942" y="612063"/>
                        <a:pt x="15507" y="587017"/>
                        <a:pt x="28355" y="561193"/>
                      </a:cubicBezTo>
                      <a:close/>
                      <a:moveTo>
                        <a:pt x="255519" y="0"/>
                      </a:moveTo>
                      <a:cubicBezTo>
                        <a:pt x="291530" y="0"/>
                        <a:pt x="327477" y="0"/>
                        <a:pt x="363489" y="0"/>
                      </a:cubicBezTo>
                      <a:cubicBezTo>
                        <a:pt x="415461" y="11355"/>
                        <a:pt x="463412" y="31989"/>
                        <a:pt x="506755" y="62939"/>
                      </a:cubicBezTo>
                      <a:cubicBezTo>
                        <a:pt x="549385" y="93370"/>
                        <a:pt x="588901" y="126397"/>
                        <a:pt x="598309" y="182588"/>
                      </a:cubicBezTo>
                      <a:cubicBezTo>
                        <a:pt x="600515" y="195759"/>
                        <a:pt x="606874" y="205103"/>
                        <a:pt x="620954" y="211267"/>
                      </a:cubicBezTo>
                      <a:cubicBezTo>
                        <a:pt x="712118" y="251042"/>
                        <a:pt x="735023" y="346034"/>
                        <a:pt x="718477" y="420522"/>
                      </a:cubicBezTo>
                      <a:cubicBezTo>
                        <a:pt x="713091" y="444790"/>
                        <a:pt x="704916" y="468473"/>
                        <a:pt x="699661" y="492740"/>
                      </a:cubicBezTo>
                      <a:cubicBezTo>
                        <a:pt x="695054" y="513957"/>
                        <a:pt x="683634" y="526416"/>
                        <a:pt x="662221" y="529594"/>
                      </a:cubicBezTo>
                      <a:cubicBezTo>
                        <a:pt x="648725" y="554251"/>
                        <a:pt x="628156" y="573587"/>
                        <a:pt x="612260" y="596491"/>
                      </a:cubicBezTo>
                      <a:cubicBezTo>
                        <a:pt x="607913" y="602785"/>
                        <a:pt x="601359" y="609858"/>
                        <a:pt x="592405" y="605705"/>
                      </a:cubicBezTo>
                      <a:cubicBezTo>
                        <a:pt x="584164" y="601942"/>
                        <a:pt x="583386" y="592858"/>
                        <a:pt x="583645" y="584812"/>
                      </a:cubicBezTo>
                      <a:cubicBezTo>
                        <a:pt x="584294" y="563789"/>
                        <a:pt x="589225" y="543286"/>
                        <a:pt x="593378" y="522717"/>
                      </a:cubicBezTo>
                      <a:cubicBezTo>
                        <a:pt x="603825" y="470743"/>
                        <a:pt x="612519" y="418770"/>
                        <a:pt x="611935" y="365370"/>
                      </a:cubicBezTo>
                      <a:cubicBezTo>
                        <a:pt x="610962" y="269988"/>
                        <a:pt x="566191" y="207438"/>
                        <a:pt x="475481" y="176553"/>
                      </a:cubicBezTo>
                      <a:cubicBezTo>
                        <a:pt x="432852" y="162084"/>
                        <a:pt x="389637" y="150794"/>
                        <a:pt x="344867" y="144694"/>
                      </a:cubicBezTo>
                      <a:cubicBezTo>
                        <a:pt x="249874" y="131783"/>
                        <a:pt x="173049" y="172466"/>
                        <a:pt x="128149" y="257790"/>
                      </a:cubicBezTo>
                      <a:cubicBezTo>
                        <a:pt x="96939" y="317095"/>
                        <a:pt x="76760" y="378801"/>
                        <a:pt x="72283" y="445827"/>
                      </a:cubicBezTo>
                      <a:cubicBezTo>
                        <a:pt x="71114" y="462958"/>
                        <a:pt x="71893" y="485797"/>
                        <a:pt x="49313" y="489626"/>
                      </a:cubicBezTo>
                      <a:cubicBezTo>
                        <a:pt x="27642" y="493258"/>
                        <a:pt x="19466" y="472885"/>
                        <a:pt x="11680" y="456923"/>
                      </a:cubicBezTo>
                      <a:cubicBezTo>
                        <a:pt x="4802" y="443038"/>
                        <a:pt x="-5515" y="429022"/>
                        <a:pt x="3569" y="412022"/>
                      </a:cubicBezTo>
                      <a:cubicBezTo>
                        <a:pt x="-4412" y="218339"/>
                        <a:pt x="108164" y="98561"/>
                        <a:pt x="255519" y="0"/>
                      </a:cubicBezTo>
                      <a:close/>
                    </a:path>
                  </a:pathLst>
                </a:custGeom>
                <a:solidFill>
                  <a:srgbClr val="3C3230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2" name="자유형: 도형 141">
                  <a:extLst>
                    <a:ext uri="{FF2B5EF4-FFF2-40B4-BE49-F238E27FC236}">
                      <a16:creationId xmlns:a16="http://schemas.microsoft.com/office/drawing/2014/main" id="{E475F7F1-00B7-4E1F-BEB7-AB9E42C676EE}"/>
                    </a:ext>
                  </a:extLst>
                </p:cNvPr>
                <p:cNvSpPr/>
                <p:nvPr/>
              </p:nvSpPr>
              <p:spPr>
                <a:xfrm>
                  <a:off x="1252394" y="5660769"/>
                  <a:ext cx="1117072" cy="1249757"/>
                </a:xfrm>
                <a:custGeom>
                  <a:avLst/>
                  <a:gdLst>
                    <a:gd name="connsiteX0" fmla="*/ 291196 w 1117072"/>
                    <a:gd name="connsiteY0" fmla="*/ 741298 h 1249757"/>
                    <a:gd name="connsiteX1" fmla="*/ 342220 w 1117072"/>
                    <a:gd name="connsiteY1" fmla="*/ 744915 h 1249757"/>
                    <a:gd name="connsiteX2" fmla="*/ 372781 w 1117072"/>
                    <a:gd name="connsiteY2" fmla="*/ 783717 h 1249757"/>
                    <a:gd name="connsiteX3" fmla="*/ 383617 w 1117072"/>
                    <a:gd name="connsiteY3" fmla="*/ 827126 h 1249757"/>
                    <a:gd name="connsiteX4" fmla="*/ 561338 w 1117072"/>
                    <a:gd name="connsiteY4" fmla="*/ 1086732 h 1249757"/>
                    <a:gd name="connsiteX5" fmla="*/ 605590 w 1117072"/>
                    <a:gd name="connsiteY5" fmla="*/ 1218189 h 1249757"/>
                    <a:gd name="connsiteX6" fmla="*/ 546090 w 1117072"/>
                    <a:gd name="connsiteY6" fmla="*/ 1249139 h 1249757"/>
                    <a:gd name="connsiteX7" fmla="*/ 357858 w 1117072"/>
                    <a:gd name="connsiteY7" fmla="*/ 1243495 h 1249757"/>
                    <a:gd name="connsiteX8" fmla="*/ 225492 w 1117072"/>
                    <a:gd name="connsiteY8" fmla="*/ 1222861 h 1249757"/>
                    <a:gd name="connsiteX9" fmla="*/ 145359 w 1117072"/>
                    <a:gd name="connsiteY9" fmla="*/ 1178545 h 1249757"/>
                    <a:gd name="connsiteX10" fmla="*/ 102210 w 1117072"/>
                    <a:gd name="connsiteY10" fmla="*/ 1171991 h 1249757"/>
                    <a:gd name="connsiteX11" fmla="*/ 7023 w 1117072"/>
                    <a:gd name="connsiteY11" fmla="*/ 1156418 h 1249757"/>
                    <a:gd name="connsiteX12" fmla="*/ 1053 w 1117072"/>
                    <a:gd name="connsiteY12" fmla="*/ 1129101 h 1249757"/>
                    <a:gd name="connsiteX13" fmla="*/ 6568 w 1117072"/>
                    <a:gd name="connsiteY13" fmla="*/ 901679 h 1249757"/>
                    <a:gd name="connsiteX14" fmla="*/ 12473 w 1117072"/>
                    <a:gd name="connsiteY14" fmla="*/ 888441 h 1249757"/>
                    <a:gd name="connsiteX15" fmla="*/ 239636 w 1117072"/>
                    <a:gd name="connsiteY15" fmla="*/ 749068 h 1249757"/>
                    <a:gd name="connsiteX16" fmla="*/ 291196 w 1117072"/>
                    <a:gd name="connsiteY16" fmla="*/ 741298 h 1249757"/>
                    <a:gd name="connsiteX17" fmla="*/ 906983 w 1117072"/>
                    <a:gd name="connsiteY17" fmla="*/ 1068 h 1249757"/>
                    <a:gd name="connsiteX18" fmla="*/ 1065433 w 1117072"/>
                    <a:gd name="connsiteY18" fmla="*/ 23260 h 1249757"/>
                    <a:gd name="connsiteX19" fmla="*/ 1105597 w 1117072"/>
                    <a:gd name="connsiteY19" fmla="*/ 80164 h 1249757"/>
                    <a:gd name="connsiteX20" fmla="*/ 1106440 w 1117072"/>
                    <a:gd name="connsiteY20" fmla="*/ 319332 h 1249757"/>
                    <a:gd name="connsiteX21" fmla="*/ 1076788 w 1117072"/>
                    <a:gd name="connsiteY21" fmla="*/ 349438 h 1249757"/>
                    <a:gd name="connsiteX22" fmla="*/ 1051159 w 1117072"/>
                    <a:gd name="connsiteY22" fmla="*/ 382076 h 1249757"/>
                    <a:gd name="connsiteX23" fmla="*/ 1091257 w 1117072"/>
                    <a:gd name="connsiteY23" fmla="*/ 630457 h 1249757"/>
                    <a:gd name="connsiteX24" fmla="*/ 1113773 w 1117072"/>
                    <a:gd name="connsiteY24" fmla="*/ 869560 h 1249757"/>
                    <a:gd name="connsiteX25" fmla="*/ 1035715 w 1117072"/>
                    <a:gd name="connsiteY25" fmla="*/ 1134876 h 1249757"/>
                    <a:gd name="connsiteX26" fmla="*/ 1004441 w 1117072"/>
                    <a:gd name="connsiteY26" fmla="*/ 1178090 h 1249757"/>
                    <a:gd name="connsiteX27" fmla="*/ 965249 w 1117072"/>
                    <a:gd name="connsiteY27" fmla="*/ 1185292 h 1249757"/>
                    <a:gd name="connsiteX28" fmla="*/ 829185 w 1117072"/>
                    <a:gd name="connsiteY28" fmla="*/ 1037938 h 1249757"/>
                    <a:gd name="connsiteX29" fmla="*/ 812380 w 1117072"/>
                    <a:gd name="connsiteY29" fmla="*/ 910697 h 1249757"/>
                    <a:gd name="connsiteX30" fmla="*/ 711288 w 1117072"/>
                    <a:gd name="connsiteY30" fmla="*/ 625201 h 1249757"/>
                    <a:gd name="connsiteX31" fmla="*/ 644392 w 1117072"/>
                    <a:gd name="connsiteY31" fmla="*/ 498804 h 1249757"/>
                    <a:gd name="connsiteX32" fmla="*/ 642963 w 1117072"/>
                    <a:gd name="connsiteY32" fmla="*/ 462728 h 1249757"/>
                    <a:gd name="connsiteX33" fmla="*/ 779613 w 1117072"/>
                    <a:gd name="connsiteY33" fmla="*/ 361896 h 1249757"/>
                    <a:gd name="connsiteX34" fmla="*/ 887453 w 1117072"/>
                    <a:gd name="connsiteY34" fmla="*/ 232839 h 1249757"/>
                    <a:gd name="connsiteX35" fmla="*/ 929238 w 1117072"/>
                    <a:gd name="connsiteY35" fmla="*/ 106248 h 1249757"/>
                    <a:gd name="connsiteX36" fmla="*/ 906983 w 1117072"/>
                    <a:gd name="connsiteY36" fmla="*/ 1068 h 1249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17072" h="1249757">
                      <a:moveTo>
                        <a:pt x="291196" y="741298"/>
                      </a:moveTo>
                      <a:cubicBezTo>
                        <a:pt x="308123" y="740584"/>
                        <a:pt x="324961" y="741768"/>
                        <a:pt x="342220" y="744915"/>
                      </a:cubicBezTo>
                      <a:cubicBezTo>
                        <a:pt x="358572" y="753026"/>
                        <a:pt x="367655" y="767042"/>
                        <a:pt x="372781" y="783717"/>
                      </a:cubicBezTo>
                      <a:cubicBezTo>
                        <a:pt x="377129" y="797991"/>
                        <a:pt x="382125" y="812397"/>
                        <a:pt x="383617" y="827126"/>
                      </a:cubicBezTo>
                      <a:cubicBezTo>
                        <a:pt x="395621" y="946190"/>
                        <a:pt x="469461" y="1022755"/>
                        <a:pt x="561338" y="1086732"/>
                      </a:cubicBezTo>
                      <a:cubicBezTo>
                        <a:pt x="603125" y="1115865"/>
                        <a:pt x="622850" y="1169655"/>
                        <a:pt x="605590" y="1218189"/>
                      </a:cubicBezTo>
                      <a:cubicBezTo>
                        <a:pt x="596052" y="1245182"/>
                        <a:pt x="570682" y="1248166"/>
                        <a:pt x="546090" y="1249139"/>
                      </a:cubicBezTo>
                      <a:cubicBezTo>
                        <a:pt x="483216" y="1251670"/>
                        <a:pt x="420602" y="1245766"/>
                        <a:pt x="357858" y="1243495"/>
                      </a:cubicBezTo>
                      <a:cubicBezTo>
                        <a:pt x="312893" y="1241808"/>
                        <a:pt x="268770" y="1235124"/>
                        <a:pt x="225492" y="1222861"/>
                      </a:cubicBezTo>
                      <a:cubicBezTo>
                        <a:pt x="195320" y="1214361"/>
                        <a:pt x="168003" y="1200281"/>
                        <a:pt x="145359" y="1178545"/>
                      </a:cubicBezTo>
                      <a:cubicBezTo>
                        <a:pt x="131992" y="1165762"/>
                        <a:pt x="118301" y="1162517"/>
                        <a:pt x="102210" y="1171991"/>
                      </a:cubicBezTo>
                      <a:cubicBezTo>
                        <a:pt x="66328" y="1193144"/>
                        <a:pt x="37649" y="1166865"/>
                        <a:pt x="7023" y="1156418"/>
                      </a:cubicBezTo>
                      <a:cubicBezTo>
                        <a:pt x="-3488" y="1152850"/>
                        <a:pt x="859" y="1138575"/>
                        <a:pt x="1053" y="1129101"/>
                      </a:cubicBezTo>
                      <a:cubicBezTo>
                        <a:pt x="2610" y="1053315"/>
                        <a:pt x="4687" y="977529"/>
                        <a:pt x="6568" y="901679"/>
                      </a:cubicBezTo>
                      <a:cubicBezTo>
                        <a:pt x="8450" y="897136"/>
                        <a:pt x="9034" y="890518"/>
                        <a:pt x="12473" y="888441"/>
                      </a:cubicBezTo>
                      <a:cubicBezTo>
                        <a:pt x="87675" y="841400"/>
                        <a:pt x="148538" y="772102"/>
                        <a:pt x="239636" y="749068"/>
                      </a:cubicBezTo>
                      <a:cubicBezTo>
                        <a:pt x="257253" y="744624"/>
                        <a:pt x="274269" y="742012"/>
                        <a:pt x="291196" y="741298"/>
                      </a:cubicBezTo>
                      <a:close/>
                      <a:moveTo>
                        <a:pt x="906983" y="1068"/>
                      </a:moveTo>
                      <a:cubicBezTo>
                        <a:pt x="961292" y="-2371"/>
                        <a:pt x="1014498" y="1847"/>
                        <a:pt x="1065433" y="23260"/>
                      </a:cubicBezTo>
                      <a:cubicBezTo>
                        <a:pt x="1091063" y="34030"/>
                        <a:pt x="1103326" y="51355"/>
                        <a:pt x="1105597" y="80164"/>
                      </a:cubicBezTo>
                      <a:cubicBezTo>
                        <a:pt x="1111826" y="159973"/>
                        <a:pt x="1114097" y="239522"/>
                        <a:pt x="1106440" y="319332"/>
                      </a:cubicBezTo>
                      <a:cubicBezTo>
                        <a:pt x="1104624" y="338473"/>
                        <a:pt x="1096124" y="348854"/>
                        <a:pt x="1076788" y="349438"/>
                      </a:cubicBezTo>
                      <a:cubicBezTo>
                        <a:pt x="1054987" y="350087"/>
                        <a:pt x="1052261" y="364232"/>
                        <a:pt x="1051159" y="382076"/>
                      </a:cubicBezTo>
                      <a:cubicBezTo>
                        <a:pt x="1045773" y="467984"/>
                        <a:pt x="1055310" y="550453"/>
                        <a:pt x="1091257" y="630457"/>
                      </a:cubicBezTo>
                      <a:cubicBezTo>
                        <a:pt x="1125452" y="706567"/>
                        <a:pt x="1116952" y="788843"/>
                        <a:pt x="1113773" y="869560"/>
                      </a:cubicBezTo>
                      <a:cubicBezTo>
                        <a:pt x="1110009" y="964487"/>
                        <a:pt x="1074647" y="1050201"/>
                        <a:pt x="1035715" y="1134876"/>
                      </a:cubicBezTo>
                      <a:cubicBezTo>
                        <a:pt x="1028124" y="1151292"/>
                        <a:pt x="1019234" y="1166995"/>
                        <a:pt x="1004441" y="1178090"/>
                      </a:cubicBezTo>
                      <a:cubicBezTo>
                        <a:pt x="992696" y="1186914"/>
                        <a:pt x="980368" y="1190288"/>
                        <a:pt x="965249" y="1185292"/>
                      </a:cubicBezTo>
                      <a:cubicBezTo>
                        <a:pt x="892448" y="1161350"/>
                        <a:pt x="843395" y="1117098"/>
                        <a:pt x="829185" y="1037938"/>
                      </a:cubicBezTo>
                      <a:cubicBezTo>
                        <a:pt x="821594" y="995632"/>
                        <a:pt x="811536" y="953262"/>
                        <a:pt x="812380" y="910697"/>
                      </a:cubicBezTo>
                      <a:cubicBezTo>
                        <a:pt x="814456" y="802144"/>
                        <a:pt x="770593" y="710850"/>
                        <a:pt x="711288" y="625201"/>
                      </a:cubicBezTo>
                      <a:cubicBezTo>
                        <a:pt x="683777" y="585491"/>
                        <a:pt x="663014" y="542797"/>
                        <a:pt x="644392" y="498804"/>
                      </a:cubicBezTo>
                      <a:cubicBezTo>
                        <a:pt x="639785" y="487903"/>
                        <a:pt x="630506" y="475186"/>
                        <a:pt x="642963" y="462728"/>
                      </a:cubicBezTo>
                      <a:cubicBezTo>
                        <a:pt x="697532" y="441446"/>
                        <a:pt x="741265" y="403099"/>
                        <a:pt x="779613" y="361896"/>
                      </a:cubicBezTo>
                      <a:cubicBezTo>
                        <a:pt x="817635" y="321084"/>
                        <a:pt x="866105" y="287278"/>
                        <a:pt x="887453" y="232839"/>
                      </a:cubicBezTo>
                      <a:cubicBezTo>
                        <a:pt x="903674" y="191507"/>
                        <a:pt x="918468" y="149266"/>
                        <a:pt x="929238" y="106248"/>
                      </a:cubicBezTo>
                      <a:cubicBezTo>
                        <a:pt x="938583" y="69068"/>
                        <a:pt x="928005" y="33251"/>
                        <a:pt x="906983" y="1068"/>
                      </a:cubicBezTo>
                      <a:close/>
                    </a:path>
                  </a:pathLst>
                </a:custGeom>
                <a:solidFill>
                  <a:srgbClr val="37302D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3" name="자유형: 도형 142">
                  <a:extLst>
                    <a:ext uri="{FF2B5EF4-FFF2-40B4-BE49-F238E27FC236}">
                      <a16:creationId xmlns:a16="http://schemas.microsoft.com/office/drawing/2014/main" id="{98E51B60-EBC0-4C91-9AC0-1BB325990151}"/>
                    </a:ext>
                  </a:extLst>
                </p:cNvPr>
                <p:cNvSpPr/>
                <p:nvPr/>
              </p:nvSpPr>
              <p:spPr>
                <a:xfrm>
                  <a:off x="1031083" y="1170598"/>
                  <a:ext cx="816454" cy="1669114"/>
                </a:xfrm>
                <a:custGeom>
                  <a:avLst/>
                  <a:gdLst>
                    <a:gd name="connsiteX0" fmla="*/ 520706 w 816454"/>
                    <a:gd name="connsiteY0" fmla="*/ 1137443 h 1669114"/>
                    <a:gd name="connsiteX1" fmla="*/ 533229 w 816454"/>
                    <a:gd name="connsiteY1" fmla="*/ 1143801 h 1669114"/>
                    <a:gd name="connsiteX2" fmla="*/ 615829 w 816454"/>
                    <a:gd name="connsiteY2" fmla="*/ 1249045 h 1669114"/>
                    <a:gd name="connsiteX3" fmla="*/ 647622 w 816454"/>
                    <a:gd name="connsiteY3" fmla="*/ 1386472 h 1669114"/>
                    <a:gd name="connsiteX4" fmla="*/ 660275 w 816454"/>
                    <a:gd name="connsiteY4" fmla="*/ 1525003 h 1669114"/>
                    <a:gd name="connsiteX5" fmla="*/ 660015 w 816454"/>
                    <a:gd name="connsiteY5" fmla="*/ 1669114 h 1669114"/>
                    <a:gd name="connsiteX6" fmla="*/ 640809 w 816454"/>
                    <a:gd name="connsiteY6" fmla="*/ 1661652 h 1669114"/>
                    <a:gd name="connsiteX7" fmla="*/ 527909 w 816454"/>
                    <a:gd name="connsiteY7" fmla="*/ 1534930 h 1669114"/>
                    <a:gd name="connsiteX8" fmla="*/ 523756 w 816454"/>
                    <a:gd name="connsiteY8" fmla="*/ 1479389 h 1669114"/>
                    <a:gd name="connsiteX9" fmla="*/ 513698 w 816454"/>
                    <a:gd name="connsiteY9" fmla="*/ 1177412 h 1669114"/>
                    <a:gd name="connsiteX10" fmla="*/ 511103 w 816454"/>
                    <a:gd name="connsiteY10" fmla="*/ 1150873 h 1669114"/>
                    <a:gd name="connsiteX11" fmla="*/ 520706 w 816454"/>
                    <a:gd name="connsiteY11" fmla="*/ 1137443 h 1669114"/>
                    <a:gd name="connsiteX12" fmla="*/ 155725 w 816454"/>
                    <a:gd name="connsiteY12" fmla="*/ 971854 h 1669114"/>
                    <a:gd name="connsiteX13" fmla="*/ 246436 w 816454"/>
                    <a:gd name="connsiteY13" fmla="*/ 1178449 h 1669114"/>
                    <a:gd name="connsiteX14" fmla="*/ 213474 w 816454"/>
                    <a:gd name="connsiteY14" fmla="*/ 1272598 h 1669114"/>
                    <a:gd name="connsiteX15" fmla="*/ 217950 w 816454"/>
                    <a:gd name="connsiteY15" fmla="*/ 1367785 h 1669114"/>
                    <a:gd name="connsiteX16" fmla="*/ 356416 w 816454"/>
                    <a:gd name="connsiteY16" fmla="*/ 1511831 h 1669114"/>
                    <a:gd name="connsiteX17" fmla="*/ 373935 w 816454"/>
                    <a:gd name="connsiteY17" fmla="*/ 1539537 h 1669114"/>
                    <a:gd name="connsiteX18" fmla="*/ 378348 w 816454"/>
                    <a:gd name="connsiteY18" fmla="*/ 1568281 h 1669114"/>
                    <a:gd name="connsiteX19" fmla="*/ 347462 w 816454"/>
                    <a:gd name="connsiteY19" fmla="*/ 1568930 h 1669114"/>
                    <a:gd name="connsiteX20" fmla="*/ 223596 w 816454"/>
                    <a:gd name="connsiteY20" fmla="*/ 1481075 h 1669114"/>
                    <a:gd name="connsiteX21" fmla="*/ 156244 w 816454"/>
                    <a:gd name="connsiteY21" fmla="*/ 1426636 h 1669114"/>
                    <a:gd name="connsiteX22" fmla="*/ 113484 w 816454"/>
                    <a:gd name="connsiteY22" fmla="*/ 1437148 h 1669114"/>
                    <a:gd name="connsiteX23" fmla="*/ 58916 w 816454"/>
                    <a:gd name="connsiteY23" fmla="*/ 1553358 h 1669114"/>
                    <a:gd name="connsiteX24" fmla="*/ 0 w 816454"/>
                    <a:gd name="connsiteY24" fmla="*/ 1626873 h 1669114"/>
                    <a:gd name="connsiteX25" fmla="*/ 155725 w 816454"/>
                    <a:gd name="connsiteY25" fmla="*/ 971854 h 1669114"/>
                    <a:gd name="connsiteX26" fmla="*/ 544309 w 816454"/>
                    <a:gd name="connsiteY26" fmla="*/ 859756 h 1669114"/>
                    <a:gd name="connsiteX27" fmla="*/ 570733 w 816454"/>
                    <a:gd name="connsiteY27" fmla="*/ 868881 h 1669114"/>
                    <a:gd name="connsiteX28" fmla="*/ 635424 w 816454"/>
                    <a:gd name="connsiteY28" fmla="*/ 968480 h 1669114"/>
                    <a:gd name="connsiteX29" fmla="*/ 662027 w 816454"/>
                    <a:gd name="connsiteY29" fmla="*/ 1018506 h 1669114"/>
                    <a:gd name="connsiteX30" fmla="*/ 677210 w 816454"/>
                    <a:gd name="connsiteY30" fmla="*/ 1014678 h 1669114"/>
                    <a:gd name="connsiteX31" fmla="*/ 666179 w 816454"/>
                    <a:gd name="connsiteY31" fmla="*/ 1146784 h 1669114"/>
                    <a:gd name="connsiteX32" fmla="*/ 633606 w 816454"/>
                    <a:gd name="connsiteY32" fmla="*/ 1146461 h 1669114"/>
                    <a:gd name="connsiteX33" fmla="*/ 536863 w 816454"/>
                    <a:gd name="connsiteY33" fmla="*/ 954465 h 1669114"/>
                    <a:gd name="connsiteX34" fmla="*/ 529466 w 816454"/>
                    <a:gd name="connsiteY34" fmla="*/ 881144 h 1669114"/>
                    <a:gd name="connsiteX35" fmla="*/ 544309 w 816454"/>
                    <a:gd name="connsiteY35" fmla="*/ 859756 h 1669114"/>
                    <a:gd name="connsiteX36" fmla="*/ 227164 w 816454"/>
                    <a:gd name="connsiteY36" fmla="*/ 4736 h 1669114"/>
                    <a:gd name="connsiteX37" fmla="*/ 276412 w 816454"/>
                    <a:gd name="connsiteY37" fmla="*/ 148652 h 1669114"/>
                    <a:gd name="connsiteX38" fmla="*/ 373416 w 816454"/>
                    <a:gd name="connsiteY38" fmla="*/ 38477 h 1669114"/>
                    <a:gd name="connsiteX39" fmla="*/ 415656 w 816454"/>
                    <a:gd name="connsiteY39" fmla="*/ 22969 h 1669114"/>
                    <a:gd name="connsiteX40" fmla="*/ 395866 w 816454"/>
                    <a:gd name="connsiteY40" fmla="*/ 57164 h 1669114"/>
                    <a:gd name="connsiteX41" fmla="*/ 341297 w 816454"/>
                    <a:gd name="connsiteY41" fmla="*/ 113159 h 1669114"/>
                    <a:gd name="connsiteX42" fmla="*/ 375168 w 816454"/>
                    <a:gd name="connsiteY42" fmla="*/ 181159 h 1669114"/>
                    <a:gd name="connsiteX43" fmla="*/ 453096 w 816454"/>
                    <a:gd name="connsiteY43" fmla="*/ 364006 h 1669114"/>
                    <a:gd name="connsiteX44" fmla="*/ 448618 w 816454"/>
                    <a:gd name="connsiteY44" fmla="*/ 467953 h 1669114"/>
                    <a:gd name="connsiteX45" fmla="*/ 418252 w 816454"/>
                    <a:gd name="connsiteY45" fmla="*/ 737553 h 1669114"/>
                    <a:gd name="connsiteX46" fmla="*/ 402420 w 816454"/>
                    <a:gd name="connsiteY46" fmla="*/ 1002739 h 1669114"/>
                    <a:gd name="connsiteX47" fmla="*/ 406897 w 816454"/>
                    <a:gd name="connsiteY47" fmla="*/ 1058995 h 1669114"/>
                    <a:gd name="connsiteX48" fmla="*/ 390611 w 816454"/>
                    <a:gd name="connsiteY48" fmla="*/ 1040113 h 1669114"/>
                    <a:gd name="connsiteX49" fmla="*/ 376142 w 816454"/>
                    <a:gd name="connsiteY49" fmla="*/ 880819 h 1669114"/>
                    <a:gd name="connsiteX50" fmla="*/ 392038 w 816454"/>
                    <a:gd name="connsiteY50" fmla="*/ 663258 h 1669114"/>
                    <a:gd name="connsiteX51" fmla="*/ 409752 w 816454"/>
                    <a:gd name="connsiteY51" fmla="*/ 443167 h 1669114"/>
                    <a:gd name="connsiteX52" fmla="*/ 338833 w 816454"/>
                    <a:gd name="connsiteY52" fmla="*/ 252404 h 1669114"/>
                    <a:gd name="connsiteX53" fmla="*/ 276283 w 816454"/>
                    <a:gd name="connsiteY53" fmla="*/ 176163 h 1669114"/>
                    <a:gd name="connsiteX54" fmla="*/ 259477 w 816454"/>
                    <a:gd name="connsiteY54" fmla="*/ 128992 h 1669114"/>
                    <a:gd name="connsiteX55" fmla="*/ 223531 w 816454"/>
                    <a:gd name="connsiteY55" fmla="*/ 18686 h 1669114"/>
                    <a:gd name="connsiteX56" fmla="*/ 227164 w 816454"/>
                    <a:gd name="connsiteY56" fmla="*/ 4736 h 1669114"/>
                    <a:gd name="connsiteX57" fmla="*/ 816454 w 816454"/>
                    <a:gd name="connsiteY57" fmla="*/ 0 h 1669114"/>
                    <a:gd name="connsiteX58" fmla="*/ 816000 w 816454"/>
                    <a:gd name="connsiteY58" fmla="*/ 18168 h 1669114"/>
                    <a:gd name="connsiteX59" fmla="*/ 739435 w 816454"/>
                    <a:gd name="connsiteY59" fmla="*/ 141904 h 1669114"/>
                    <a:gd name="connsiteX60" fmla="*/ 684996 w 816454"/>
                    <a:gd name="connsiteY60" fmla="*/ 147420 h 1669114"/>
                    <a:gd name="connsiteX61" fmla="*/ 620176 w 816454"/>
                    <a:gd name="connsiteY61" fmla="*/ 27382 h 1669114"/>
                    <a:gd name="connsiteX62" fmla="*/ 623744 w 816454"/>
                    <a:gd name="connsiteY62" fmla="*/ 8629 h 1669114"/>
                    <a:gd name="connsiteX63" fmla="*/ 641977 w 816454"/>
                    <a:gd name="connsiteY63" fmla="*/ 14923 h 1669114"/>
                    <a:gd name="connsiteX64" fmla="*/ 712378 w 816454"/>
                    <a:gd name="connsiteY64" fmla="*/ 123866 h 1669114"/>
                    <a:gd name="connsiteX65" fmla="*/ 721007 w 816454"/>
                    <a:gd name="connsiteY65" fmla="*/ 140866 h 1669114"/>
                    <a:gd name="connsiteX66" fmla="*/ 735931 w 816454"/>
                    <a:gd name="connsiteY66" fmla="*/ 124385 h 1669114"/>
                    <a:gd name="connsiteX67" fmla="*/ 796274 w 816454"/>
                    <a:gd name="connsiteY67" fmla="*/ 21413 h 1669114"/>
                    <a:gd name="connsiteX68" fmla="*/ 816454 w 816454"/>
                    <a:gd name="connsiteY68" fmla="*/ 0 h 1669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816454" h="1669114">
                      <a:moveTo>
                        <a:pt x="520706" y="1137443"/>
                      </a:moveTo>
                      <a:cubicBezTo>
                        <a:pt x="526351" y="1136015"/>
                        <a:pt x="531088" y="1139649"/>
                        <a:pt x="533229" y="1143801"/>
                      </a:cubicBezTo>
                      <a:cubicBezTo>
                        <a:pt x="554317" y="1183966"/>
                        <a:pt x="590653" y="1211931"/>
                        <a:pt x="615829" y="1249045"/>
                      </a:cubicBezTo>
                      <a:cubicBezTo>
                        <a:pt x="644702" y="1291545"/>
                        <a:pt x="644962" y="1339301"/>
                        <a:pt x="647622" y="1386472"/>
                      </a:cubicBezTo>
                      <a:cubicBezTo>
                        <a:pt x="650218" y="1432866"/>
                        <a:pt x="647558" y="1479584"/>
                        <a:pt x="660275" y="1525003"/>
                      </a:cubicBezTo>
                      <a:cubicBezTo>
                        <a:pt x="660210" y="1573018"/>
                        <a:pt x="660080" y="1621098"/>
                        <a:pt x="660015" y="1669114"/>
                      </a:cubicBezTo>
                      <a:cubicBezTo>
                        <a:pt x="653527" y="1666713"/>
                        <a:pt x="645351" y="1666064"/>
                        <a:pt x="640809" y="1661652"/>
                      </a:cubicBezTo>
                      <a:cubicBezTo>
                        <a:pt x="600256" y="1622071"/>
                        <a:pt x="559638" y="1582297"/>
                        <a:pt x="527909" y="1534930"/>
                      </a:cubicBezTo>
                      <a:cubicBezTo>
                        <a:pt x="516814" y="1518320"/>
                        <a:pt x="518370" y="1496519"/>
                        <a:pt x="523756" y="1479389"/>
                      </a:cubicBezTo>
                      <a:cubicBezTo>
                        <a:pt x="556004" y="1377194"/>
                        <a:pt x="542443" y="1277206"/>
                        <a:pt x="513698" y="1177412"/>
                      </a:cubicBezTo>
                      <a:cubicBezTo>
                        <a:pt x="511298" y="1168976"/>
                        <a:pt x="511168" y="1159763"/>
                        <a:pt x="511103" y="1150873"/>
                      </a:cubicBezTo>
                      <a:cubicBezTo>
                        <a:pt x="511038" y="1144710"/>
                        <a:pt x="513958" y="1139064"/>
                        <a:pt x="520706" y="1137443"/>
                      </a:cubicBezTo>
                      <a:close/>
                      <a:moveTo>
                        <a:pt x="155725" y="971854"/>
                      </a:moveTo>
                      <a:cubicBezTo>
                        <a:pt x="193683" y="1037324"/>
                        <a:pt x="248641" y="1095202"/>
                        <a:pt x="246436" y="1178449"/>
                      </a:cubicBezTo>
                      <a:cubicBezTo>
                        <a:pt x="245527" y="1213487"/>
                        <a:pt x="235016" y="1244827"/>
                        <a:pt x="213474" y="1272598"/>
                      </a:cubicBezTo>
                      <a:cubicBezTo>
                        <a:pt x="190439" y="1302251"/>
                        <a:pt x="194267" y="1338457"/>
                        <a:pt x="217950" y="1367785"/>
                      </a:cubicBezTo>
                      <a:cubicBezTo>
                        <a:pt x="260061" y="1419888"/>
                        <a:pt x="317096" y="1457327"/>
                        <a:pt x="356416" y="1511831"/>
                      </a:cubicBezTo>
                      <a:cubicBezTo>
                        <a:pt x="362775" y="1520656"/>
                        <a:pt x="368290" y="1530193"/>
                        <a:pt x="373935" y="1539537"/>
                      </a:cubicBezTo>
                      <a:cubicBezTo>
                        <a:pt x="379321" y="1548491"/>
                        <a:pt x="390027" y="1557640"/>
                        <a:pt x="378348" y="1568281"/>
                      </a:cubicBezTo>
                      <a:cubicBezTo>
                        <a:pt x="369134" y="1576716"/>
                        <a:pt x="357519" y="1574381"/>
                        <a:pt x="347462" y="1568930"/>
                      </a:cubicBezTo>
                      <a:cubicBezTo>
                        <a:pt x="302561" y="1544793"/>
                        <a:pt x="262332" y="1513972"/>
                        <a:pt x="223596" y="1481075"/>
                      </a:cubicBezTo>
                      <a:cubicBezTo>
                        <a:pt x="201600" y="1462388"/>
                        <a:pt x="178954" y="1444415"/>
                        <a:pt x="156244" y="1426636"/>
                      </a:cubicBezTo>
                      <a:cubicBezTo>
                        <a:pt x="138011" y="1412296"/>
                        <a:pt x="123542" y="1415670"/>
                        <a:pt x="113484" y="1437148"/>
                      </a:cubicBezTo>
                      <a:cubicBezTo>
                        <a:pt x="95316" y="1475885"/>
                        <a:pt x="75721" y="1514037"/>
                        <a:pt x="58916" y="1553358"/>
                      </a:cubicBezTo>
                      <a:cubicBezTo>
                        <a:pt x="45939" y="1583789"/>
                        <a:pt x="26474" y="1607797"/>
                        <a:pt x="0" y="1626873"/>
                      </a:cubicBezTo>
                      <a:cubicBezTo>
                        <a:pt x="31729" y="1403732"/>
                        <a:pt x="85779" y="1185911"/>
                        <a:pt x="155725" y="971854"/>
                      </a:cubicBezTo>
                      <a:close/>
                      <a:moveTo>
                        <a:pt x="544309" y="859756"/>
                      </a:moveTo>
                      <a:cubicBezTo>
                        <a:pt x="552111" y="857477"/>
                        <a:pt x="561844" y="860284"/>
                        <a:pt x="570733" y="868881"/>
                      </a:cubicBezTo>
                      <a:cubicBezTo>
                        <a:pt x="599802" y="896976"/>
                        <a:pt x="619268" y="932014"/>
                        <a:pt x="635424" y="968480"/>
                      </a:cubicBezTo>
                      <a:cubicBezTo>
                        <a:pt x="643145" y="985934"/>
                        <a:pt x="653202" y="1001831"/>
                        <a:pt x="662027" y="1018506"/>
                      </a:cubicBezTo>
                      <a:cubicBezTo>
                        <a:pt x="673122" y="1039530"/>
                        <a:pt x="671694" y="1014159"/>
                        <a:pt x="677210" y="1014678"/>
                      </a:cubicBezTo>
                      <a:cubicBezTo>
                        <a:pt x="673511" y="1058670"/>
                        <a:pt x="669877" y="1102727"/>
                        <a:pt x="666179" y="1146784"/>
                      </a:cubicBezTo>
                      <a:cubicBezTo>
                        <a:pt x="655084" y="1168651"/>
                        <a:pt x="642366" y="1171506"/>
                        <a:pt x="633606" y="1146461"/>
                      </a:cubicBezTo>
                      <a:cubicBezTo>
                        <a:pt x="609729" y="1078136"/>
                        <a:pt x="570473" y="1017728"/>
                        <a:pt x="536863" y="954465"/>
                      </a:cubicBezTo>
                      <a:cubicBezTo>
                        <a:pt x="524275" y="930847"/>
                        <a:pt x="527000" y="905606"/>
                        <a:pt x="529466" y="881144"/>
                      </a:cubicBezTo>
                      <a:cubicBezTo>
                        <a:pt x="530634" y="869400"/>
                        <a:pt x="536506" y="862036"/>
                        <a:pt x="544309" y="859756"/>
                      </a:cubicBezTo>
                      <a:close/>
                      <a:moveTo>
                        <a:pt x="227164" y="4736"/>
                      </a:moveTo>
                      <a:cubicBezTo>
                        <a:pt x="252664" y="46587"/>
                        <a:pt x="264474" y="93629"/>
                        <a:pt x="276412" y="148652"/>
                      </a:cubicBezTo>
                      <a:cubicBezTo>
                        <a:pt x="303924" y="100572"/>
                        <a:pt x="340908" y="71568"/>
                        <a:pt x="373416" y="38477"/>
                      </a:cubicBezTo>
                      <a:cubicBezTo>
                        <a:pt x="384900" y="26797"/>
                        <a:pt x="401447" y="8045"/>
                        <a:pt x="415656" y="22969"/>
                      </a:cubicBezTo>
                      <a:cubicBezTo>
                        <a:pt x="428180" y="36140"/>
                        <a:pt x="404366" y="46458"/>
                        <a:pt x="395866" y="57164"/>
                      </a:cubicBezTo>
                      <a:cubicBezTo>
                        <a:pt x="379191" y="78121"/>
                        <a:pt x="342466" y="87660"/>
                        <a:pt x="341297" y="113159"/>
                      </a:cubicBezTo>
                      <a:cubicBezTo>
                        <a:pt x="340324" y="135221"/>
                        <a:pt x="364657" y="157671"/>
                        <a:pt x="375168" y="181159"/>
                      </a:cubicBezTo>
                      <a:cubicBezTo>
                        <a:pt x="402160" y="241633"/>
                        <a:pt x="440314" y="297045"/>
                        <a:pt x="453096" y="364006"/>
                      </a:cubicBezTo>
                      <a:cubicBezTo>
                        <a:pt x="459909" y="399629"/>
                        <a:pt x="451928" y="433953"/>
                        <a:pt x="448618" y="467953"/>
                      </a:cubicBezTo>
                      <a:cubicBezTo>
                        <a:pt x="439794" y="557885"/>
                        <a:pt x="422923" y="646713"/>
                        <a:pt x="418252" y="737553"/>
                      </a:cubicBezTo>
                      <a:cubicBezTo>
                        <a:pt x="413711" y="825927"/>
                        <a:pt x="399240" y="913781"/>
                        <a:pt x="402420" y="1002739"/>
                      </a:cubicBezTo>
                      <a:cubicBezTo>
                        <a:pt x="403068" y="1021297"/>
                        <a:pt x="405340" y="1039788"/>
                        <a:pt x="406897" y="1058995"/>
                      </a:cubicBezTo>
                      <a:cubicBezTo>
                        <a:pt x="392363" y="1058606"/>
                        <a:pt x="392687" y="1047900"/>
                        <a:pt x="390611" y="1040113"/>
                      </a:cubicBezTo>
                      <a:cubicBezTo>
                        <a:pt x="376465" y="987881"/>
                        <a:pt x="374584" y="935389"/>
                        <a:pt x="376142" y="880819"/>
                      </a:cubicBezTo>
                      <a:cubicBezTo>
                        <a:pt x="378218" y="807888"/>
                        <a:pt x="388794" y="735930"/>
                        <a:pt x="392038" y="663258"/>
                      </a:cubicBezTo>
                      <a:cubicBezTo>
                        <a:pt x="395283" y="589808"/>
                        <a:pt x="404755" y="516683"/>
                        <a:pt x="409752" y="443167"/>
                      </a:cubicBezTo>
                      <a:cubicBezTo>
                        <a:pt x="414942" y="366732"/>
                        <a:pt x="382240" y="308271"/>
                        <a:pt x="338833" y="252404"/>
                      </a:cubicBezTo>
                      <a:cubicBezTo>
                        <a:pt x="318718" y="226514"/>
                        <a:pt x="300744" y="198744"/>
                        <a:pt x="276283" y="176163"/>
                      </a:cubicBezTo>
                      <a:cubicBezTo>
                        <a:pt x="262981" y="163900"/>
                        <a:pt x="262073" y="145342"/>
                        <a:pt x="259477" y="128992"/>
                      </a:cubicBezTo>
                      <a:cubicBezTo>
                        <a:pt x="253248" y="90190"/>
                        <a:pt x="239039" y="54308"/>
                        <a:pt x="223531" y="18686"/>
                      </a:cubicBezTo>
                      <a:cubicBezTo>
                        <a:pt x="222752" y="13496"/>
                        <a:pt x="223206" y="8629"/>
                        <a:pt x="227164" y="4736"/>
                      </a:cubicBezTo>
                      <a:close/>
                      <a:moveTo>
                        <a:pt x="816454" y="0"/>
                      </a:moveTo>
                      <a:cubicBezTo>
                        <a:pt x="816324" y="6165"/>
                        <a:pt x="816194" y="12134"/>
                        <a:pt x="816000" y="18168"/>
                      </a:cubicBezTo>
                      <a:cubicBezTo>
                        <a:pt x="783946" y="55347"/>
                        <a:pt x="764610" y="100442"/>
                        <a:pt x="739435" y="141904"/>
                      </a:cubicBezTo>
                      <a:cubicBezTo>
                        <a:pt x="719320" y="174996"/>
                        <a:pt x="710171" y="177526"/>
                        <a:pt x="684996" y="147420"/>
                      </a:cubicBezTo>
                      <a:cubicBezTo>
                        <a:pt x="655473" y="112122"/>
                        <a:pt x="633737" y="71763"/>
                        <a:pt x="620176" y="27382"/>
                      </a:cubicBezTo>
                      <a:cubicBezTo>
                        <a:pt x="618099" y="20699"/>
                        <a:pt x="616217" y="12977"/>
                        <a:pt x="623744" y="8629"/>
                      </a:cubicBezTo>
                      <a:cubicBezTo>
                        <a:pt x="631401" y="4218"/>
                        <a:pt x="636786" y="10447"/>
                        <a:pt x="641977" y="14923"/>
                      </a:cubicBezTo>
                      <a:cubicBezTo>
                        <a:pt x="676107" y="44317"/>
                        <a:pt x="694664" y="83832"/>
                        <a:pt x="712378" y="123866"/>
                      </a:cubicBezTo>
                      <a:cubicBezTo>
                        <a:pt x="714973" y="129771"/>
                        <a:pt x="711729" y="140218"/>
                        <a:pt x="721007" y="140866"/>
                      </a:cubicBezTo>
                      <a:cubicBezTo>
                        <a:pt x="730740" y="141580"/>
                        <a:pt x="732103" y="130873"/>
                        <a:pt x="735931" y="124385"/>
                      </a:cubicBezTo>
                      <a:cubicBezTo>
                        <a:pt x="756240" y="90190"/>
                        <a:pt x="776355" y="55866"/>
                        <a:pt x="796274" y="21413"/>
                      </a:cubicBezTo>
                      <a:cubicBezTo>
                        <a:pt x="801400" y="12588"/>
                        <a:pt x="807175" y="4736"/>
                        <a:pt x="816454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4" name="자유형: 도형 143">
                  <a:extLst>
                    <a:ext uri="{FF2B5EF4-FFF2-40B4-BE49-F238E27FC236}">
                      <a16:creationId xmlns:a16="http://schemas.microsoft.com/office/drawing/2014/main" id="{0DB786D6-1FFC-468C-B71F-77FAB05F2F47}"/>
                    </a:ext>
                  </a:extLst>
                </p:cNvPr>
                <p:cNvSpPr/>
                <p:nvPr/>
              </p:nvSpPr>
              <p:spPr>
                <a:xfrm>
                  <a:off x="1343013" y="948820"/>
                  <a:ext cx="457028" cy="516942"/>
                </a:xfrm>
                <a:custGeom>
                  <a:avLst/>
                  <a:gdLst>
                    <a:gd name="connsiteX0" fmla="*/ 681 w 451872"/>
                    <a:gd name="connsiteY0" fmla="*/ 0 h 511110"/>
                    <a:gd name="connsiteX1" fmla="*/ 148106 w 451872"/>
                    <a:gd name="connsiteY1" fmla="*/ 179309 h 511110"/>
                    <a:gd name="connsiteX2" fmla="*/ 278722 w 451872"/>
                    <a:gd name="connsiteY2" fmla="*/ 187392 h 511110"/>
                    <a:gd name="connsiteX3" fmla="*/ 432562 w 451872"/>
                    <a:gd name="connsiteY3" fmla="*/ 63255 h 511110"/>
                    <a:gd name="connsiteX4" fmla="*/ 451872 w 451872"/>
                    <a:gd name="connsiteY4" fmla="*/ 59021 h 511110"/>
                    <a:gd name="connsiteX5" fmla="*/ 360261 w 451872"/>
                    <a:gd name="connsiteY5" fmla="*/ 142164 h 511110"/>
                    <a:gd name="connsiteX6" fmla="*/ 284945 w 451872"/>
                    <a:gd name="connsiteY6" fmla="*/ 208434 h 511110"/>
                    <a:gd name="connsiteX7" fmla="*/ 244849 w 451872"/>
                    <a:gd name="connsiteY7" fmla="*/ 318073 h 511110"/>
                    <a:gd name="connsiteX8" fmla="*/ 223486 w 451872"/>
                    <a:gd name="connsiteY8" fmla="*/ 389860 h 511110"/>
                    <a:gd name="connsiteX9" fmla="*/ 188907 w 451872"/>
                    <a:gd name="connsiteY9" fmla="*/ 458184 h 511110"/>
                    <a:gd name="connsiteX10" fmla="*/ 163182 w 451872"/>
                    <a:gd name="connsiteY10" fmla="*/ 511110 h 511110"/>
                    <a:gd name="connsiteX11" fmla="*/ 128411 w 451872"/>
                    <a:gd name="connsiteY11" fmla="*/ 350342 h 511110"/>
                    <a:gd name="connsiteX12" fmla="*/ 77344 w 451872"/>
                    <a:gd name="connsiteY12" fmla="*/ 173471 h 511110"/>
                    <a:gd name="connsiteX13" fmla="*/ 10497 w 451872"/>
                    <a:gd name="connsiteY13" fmla="*/ 48628 h 511110"/>
                    <a:gd name="connsiteX14" fmla="*/ 681 w 451872"/>
                    <a:gd name="connsiteY14" fmla="*/ 0 h 511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1872" h="511110">
                      <a:moveTo>
                        <a:pt x="681" y="0"/>
                      </a:moveTo>
                      <a:cubicBezTo>
                        <a:pt x="37120" y="70184"/>
                        <a:pt x="93960" y="123816"/>
                        <a:pt x="148106" y="179309"/>
                      </a:cubicBezTo>
                      <a:cubicBezTo>
                        <a:pt x="191666" y="223960"/>
                        <a:pt x="228490" y="224280"/>
                        <a:pt x="278722" y="187392"/>
                      </a:cubicBezTo>
                      <a:cubicBezTo>
                        <a:pt x="331905" y="148323"/>
                        <a:pt x="382907" y="106687"/>
                        <a:pt x="432562" y="63255"/>
                      </a:cubicBezTo>
                      <a:cubicBezTo>
                        <a:pt x="438015" y="58508"/>
                        <a:pt x="443019" y="49526"/>
                        <a:pt x="451872" y="59021"/>
                      </a:cubicBezTo>
                      <a:cubicBezTo>
                        <a:pt x="425313" y="91098"/>
                        <a:pt x="392787" y="117144"/>
                        <a:pt x="360261" y="142164"/>
                      </a:cubicBezTo>
                      <a:cubicBezTo>
                        <a:pt x="333509" y="162693"/>
                        <a:pt x="310414" y="186751"/>
                        <a:pt x="284945" y="208434"/>
                      </a:cubicBezTo>
                      <a:cubicBezTo>
                        <a:pt x="251072" y="237239"/>
                        <a:pt x="243309" y="276694"/>
                        <a:pt x="244849" y="318073"/>
                      </a:cubicBezTo>
                      <a:cubicBezTo>
                        <a:pt x="245876" y="345145"/>
                        <a:pt x="239460" y="368561"/>
                        <a:pt x="223486" y="389860"/>
                      </a:cubicBezTo>
                      <a:cubicBezTo>
                        <a:pt x="207961" y="410582"/>
                        <a:pt x="199749" y="435089"/>
                        <a:pt x="188907" y="458184"/>
                      </a:cubicBezTo>
                      <a:cubicBezTo>
                        <a:pt x="181145" y="474735"/>
                        <a:pt x="172869" y="491159"/>
                        <a:pt x="163182" y="511110"/>
                      </a:cubicBezTo>
                      <a:cubicBezTo>
                        <a:pt x="135403" y="457542"/>
                        <a:pt x="123727" y="403653"/>
                        <a:pt x="128411" y="350342"/>
                      </a:cubicBezTo>
                      <a:cubicBezTo>
                        <a:pt x="134313" y="282788"/>
                        <a:pt x="109550" y="228322"/>
                        <a:pt x="77344" y="173471"/>
                      </a:cubicBezTo>
                      <a:cubicBezTo>
                        <a:pt x="53479" y="132798"/>
                        <a:pt x="32309" y="90520"/>
                        <a:pt x="10497" y="48628"/>
                      </a:cubicBezTo>
                      <a:cubicBezTo>
                        <a:pt x="2542" y="33552"/>
                        <a:pt x="-1757" y="17321"/>
                        <a:pt x="681" y="0"/>
                      </a:cubicBezTo>
                      <a:close/>
                    </a:path>
                  </a:pathLst>
                </a:custGeom>
                <a:solidFill>
                  <a:srgbClr val="BDA281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45" name="그룹 144">
              <a:extLst>
                <a:ext uri="{FF2B5EF4-FFF2-40B4-BE49-F238E27FC236}">
                  <a16:creationId xmlns:a16="http://schemas.microsoft.com/office/drawing/2014/main" id="{7917C088-E2DD-4C0E-9FE6-7391462FCE9C}"/>
                </a:ext>
              </a:extLst>
            </p:cNvPr>
            <p:cNvGrpSpPr/>
            <p:nvPr/>
          </p:nvGrpSpPr>
          <p:grpSpPr>
            <a:xfrm>
              <a:off x="1912953" y="2140454"/>
              <a:ext cx="1327594" cy="4229010"/>
              <a:chOff x="3359372" y="3525632"/>
              <a:chExt cx="901446" cy="2871528"/>
            </a:xfrm>
          </p:grpSpPr>
          <p:sp>
            <p:nvSpPr>
              <p:cNvPr id="146" name="Oval 119">
                <a:extLst>
                  <a:ext uri="{FF2B5EF4-FFF2-40B4-BE49-F238E27FC236}">
                    <a16:creationId xmlns:a16="http://schemas.microsoft.com/office/drawing/2014/main" id="{078F5F90-EC12-467A-AED8-AB5761FBCE25}"/>
                  </a:ext>
                </a:extLst>
              </p:cNvPr>
              <p:cNvSpPr/>
              <p:nvPr/>
            </p:nvSpPr>
            <p:spPr>
              <a:xfrm flipH="1">
                <a:off x="3359372" y="6132584"/>
                <a:ext cx="901446" cy="26457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grpSp>
            <p:nvGrpSpPr>
              <p:cNvPr id="147" name="그룹 146">
                <a:extLst>
                  <a:ext uri="{FF2B5EF4-FFF2-40B4-BE49-F238E27FC236}">
                    <a16:creationId xmlns:a16="http://schemas.microsoft.com/office/drawing/2014/main" id="{C6802A96-F389-4F6B-A95B-9ACF5FC2328A}"/>
                  </a:ext>
                </a:extLst>
              </p:cNvPr>
              <p:cNvGrpSpPr/>
              <p:nvPr/>
            </p:nvGrpSpPr>
            <p:grpSpPr>
              <a:xfrm>
                <a:off x="3536537" y="3525632"/>
                <a:ext cx="631810" cy="2755344"/>
                <a:chOff x="4313989" y="748477"/>
                <a:chExt cx="1418581" cy="6186477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8" name="자유형: 도형 147">
                  <a:extLst>
                    <a:ext uri="{FF2B5EF4-FFF2-40B4-BE49-F238E27FC236}">
                      <a16:creationId xmlns:a16="http://schemas.microsoft.com/office/drawing/2014/main" id="{52F0A85A-ACB1-4962-A8BC-8E1A5D47A3C8}"/>
                    </a:ext>
                  </a:extLst>
                </p:cNvPr>
                <p:cNvSpPr/>
                <p:nvPr/>
              </p:nvSpPr>
              <p:spPr>
                <a:xfrm>
                  <a:off x="4313989" y="1569709"/>
                  <a:ext cx="1418581" cy="1606187"/>
                </a:xfrm>
                <a:custGeom>
                  <a:avLst/>
                  <a:gdLst>
                    <a:gd name="connsiteX0" fmla="*/ 1398776 w 1402577"/>
                    <a:gd name="connsiteY0" fmla="*/ 755984 h 1588067"/>
                    <a:gd name="connsiteX1" fmla="*/ 1370548 w 1402577"/>
                    <a:gd name="connsiteY1" fmla="*/ 515473 h 1588067"/>
                    <a:gd name="connsiteX2" fmla="*/ 1348672 w 1402577"/>
                    <a:gd name="connsiteY2" fmla="*/ 448304 h 1588067"/>
                    <a:gd name="connsiteX3" fmla="*/ 1222225 w 1402577"/>
                    <a:gd name="connsiteY3" fmla="*/ 168403 h 1588067"/>
                    <a:gd name="connsiteX4" fmla="*/ 1131384 w 1402577"/>
                    <a:gd name="connsiteY4" fmla="*/ 110601 h 1588067"/>
                    <a:gd name="connsiteX5" fmla="*/ 875925 w 1402577"/>
                    <a:gd name="connsiteY5" fmla="*/ 109061 h 1588067"/>
                    <a:gd name="connsiteX6" fmla="*/ 786110 w 1402577"/>
                    <a:gd name="connsiteY6" fmla="*/ 38492 h 1588067"/>
                    <a:gd name="connsiteX7" fmla="*/ 754034 w 1402577"/>
                    <a:gd name="connsiteY7" fmla="*/ 0 h 1588067"/>
                    <a:gd name="connsiteX8" fmla="*/ 721957 w 1402577"/>
                    <a:gd name="connsiteY8" fmla="*/ 44907 h 1588067"/>
                    <a:gd name="connsiteX9" fmla="*/ 600066 w 1402577"/>
                    <a:gd name="connsiteY9" fmla="*/ 141138 h 1588067"/>
                    <a:gd name="connsiteX10" fmla="*/ 516666 w 1402577"/>
                    <a:gd name="connsiteY10" fmla="*/ 160384 h 1588067"/>
                    <a:gd name="connsiteX11" fmla="*/ 439682 w 1402577"/>
                    <a:gd name="connsiteY11" fmla="*/ 141138 h 1588067"/>
                    <a:gd name="connsiteX12" fmla="*/ 388359 w 1402577"/>
                    <a:gd name="connsiteY12" fmla="*/ 121892 h 1588067"/>
                    <a:gd name="connsiteX13" fmla="*/ 362698 w 1402577"/>
                    <a:gd name="connsiteY13" fmla="*/ 89815 h 1588067"/>
                    <a:gd name="connsiteX14" fmla="*/ 349867 w 1402577"/>
                    <a:gd name="connsiteY14" fmla="*/ 115476 h 1588067"/>
                    <a:gd name="connsiteX15" fmla="*/ 304960 w 1402577"/>
                    <a:gd name="connsiteY15" fmla="*/ 205291 h 1588067"/>
                    <a:gd name="connsiteX16" fmla="*/ 90495 w 1402577"/>
                    <a:gd name="connsiteY16" fmla="*/ 355474 h 1588067"/>
                    <a:gd name="connsiteX17" fmla="*/ 1771 w 1402577"/>
                    <a:gd name="connsiteY17" fmla="*/ 439130 h 1588067"/>
                    <a:gd name="connsiteX18" fmla="*/ 3439 w 1402577"/>
                    <a:gd name="connsiteY18" fmla="*/ 551719 h 1588067"/>
                    <a:gd name="connsiteX19" fmla="*/ 12933 w 1402577"/>
                    <a:gd name="connsiteY19" fmla="*/ 930610 h 1588067"/>
                    <a:gd name="connsiteX20" fmla="*/ 16398 w 1402577"/>
                    <a:gd name="connsiteY20" fmla="*/ 1161562 h 1588067"/>
                    <a:gd name="connsiteX21" fmla="*/ 90046 w 1402577"/>
                    <a:gd name="connsiteY21" fmla="*/ 1375257 h 1588067"/>
                    <a:gd name="connsiteX22" fmla="*/ 235097 w 1402577"/>
                    <a:gd name="connsiteY22" fmla="*/ 1494005 h 1588067"/>
                    <a:gd name="connsiteX23" fmla="*/ 283532 w 1402577"/>
                    <a:gd name="connsiteY23" fmla="*/ 1501575 h 1588067"/>
                    <a:gd name="connsiteX24" fmla="*/ 320036 w 1402577"/>
                    <a:gd name="connsiteY24" fmla="*/ 1521142 h 1588067"/>
                    <a:gd name="connsiteX25" fmla="*/ 374823 w 1402577"/>
                    <a:gd name="connsiteY25" fmla="*/ 1528134 h 1588067"/>
                    <a:gd name="connsiteX26" fmla="*/ 623417 w 1402577"/>
                    <a:gd name="connsiteY26" fmla="*/ 1436074 h 1588067"/>
                    <a:gd name="connsiteX27" fmla="*/ 757305 w 1402577"/>
                    <a:gd name="connsiteY27" fmla="*/ 1409066 h 1588067"/>
                    <a:gd name="connsiteX28" fmla="*/ 933150 w 1402577"/>
                    <a:gd name="connsiteY28" fmla="*/ 1448841 h 1588067"/>
                    <a:gd name="connsiteX29" fmla="*/ 993903 w 1402577"/>
                    <a:gd name="connsiteY29" fmla="*/ 1475336 h 1588067"/>
                    <a:gd name="connsiteX30" fmla="*/ 1092379 w 1402577"/>
                    <a:gd name="connsiteY30" fmla="*/ 1496250 h 1588067"/>
                    <a:gd name="connsiteX31" fmla="*/ 1132090 w 1402577"/>
                    <a:gd name="connsiteY31" fmla="*/ 1546290 h 1588067"/>
                    <a:gd name="connsiteX32" fmla="*/ 1142547 w 1402577"/>
                    <a:gd name="connsiteY32" fmla="*/ 1587540 h 1588067"/>
                    <a:gd name="connsiteX33" fmla="*/ 1176548 w 1402577"/>
                    <a:gd name="connsiteY33" fmla="*/ 1553090 h 1588067"/>
                    <a:gd name="connsiteX34" fmla="*/ 1189699 w 1402577"/>
                    <a:gd name="connsiteY34" fmla="*/ 1415353 h 1588067"/>
                    <a:gd name="connsiteX35" fmla="*/ 1207085 w 1402577"/>
                    <a:gd name="connsiteY35" fmla="*/ 1325346 h 1588067"/>
                    <a:gd name="connsiteX36" fmla="*/ 1210742 w 1402577"/>
                    <a:gd name="connsiteY36" fmla="*/ 1245539 h 1588067"/>
                    <a:gd name="connsiteX37" fmla="*/ 1286956 w 1402577"/>
                    <a:gd name="connsiteY37" fmla="*/ 1192355 h 1588067"/>
                    <a:gd name="connsiteX38" fmla="*/ 1342000 w 1402577"/>
                    <a:gd name="connsiteY38" fmla="*/ 1116462 h 1588067"/>
                    <a:gd name="connsiteX39" fmla="*/ 1398776 w 1402577"/>
                    <a:gd name="connsiteY39" fmla="*/ 755984 h 1588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402577" h="1588067">
                      <a:moveTo>
                        <a:pt x="1398776" y="755984"/>
                      </a:moveTo>
                      <a:cubicBezTo>
                        <a:pt x="1391077" y="675536"/>
                        <a:pt x="1366891" y="597140"/>
                        <a:pt x="1370548" y="515473"/>
                      </a:cubicBezTo>
                      <a:cubicBezTo>
                        <a:pt x="1363363" y="493019"/>
                        <a:pt x="1358166" y="469667"/>
                        <a:pt x="1348672" y="448304"/>
                      </a:cubicBezTo>
                      <a:cubicBezTo>
                        <a:pt x="1307164" y="354704"/>
                        <a:pt x="1264246" y="261746"/>
                        <a:pt x="1222225" y="168403"/>
                      </a:cubicBezTo>
                      <a:cubicBezTo>
                        <a:pt x="1204455" y="128948"/>
                        <a:pt x="1174624" y="110151"/>
                        <a:pt x="1131384" y="110601"/>
                      </a:cubicBezTo>
                      <a:cubicBezTo>
                        <a:pt x="1085130" y="111050"/>
                        <a:pt x="907040" y="105597"/>
                        <a:pt x="875925" y="109061"/>
                      </a:cubicBezTo>
                      <a:cubicBezTo>
                        <a:pt x="818187" y="115476"/>
                        <a:pt x="818187" y="102646"/>
                        <a:pt x="786110" y="38492"/>
                      </a:cubicBezTo>
                      <a:cubicBezTo>
                        <a:pt x="777963" y="22197"/>
                        <a:pt x="766864" y="0"/>
                        <a:pt x="754034" y="0"/>
                      </a:cubicBezTo>
                      <a:cubicBezTo>
                        <a:pt x="729976" y="0"/>
                        <a:pt x="741203" y="25661"/>
                        <a:pt x="721957" y="44907"/>
                      </a:cubicBezTo>
                      <a:cubicBezTo>
                        <a:pt x="683722" y="81924"/>
                        <a:pt x="644267" y="111627"/>
                        <a:pt x="600066" y="141138"/>
                      </a:cubicBezTo>
                      <a:cubicBezTo>
                        <a:pt x="561574" y="166799"/>
                        <a:pt x="548230" y="171546"/>
                        <a:pt x="516666" y="160384"/>
                      </a:cubicBezTo>
                      <a:cubicBezTo>
                        <a:pt x="508390" y="157497"/>
                        <a:pt x="450845" y="144858"/>
                        <a:pt x="439682" y="141138"/>
                      </a:cubicBezTo>
                      <a:cubicBezTo>
                        <a:pt x="416843" y="133567"/>
                        <a:pt x="394775" y="134722"/>
                        <a:pt x="388359" y="121892"/>
                      </a:cubicBezTo>
                      <a:cubicBezTo>
                        <a:pt x="381944" y="109061"/>
                        <a:pt x="377581" y="86479"/>
                        <a:pt x="362698" y="89815"/>
                      </a:cubicBezTo>
                      <a:cubicBezTo>
                        <a:pt x="349675" y="92766"/>
                        <a:pt x="353396" y="103929"/>
                        <a:pt x="349867" y="115476"/>
                      </a:cubicBezTo>
                      <a:cubicBezTo>
                        <a:pt x="347557" y="123046"/>
                        <a:pt x="343452" y="160384"/>
                        <a:pt x="304960" y="205291"/>
                      </a:cubicBezTo>
                      <a:cubicBezTo>
                        <a:pt x="272370" y="243334"/>
                        <a:pt x="150992" y="320767"/>
                        <a:pt x="90495" y="355474"/>
                      </a:cubicBezTo>
                      <a:cubicBezTo>
                        <a:pt x="58995" y="381328"/>
                        <a:pt x="21787" y="401151"/>
                        <a:pt x="1771" y="439130"/>
                      </a:cubicBezTo>
                      <a:cubicBezTo>
                        <a:pt x="-2977" y="455489"/>
                        <a:pt x="3310" y="539851"/>
                        <a:pt x="3439" y="551719"/>
                      </a:cubicBezTo>
                      <a:cubicBezTo>
                        <a:pt x="5299" y="703763"/>
                        <a:pt x="16269" y="778373"/>
                        <a:pt x="12933" y="930610"/>
                      </a:cubicBezTo>
                      <a:cubicBezTo>
                        <a:pt x="11265" y="1007529"/>
                        <a:pt x="15051" y="1084578"/>
                        <a:pt x="16398" y="1161562"/>
                      </a:cubicBezTo>
                      <a:cubicBezTo>
                        <a:pt x="22685" y="1250992"/>
                        <a:pt x="48346" y="1308730"/>
                        <a:pt x="90046" y="1375257"/>
                      </a:cubicBezTo>
                      <a:cubicBezTo>
                        <a:pt x="116862" y="1425168"/>
                        <a:pt x="186917" y="1464494"/>
                        <a:pt x="235097" y="1494005"/>
                      </a:cubicBezTo>
                      <a:cubicBezTo>
                        <a:pt x="264158" y="1473155"/>
                        <a:pt x="257935" y="1482842"/>
                        <a:pt x="283532" y="1501575"/>
                      </a:cubicBezTo>
                      <a:cubicBezTo>
                        <a:pt x="294631" y="1509722"/>
                        <a:pt x="307462" y="1515304"/>
                        <a:pt x="320036" y="1521142"/>
                      </a:cubicBezTo>
                      <a:cubicBezTo>
                        <a:pt x="337614" y="1529225"/>
                        <a:pt x="355577" y="1532176"/>
                        <a:pt x="374823" y="1528134"/>
                      </a:cubicBezTo>
                      <a:cubicBezTo>
                        <a:pt x="462264" y="1509722"/>
                        <a:pt x="548230" y="1485665"/>
                        <a:pt x="623417" y="1436074"/>
                      </a:cubicBezTo>
                      <a:cubicBezTo>
                        <a:pt x="666079" y="1407911"/>
                        <a:pt x="704636" y="1396299"/>
                        <a:pt x="757305" y="1409066"/>
                      </a:cubicBezTo>
                      <a:cubicBezTo>
                        <a:pt x="815492" y="1423115"/>
                        <a:pt x="875219" y="1431776"/>
                        <a:pt x="933150" y="1448841"/>
                      </a:cubicBezTo>
                      <a:cubicBezTo>
                        <a:pt x="971963" y="1460260"/>
                        <a:pt x="953807" y="1468792"/>
                        <a:pt x="993903" y="1475336"/>
                      </a:cubicBezTo>
                      <a:cubicBezTo>
                        <a:pt x="1027006" y="1480725"/>
                        <a:pt x="1060045" y="1487204"/>
                        <a:pt x="1092379" y="1496250"/>
                      </a:cubicBezTo>
                      <a:cubicBezTo>
                        <a:pt x="1123942" y="1505039"/>
                        <a:pt x="1129716" y="1513058"/>
                        <a:pt x="1132090" y="1546290"/>
                      </a:cubicBezTo>
                      <a:cubicBezTo>
                        <a:pt x="1133116" y="1560532"/>
                        <a:pt x="1128625" y="1576506"/>
                        <a:pt x="1142547" y="1587540"/>
                      </a:cubicBezTo>
                      <a:cubicBezTo>
                        <a:pt x="1169491" y="1591582"/>
                        <a:pt x="1173597" y="1571630"/>
                        <a:pt x="1176548" y="1553090"/>
                      </a:cubicBezTo>
                      <a:cubicBezTo>
                        <a:pt x="1183862" y="1507477"/>
                        <a:pt x="1186620" y="1461415"/>
                        <a:pt x="1189699" y="1415353"/>
                      </a:cubicBezTo>
                      <a:cubicBezTo>
                        <a:pt x="1191688" y="1385265"/>
                        <a:pt x="1196820" y="1354535"/>
                        <a:pt x="1207085" y="1325346"/>
                      </a:cubicBezTo>
                      <a:cubicBezTo>
                        <a:pt x="1208368" y="1298786"/>
                        <a:pt x="1210229" y="1272162"/>
                        <a:pt x="1210742" y="1245539"/>
                      </a:cubicBezTo>
                      <a:cubicBezTo>
                        <a:pt x="1211191" y="1223791"/>
                        <a:pt x="1268480" y="1206790"/>
                        <a:pt x="1286956" y="1192355"/>
                      </a:cubicBezTo>
                      <a:cubicBezTo>
                        <a:pt x="1312040" y="1172724"/>
                        <a:pt x="1328528" y="1145588"/>
                        <a:pt x="1342000" y="1116462"/>
                      </a:cubicBezTo>
                      <a:cubicBezTo>
                        <a:pt x="1395055" y="1001499"/>
                        <a:pt x="1410772" y="881532"/>
                        <a:pt x="1398776" y="755984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9" name="자유형: 도형 148">
                  <a:extLst>
                    <a:ext uri="{FF2B5EF4-FFF2-40B4-BE49-F238E27FC236}">
                      <a16:creationId xmlns:a16="http://schemas.microsoft.com/office/drawing/2014/main" id="{EFE6098B-0386-44A1-AA62-5FC428889D03}"/>
                    </a:ext>
                  </a:extLst>
                </p:cNvPr>
                <p:cNvSpPr/>
                <p:nvPr/>
              </p:nvSpPr>
              <p:spPr>
                <a:xfrm>
                  <a:off x="4619593" y="6244509"/>
                  <a:ext cx="556405" cy="690445"/>
                </a:xfrm>
                <a:custGeom>
                  <a:avLst/>
                  <a:gdLst>
                    <a:gd name="connsiteX0" fmla="*/ 49185 w 550128"/>
                    <a:gd name="connsiteY0" fmla="*/ 682657 h 682656"/>
                    <a:gd name="connsiteX1" fmla="*/ 1712 w 550128"/>
                    <a:gd name="connsiteY1" fmla="*/ 617091 h 682656"/>
                    <a:gd name="connsiteX2" fmla="*/ 23652 w 550128"/>
                    <a:gd name="connsiteY2" fmla="*/ 469731 h 682656"/>
                    <a:gd name="connsiteX3" fmla="*/ 92296 w 550128"/>
                    <a:gd name="connsiteY3" fmla="*/ 202917 h 682656"/>
                    <a:gd name="connsiteX4" fmla="*/ 109104 w 550128"/>
                    <a:gd name="connsiteY4" fmla="*/ 165387 h 682656"/>
                    <a:gd name="connsiteX5" fmla="*/ 115520 w 550128"/>
                    <a:gd name="connsiteY5" fmla="*/ 203623 h 682656"/>
                    <a:gd name="connsiteX6" fmla="*/ 60156 w 550128"/>
                    <a:gd name="connsiteY6" fmla="*/ 412634 h 682656"/>
                    <a:gd name="connsiteX7" fmla="*/ 45913 w 550128"/>
                    <a:gd name="connsiteY7" fmla="*/ 482305 h 682656"/>
                    <a:gd name="connsiteX8" fmla="*/ 62978 w 550128"/>
                    <a:gd name="connsiteY8" fmla="*/ 507069 h 682656"/>
                    <a:gd name="connsiteX9" fmla="*/ 241389 w 550128"/>
                    <a:gd name="connsiteY9" fmla="*/ 534654 h 682656"/>
                    <a:gd name="connsiteX10" fmla="*/ 285398 w 550128"/>
                    <a:gd name="connsiteY10" fmla="*/ 504503 h 682656"/>
                    <a:gd name="connsiteX11" fmla="*/ 306376 w 550128"/>
                    <a:gd name="connsiteY11" fmla="*/ 391272 h 682656"/>
                    <a:gd name="connsiteX12" fmla="*/ 312471 w 550128"/>
                    <a:gd name="connsiteY12" fmla="*/ 222548 h 682656"/>
                    <a:gd name="connsiteX13" fmla="*/ 327226 w 550128"/>
                    <a:gd name="connsiteY13" fmla="*/ 193936 h 682656"/>
                    <a:gd name="connsiteX14" fmla="*/ 351925 w 550128"/>
                    <a:gd name="connsiteY14" fmla="*/ 218763 h 682656"/>
                    <a:gd name="connsiteX15" fmla="*/ 361741 w 550128"/>
                    <a:gd name="connsiteY15" fmla="*/ 285996 h 682656"/>
                    <a:gd name="connsiteX16" fmla="*/ 358148 w 550128"/>
                    <a:gd name="connsiteY16" fmla="*/ 445866 h 682656"/>
                    <a:gd name="connsiteX17" fmla="*/ 380602 w 550128"/>
                    <a:gd name="connsiteY17" fmla="*/ 471015 h 682656"/>
                    <a:gd name="connsiteX18" fmla="*/ 469134 w 550128"/>
                    <a:gd name="connsiteY18" fmla="*/ 465433 h 682656"/>
                    <a:gd name="connsiteX19" fmla="*/ 502750 w 550128"/>
                    <a:gd name="connsiteY19" fmla="*/ 423027 h 682656"/>
                    <a:gd name="connsiteX20" fmla="*/ 411075 w 550128"/>
                    <a:gd name="connsiteY20" fmla="*/ 34130 h 682656"/>
                    <a:gd name="connsiteX21" fmla="*/ 410497 w 550128"/>
                    <a:gd name="connsiteY21" fmla="*/ 0 h 682656"/>
                    <a:gd name="connsiteX22" fmla="*/ 447450 w 550128"/>
                    <a:gd name="connsiteY22" fmla="*/ 31628 h 682656"/>
                    <a:gd name="connsiteX23" fmla="*/ 549582 w 550128"/>
                    <a:gd name="connsiteY23" fmla="*/ 366444 h 682656"/>
                    <a:gd name="connsiteX24" fmla="*/ 546567 w 550128"/>
                    <a:gd name="connsiteY24" fmla="*/ 567886 h 682656"/>
                    <a:gd name="connsiteX25" fmla="*/ 486327 w 550128"/>
                    <a:gd name="connsiteY25" fmla="*/ 630115 h 682656"/>
                    <a:gd name="connsiteX26" fmla="*/ 363794 w 550128"/>
                    <a:gd name="connsiteY26" fmla="*/ 614846 h 682656"/>
                    <a:gd name="connsiteX27" fmla="*/ 338774 w 550128"/>
                    <a:gd name="connsiteY27" fmla="*/ 630564 h 682656"/>
                    <a:gd name="connsiteX28" fmla="*/ 298999 w 550128"/>
                    <a:gd name="connsiteY28" fmla="*/ 669826 h 682656"/>
                    <a:gd name="connsiteX29" fmla="*/ 221181 w 550128"/>
                    <a:gd name="connsiteY29" fmla="*/ 682593 h 682656"/>
                    <a:gd name="connsiteX30" fmla="*/ 49185 w 550128"/>
                    <a:gd name="connsiteY30" fmla="*/ 682657 h 682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50128" h="682656">
                      <a:moveTo>
                        <a:pt x="49185" y="682657"/>
                      </a:moveTo>
                      <a:cubicBezTo>
                        <a:pt x="14222" y="674638"/>
                        <a:pt x="5946" y="648334"/>
                        <a:pt x="1712" y="617091"/>
                      </a:cubicBezTo>
                      <a:cubicBezTo>
                        <a:pt x="-5345" y="565448"/>
                        <a:pt x="10886" y="518744"/>
                        <a:pt x="23652" y="469731"/>
                      </a:cubicBezTo>
                      <a:cubicBezTo>
                        <a:pt x="46876" y="380943"/>
                        <a:pt x="66763" y="291192"/>
                        <a:pt x="92296" y="202917"/>
                      </a:cubicBezTo>
                      <a:cubicBezTo>
                        <a:pt x="96081" y="189894"/>
                        <a:pt x="99610" y="176101"/>
                        <a:pt x="109104" y="165387"/>
                      </a:cubicBezTo>
                      <a:cubicBezTo>
                        <a:pt x="128736" y="175075"/>
                        <a:pt x="118856" y="190728"/>
                        <a:pt x="115520" y="203623"/>
                      </a:cubicBezTo>
                      <a:cubicBezTo>
                        <a:pt x="97557" y="273422"/>
                        <a:pt x="73756" y="341617"/>
                        <a:pt x="60156" y="412634"/>
                      </a:cubicBezTo>
                      <a:cubicBezTo>
                        <a:pt x="55729" y="435922"/>
                        <a:pt x="50276" y="459017"/>
                        <a:pt x="45913" y="482305"/>
                      </a:cubicBezTo>
                      <a:cubicBezTo>
                        <a:pt x="43219" y="496804"/>
                        <a:pt x="47902" y="505401"/>
                        <a:pt x="62978" y="507069"/>
                      </a:cubicBezTo>
                      <a:cubicBezTo>
                        <a:pt x="122833" y="513804"/>
                        <a:pt x="182047" y="524518"/>
                        <a:pt x="241389" y="534654"/>
                      </a:cubicBezTo>
                      <a:cubicBezTo>
                        <a:pt x="264292" y="538568"/>
                        <a:pt x="279239" y="526828"/>
                        <a:pt x="285398" y="504503"/>
                      </a:cubicBezTo>
                      <a:cubicBezTo>
                        <a:pt x="295598" y="467357"/>
                        <a:pt x="305350" y="430533"/>
                        <a:pt x="306376" y="391272"/>
                      </a:cubicBezTo>
                      <a:cubicBezTo>
                        <a:pt x="307852" y="335073"/>
                        <a:pt x="313113" y="278939"/>
                        <a:pt x="312471" y="222548"/>
                      </a:cubicBezTo>
                      <a:cubicBezTo>
                        <a:pt x="312343" y="211193"/>
                        <a:pt x="312150" y="195924"/>
                        <a:pt x="327226" y="193936"/>
                      </a:cubicBezTo>
                      <a:cubicBezTo>
                        <a:pt x="343264" y="191818"/>
                        <a:pt x="348076" y="206574"/>
                        <a:pt x="351925" y="218763"/>
                      </a:cubicBezTo>
                      <a:cubicBezTo>
                        <a:pt x="358790" y="240575"/>
                        <a:pt x="362190" y="263093"/>
                        <a:pt x="361741" y="285996"/>
                      </a:cubicBezTo>
                      <a:cubicBezTo>
                        <a:pt x="360650" y="339308"/>
                        <a:pt x="365333" y="392747"/>
                        <a:pt x="358148" y="445866"/>
                      </a:cubicBezTo>
                      <a:cubicBezTo>
                        <a:pt x="355710" y="463701"/>
                        <a:pt x="362126" y="471912"/>
                        <a:pt x="380602" y="471015"/>
                      </a:cubicBezTo>
                      <a:cubicBezTo>
                        <a:pt x="410113" y="469603"/>
                        <a:pt x="439687" y="471399"/>
                        <a:pt x="469134" y="465433"/>
                      </a:cubicBezTo>
                      <a:cubicBezTo>
                        <a:pt x="493384" y="460493"/>
                        <a:pt x="503648" y="449458"/>
                        <a:pt x="502750" y="423027"/>
                      </a:cubicBezTo>
                      <a:cubicBezTo>
                        <a:pt x="498259" y="287087"/>
                        <a:pt x="473624" y="156278"/>
                        <a:pt x="411075" y="34130"/>
                      </a:cubicBezTo>
                      <a:cubicBezTo>
                        <a:pt x="406007" y="24186"/>
                        <a:pt x="391316" y="11548"/>
                        <a:pt x="410497" y="0"/>
                      </a:cubicBezTo>
                      <a:cubicBezTo>
                        <a:pt x="428845" y="3464"/>
                        <a:pt x="439623" y="16872"/>
                        <a:pt x="447450" y="31628"/>
                      </a:cubicBezTo>
                      <a:cubicBezTo>
                        <a:pt x="502878" y="136582"/>
                        <a:pt x="556126" y="241986"/>
                        <a:pt x="549582" y="366444"/>
                      </a:cubicBezTo>
                      <a:cubicBezTo>
                        <a:pt x="546054" y="433484"/>
                        <a:pt x="548235" y="500781"/>
                        <a:pt x="546567" y="567886"/>
                      </a:cubicBezTo>
                      <a:cubicBezTo>
                        <a:pt x="545412" y="614397"/>
                        <a:pt x="532966" y="626137"/>
                        <a:pt x="486327" y="630115"/>
                      </a:cubicBezTo>
                      <a:cubicBezTo>
                        <a:pt x="444434" y="633708"/>
                        <a:pt x="403633" y="626779"/>
                        <a:pt x="363794" y="614846"/>
                      </a:cubicBezTo>
                      <a:cubicBezTo>
                        <a:pt x="347242" y="609906"/>
                        <a:pt x="338325" y="608367"/>
                        <a:pt x="338774" y="630564"/>
                      </a:cubicBezTo>
                      <a:cubicBezTo>
                        <a:pt x="339287" y="656033"/>
                        <a:pt x="322030" y="666362"/>
                        <a:pt x="298999" y="669826"/>
                      </a:cubicBezTo>
                      <a:cubicBezTo>
                        <a:pt x="273017" y="673739"/>
                        <a:pt x="246264" y="673034"/>
                        <a:pt x="221181" y="682593"/>
                      </a:cubicBezTo>
                      <a:cubicBezTo>
                        <a:pt x="163827" y="682657"/>
                        <a:pt x="106474" y="682657"/>
                        <a:pt x="49185" y="68265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0" name="자유형: 도형 149">
                  <a:extLst>
                    <a:ext uri="{FF2B5EF4-FFF2-40B4-BE49-F238E27FC236}">
                      <a16:creationId xmlns:a16="http://schemas.microsoft.com/office/drawing/2014/main" id="{6AFD3941-89A3-4080-8C57-19998EF78B9D}"/>
                    </a:ext>
                  </a:extLst>
                </p:cNvPr>
                <p:cNvSpPr/>
                <p:nvPr/>
              </p:nvSpPr>
              <p:spPr>
                <a:xfrm>
                  <a:off x="4405646" y="748477"/>
                  <a:ext cx="912224" cy="1180696"/>
                </a:xfrm>
                <a:custGeom>
                  <a:avLst/>
                  <a:gdLst>
                    <a:gd name="connsiteX0" fmla="*/ 901933 w 901933"/>
                    <a:gd name="connsiteY0" fmla="*/ 921798 h 1167376"/>
                    <a:gd name="connsiteX1" fmla="*/ 757139 w 901933"/>
                    <a:gd name="connsiteY1" fmla="*/ 922503 h 1167376"/>
                    <a:gd name="connsiteX2" fmla="*/ 715182 w 901933"/>
                    <a:gd name="connsiteY2" fmla="*/ 896906 h 1167376"/>
                    <a:gd name="connsiteX3" fmla="*/ 680732 w 901933"/>
                    <a:gd name="connsiteY3" fmla="*/ 831662 h 1167376"/>
                    <a:gd name="connsiteX4" fmla="*/ 661165 w 901933"/>
                    <a:gd name="connsiteY4" fmla="*/ 816137 h 1167376"/>
                    <a:gd name="connsiteX5" fmla="*/ 647821 w 901933"/>
                    <a:gd name="connsiteY5" fmla="*/ 835832 h 1167376"/>
                    <a:gd name="connsiteX6" fmla="*/ 633130 w 901933"/>
                    <a:gd name="connsiteY6" fmla="*/ 860595 h 1167376"/>
                    <a:gd name="connsiteX7" fmla="*/ 291128 w 901933"/>
                    <a:gd name="connsiteY7" fmla="*/ 922503 h 1167376"/>
                    <a:gd name="connsiteX8" fmla="*/ 273230 w 901933"/>
                    <a:gd name="connsiteY8" fmla="*/ 903193 h 1167376"/>
                    <a:gd name="connsiteX9" fmla="*/ 259244 w 901933"/>
                    <a:gd name="connsiteY9" fmla="*/ 927443 h 1167376"/>
                    <a:gd name="connsiteX10" fmla="*/ 159999 w 901933"/>
                    <a:gd name="connsiteY10" fmla="*/ 1067298 h 1167376"/>
                    <a:gd name="connsiteX11" fmla="*/ 0 w 901933"/>
                    <a:gd name="connsiteY11" fmla="*/ 1167377 h 1167376"/>
                    <a:gd name="connsiteX12" fmla="*/ 1155 w 901933"/>
                    <a:gd name="connsiteY12" fmla="*/ 1158652 h 1167376"/>
                    <a:gd name="connsiteX13" fmla="*/ 89686 w 901933"/>
                    <a:gd name="connsiteY13" fmla="*/ 819601 h 1167376"/>
                    <a:gd name="connsiteX14" fmla="*/ 142613 w 901933"/>
                    <a:gd name="connsiteY14" fmla="*/ 429741 h 1167376"/>
                    <a:gd name="connsiteX15" fmla="*/ 267905 w 901933"/>
                    <a:gd name="connsiteY15" fmla="*/ 106536 h 1167376"/>
                    <a:gd name="connsiteX16" fmla="*/ 539466 w 901933"/>
                    <a:gd name="connsiteY16" fmla="*/ 11012 h 1167376"/>
                    <a:gd name="connsiteX17" fmla="*/ 754444 w 901933"/>
                    <a:gd name="connsiteY17" fmla="*/ 113144 h 1167376"/>
                    <a:gd name="connsiteX18" fmla="*/ 835598 w 901933"/>
                    <a:gd name="connsiteY18" fmla="*/ 269999 h 1167376"/>
                    <a:gd name="connsiteX19" fmla="*/ 848108 w 901933"/>
                    <a:gd name="connsiteY19" fmla="*/ 423390 h 1167376"/>
                    <a:gd name="connsiteX20" fmla="*/ 859656 w 901933"/>
                    <a:gd name="connsiteY20" fmla="*/ 719394 h 1167376"/>
                    <a:gd name="connsiteX21" fmla="*/ 898276 w 901933"/>
                    <a:gd name="connsiteY21" fmla="*/ 886513 h 1167376"/>
                    <a:gd name="connsiteX22" fmla="*/ 901933 w 901933"/>
                    <a:gd name="connsiteY22" fmla="*/ 921798 h 116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01933" h="1167376">
                      <a:moveTo>
                        <a:pt x="901933" y="921798"/>
                      </a:moveTo>
                      <a:cubicBezTo>
                        <a:pt x="853690" y="921990"/>
                        <a:pt x="805382" y="921798"/>
                        <a:pt x="757139" y="922503"/>
                      </a:cubicBezTo>
                      <a:cubicBezTo>
                        <a:pt x="737187" y="922824"/>
                        <a:pt x="723843" y="915511"/>
                        <a:pt x="715182" y="896906"/>
                      </a:cubicBezTo>
                      <a:cubicBezTo>
                        <a:pt x="704854" y="874645"/>
                        <a:pt x="692600" y="853218"/>
                        <a:pt x="680732" y="831662"/>
                      </a:cubicBezTo>
                      <a:cubicBezTo>
                        <a:pt x="676498" y="824028"/>
                        <a:pt x="672007" y="815303"/>
                        <a:pt x="661165" y="816137"/>
                      </a:cubicBezTo>
                      <a:cubicBezTo>
                        <a:pt x="649040" y="817035"/>
                        <a:pt x="649040" y="827300"/>
                        <a:pt x="647821" y="835832"/>
                      </a:cubicBezTo>
                      <a:cubicBezTo>
                        <a:pt x="646281" y="846225"/>
                        <a:pt x="641021" y="854116"/>
                        <a:pt x="633130" y="860595"/>
                      </a:cubicBezTo>
                      <a:cubicBezTo>
                        <a:pt x="522337" y="965935"/>
                        <a:pt x="445353" y="1004427"/>
                        <a:pt x="291128" y="922503"/>
                      </a:cubicBezTo>
                      <a:cubicBezTo>
                        <a:pt x="283558" y="917243"/>
                        <a:pt x="286637" y="899793"/>
                        <a:pt x="273230" y="903193"/>
                      </a:cubicBezTo>
                      <a:cubicBezTo>
                        <a:pt x="263542" y="905631"/>
                        <a:pt x="261104" y="917499"/>
                        <a:pt x="259244" y="927443"/>
                      </a:cubicBezTo>
                      <a:cubicBezTo>
                        <a:pt x="247953" y="989544"/>
                        <a:pt x="213182" y="1034002"/>
                        <a:pt x="159999" y="1067298"/>
                      </a:cubicBezTo>
                      <a:cubicBezTo>
                        <a:pt x="106687" y="1100721"/>
                        <a:pt x="57738" y="1141138"/>
                        <a:pt x="0" y="1167377"/>
                      </a:cubicBezTo>
                      <a:cubicBezTo>
                        <a:pt x="321" y="1164426"/>
                        <a:pt x="-192" y="1161026"/>
                        <a:pt x="1155" y="1158652"/>
                      </a:cubicBezTo>
                      <a:cubicBezTo>
                        <a:pt x="58829" y="1052927"/>
                        <a:pt x="65821" y="934243"/>
                        <a:pt x="89686" y="819601"/>
                      </a:cubicBezTo>
                      <a:cubicBezTo>
                        <a:pt x="116503" y="690653"/>
                        <a:pt x="120095" y="558882"/>
                        <a:pt x="142613" y="429741"/>
                      </a:cubicBezTo>
                      <a:cubicBezTo>
                        <a:pt x="162693" y="314457"/>
                        <a:pt x="199004" y="203985"/>
                        <a:pt x="267905" y="106536"/>
                      </a:cubicBezTo>
                      <a:cubicBezTo>
                        <a:pt x="336292" y="9857"/>
                        <a:pt x="426492" y="-18242"/>
                        <a:pt x="539466" y="11012"/>
                      </a:cubicBezTo>
                      <a:cubicBezTo>
                        <a:pt x="618054" y="31412"/>
                        <a:pt x="690740" y="65606"/>
                        <a:pt x="754444" y="113144"/>
                      </a:cubicBezTo>
                      <a:cubicBezTo>
                        <a:pt x="803457" y="149647"/>
                        <a:pt x="826296" y="208796"/>
                        <a:pt x="835598" y="269999"/>
                      </a:cubicBezTo>
                      <a:cubicBezTo>
                        <a:pt x="843297" y="320744"/>
                        <a:pt x="846825" y="372003"/>
                        <a:pt x="848108" y="423390"/>
                      </a:cubicBezTo>
                      <a:cubicBezTo>
                        <a:pt x="850610" y="522122"/>
                        <a:pt x="849969" y="620982"/>
                        <a:pt x="859656" y="719394"/>
                      </a:cubicBezTo>
                      <a:cubicBezTo>
                        <a:pt x="865301" y="776683"/>
                        <a:pt x="888012" y="830186"/>
                        <a:pt x="898276" y="886513"/>
                      </a:cubicBezTo>
                      <a:cubicBezTo>
                        <a:pt x="900329" y="898125"/>
                        <a:pt x="900714" y="909993"/>
                        <a:pt x="901933" y="921798"/>
                      </a:cubicBezTo>
                      <a:close/>
                    </a:path>
                  </a:pathLst>
                </a:custGeom>
                <a:solidFill>
                  <a:srgbClr val="161616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1" name="자유형: 도형 150">
                  <a:extLst>
                    <a:ext uri="{FF2B5EF4-FFF2-40B4-BE49-F238E27FC236}">
                      <a16:creationId xmlns:a16="http://schemas.microsoft.com/office/drawing/2014/main" id="{B021CFC5-CDE7-4407-80A4-2A71DC4A0E53}"/>
                    </a:ext>
                  </a:extLst>
                </p:cNvPr>
                <p:cNvSpPr/>
                <p:nvPr/>
              </p:nvSpPr>
              <p:spPr>
                <a:xfrm>
                  <a:off x="4370278" y="2975020"/>
                  <a:ext cx="1119689" cy="3273618"/>
                </a:xfrm>
                <a:custGeom>
                  <a:avLst/>
                  <a:gdLst>
                    <a:gd name="connsiteX0" fmla="*/ 179507 w 1107057"/>
                    <a:gd name="connsiteY0" fmla="*/ 104483 h 3236686"/>
                    <a:gd name="connsiteX1" fmla="*/ 385696 w 1107057"/>
                    <a:gd name="connsiteY1" fmla="*/ 113657 h 3236686"/>
                    <a:gd name="connsiteX2" fmla="*/ 589961 w 1107057"/>
                    <a:gd name="connsiteY2" fmla="*/ 22367 h 3236686"/>
                    <a:gd name="connsiteX3" fmla="*/ 676439 w 1107057"/>
                    <a:gd name="connsiteY3" fmla="*/ 5366 h 3236686"/>
                    <a:gd name="connsiteX4" fmla="*/ 840993 w 1107057"/>
                    <a:gd name="connsiteY4" fmla="*/ 38982 h 3236686"/>
                    <a:gd name="connsiteX5" fmla="*/ 1010871 w 1107057"/>
                    <a:gd name="connsiteY5" fmla="*/ 90305 h 3236686"/>
                    <a:gd name="connsiteX6" fmla="*/ 1085353 w 1107057"/>
                    <a:gd name="connsiteY6" fmla="*/ 180312 h 3236686"/>
                    <a:gd name="connsiteX7" fmla="*/ 1061809 w 1107057"/>
                    <a:gd name="connsiteY7" fmla="*/ 453478 h 3236686"/>
                    <a:gd name="connsiteX8" fmla="*/ 1040831 w 1107057"/>
                    <a:gd name="connsiteY8" fmla="*/ 1076087 h 3236686"/>
                    <a:gd name="connsiteX9" fmla="*/ 929845 w 1107057"/>
                    <a:gd name="connsiteY9" fmla="*/ 1387616 h 3236686"/>
                    <a:gd name="connsiteX10" fmla="*/ 878395 w 1107057"/>
                    <a:gd name="connsiteY10" fmla="*/ 1486733 h 3236686"/>
                    <a:gd name="connsiteX11" fmla="*/ 813792 w 1107057"/>
                    <a:gd name="connsiteY11" fmla="*/ 1615681 h 3236686"/>
                    <a:gd name="connsiteX12" fmla="*/ 727377 w 1107057"/>
                    <a:gd name="connsiteY12" fmla="*/ 1796529 h 3236686"/>
                    <a:gd name="connsiteX13" fmla="*/ 713969 w 1107057"/>
                    <a:gd name="connsiteY13" fmla="*/ 1889552 h 3236686"/>
                    <a:gd name="connsiteX14" fmla="*/ 734755 w 1107057"/>
                    <a:gd name="connsiteY14" fmla="*/ 2293975 h 3236686"/>
                    <a:gd name="connsiteX15" fmla="*/ 722501 w 1107057"/>
                    <a:gd name="connsiteY15" fmla="*/ 2703787 h 3236686"/>
                    <a:gd name="connsiteX16" fmla="*/ 696455 w 1107057"/>
                    <a:gd name="connsiteY16" fmla="*/ 3101666 h 3236686"/>
                    <a:gd name="connsiteX17" fmla="*/ 707810 w 1107057"/>
                    <a:gd name="connsiteY17" fmla="*/ 3201425 h 3236686"/>
                    <a:gd name="connsiteX18" fmla="*/ 681828 w 1107057"/>
                    <a:gd name="connsiteY18" fmla="*/ 3227087 h 3236686"/>
                    <a:gd name="connsiteX19" fmla="*/ 655718 w 1107057"/>
                    <a:gd name="connsiteY19" fmla="*/ 3228305 h 3236686"/>
                    <a:gd name="connsiteX20" fmla="*/ 612863 w 1107057"/>
                    <a:gd name="connsiteY20" fmla="*/ 3236196 h 3236686"/>
                    <a:gd name="connsiteX21" fmla="*/ 419954 w 1107057"/>
                    <a:gd name="connsiteY21" fmla="*/ 3206173 h 3236686"/>
                    <a:gd name="connsiteX22" fmla="*/ 404365 w 1107057"/>
                    <a:gd name="connsiteY22" fmla="*/ 3198410 h 3236686"/>
                    <a:gd name="connsiteX23" fmla="*/ 340789 w 1107057"/>
                    <a:gd name="connsiteY23" fmla="*/ 3190840 h 3236686"/>
                    <a:gd name="connsiteX24" fmla="*/ 303259 w 1107057"/>
                    <a:gd name="connsiteY24" fmla="*/ 3155171 h 3236686"/>
                    <a:gd name="connsiteX25" fmla="*/ 282602 w 1107057"/>
                    <a:gd name="connsiteY25" fmla="*/ 2991130 h 3236686"/>
                    <a:gd name="connsiteX26" fmla="*/ 244302 w 1107057"/>
                    <a:gd name="connsiteY26" fmla="*/ 2725150 h 3236686"/>
                    <a:gd name="connsiteX27" fmla="*/ 222297 w 1107057"/>
                    <a:gd name="connsiteY27" fmla="*/ 2561431 h 3236686"/>
                    <a:gd name="connsiteX28" fmla="*/ 196443 w 1107057"/>
                    <a:gd name="connsiteY28" fmla="*/ 2452242 h 3236686"/>
                    <a:gd name="connsiteX29" fmla="*/ 169050 w 1107057"/>
                    <a:gd name="connsiteY29" fmla="*/ 2161306 h 3236686"/>
                    <a:gd name="connsiteX30" fmla="*/ 168986 w 1107057"/>
                    <a:gd name="connsiteY30" fmla="*/ 1846954 h 3236686"/>
                    <a:gd name="connsiteX31" fmla="*/ 146532 w 1107057"/>
                    <a:gd name="connsiteY31" fmla="*/ 1602979 h 3236686"/>
                    <a:gd name="connsiteX32" fmla="*/ 97391 w 1107057"/>
                    <a:gd name="connsiteY32" fmla="*/ 1281955 h 3236686"/>
                    <a:gd name="connsiteX33" fmla="*/ 50366 w 1107057"/>
                    <a:gd name="connsiteY33" fmla="*/ 1086736 h 3236686"/>
                    <a:gd name="connsiteX34" fmla="*/ 4946 w 1107057"/>
                    <a:gd name="connsiteY34" fmla="*/ 659346 h 3236686"/>
                    <a:gd name="connsiteX35" fmla="*/ 125297 w 1107057"/>
                    <a:gd name="connsiteY35" fmla="*/ 308940 h 3236686"/>
                    <a:gd name="connsiteX36" fmla="*/ 179507 w 1107057"/>
                    <a:gd name="connsiteY36" fmla="*/ 104483 h 323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07057" h="3236686">
                      <a:moveTo>
                        <a:pt x="179507" y="104483"/>
                      </a:moveTo>
                      <a:cubicBezTo>
                        <a:pt x="203372" y="70097"/>
                        <a:pt x="320452" y="135469"/>
                        <a:pt x="385696" y="113657"/>
                      </a:cubicBezTo>
                      <a:cubicBezTo>
                        <a:pt x="457163" y="89728"/>
                        <a:pt x="526705" y="63874"/>
                        <a:pt x="589961" y="22367"/>
                      </a:cubicBezTo>
                      <a:cubicBezTo>
                        <a:pt x="616007" y="5302"/>
                        <a:pt x="638332" y="-7785"/>
                        <a:pt x="676439" y="5366"/>
                      </a:cubicBezTo>
                      <a:cubicBezTo>
                        <a:pt x="728596" y="23329"/>
                        <a:pt x="787297" y="20827"/>
                        <a:pt x="840993" y="38982"/>
                      </a:cubicBezTo>
                      <a:cubicBezTo>
                        <a:pt x="915090" y="64002"/>
                        <a:pt x="934978" y="73240"/>
                        <a:pt x="1010871" y="90305"/>
                      </a:cubicBezTo>
                      <a:cubicBezTo>
                        <a:pt x="1096773" y="109615"/>
                        <a:pt x="1083493" y="111155"/>
                        <a:pt x="1085353" y="180312"/>
                      </a:cubicBezTo>
                      <a:cubicBezTo>
                        <a:pt x="1085546" y="186215"/>
                        <a:pt x="1048401" y="368090"/>
                        <a:pt x="1061809" y="453478"/>
                      </a:cubicBezTo>
                      <a:cubicBezTo>
                        <a:pt x="1128208" y="669803"/>
                        <a:pt x="1121793" y="798110"/>
                        <a:pt x="1040831" y="1076087"/>
                      </a:cubicBezTo>
                      <a:cubicBezTo>
                        <a:pt x="998490" y="1178026"/>
                        <a:pt x="966541" y="1283687"/>
                        <a:pt x="929845" y="1387616"/>
                      </a:cubicBezTo>
                      <a:cubicBezTo>
                        <a:pt x="917656" y="1422259"/>
                        <a:pt x="904569" y="1457607"/>
                        <a:pt x="878395" y="1486733"/>
                      </a:cubicBezTo>
                      <a:cubicBezTo>
                        <a:pt x="845548" y="1523300"/>
                        <a:pt x="836695" y="1573276"/>
                        <a:pt x="813792" y="1615681"/>
                      </a:cubicBezTo>
                      <a:cubicBezTo>
                        <a:pt x="782036" y="1674510"/>
                        <a:pt x="750601" y="1733531"/>
                        <a:pt x="727377" y="1796529"/>
                      </a:cubicBezTo>
                      <a:cubicBezTo>
                        <a:pt x="716215" y="1826810"/>
                        <a:pt x="715316" y="1858245"/>
                        <a:pt x="713969" y="1889552"/>
                      </a:cubicBezTo>
                      <a:cubicBezTo>
                        <a:pt x="708067" y="2025044"/>
                        <a:pt x="724298" y="2159253"/>
                        <a:pt x="734755" y="2293975"/>
                      </a:cubicBezTo>
                      <a:cubicBezTo>
                        <a:pt x="745340" y="2430429"/>
                        <a:pt x="748420" y="2566948"/>
                        <a:pt x="722501" y="2703787"/>
                      </a:cubicBezTo>
                      <a:cubicBezTo>
                        <a:pt x="697674" y="2834532"/>
                        <a:pt x="690810" y="2968163"/>
                        <a:pt x="696455" y="3101666"/>
                      </a:cubicBezTo>
                      <a:cubicBezTo>
                        <a:pt x="697867" y="3135026"/>
                        <a:pt x="708837" y="3167360"/>
                        <a:pt x="707810" y="3201425"/>
                      </a:cubicBezTo>
                      <a:cubicBezTo>
                        <a:pt x="707233" y="3220671"/>
                        <a:pt x="701139" y="3227792"/>
                        <a:pt x="681828" y="3227087"/>
                      </a:cubicBezTo>
                      <a:cubicBezTo>
                        <a:pt x="658220" y="3226253"/>
                        <a:pt x="679391" y="3227792"/>
                        <a:pt x="655718" y="3228305"/>
                      </a:cubicBezTo>
                      <a:cubicBezTo>
                        <a:pt x="642438" y="3236261"/>
                        <a:pt x="628004" y="3237608"/>
                        <a:pt x="612863" y="3236196"/>
                      </a:cubicBezTo>
                      <a:cubicBezTo>
                        <a:pt x="547940" y="3230166"/>
                        <a:pt x="484364" y="3215411"/>
                        <a:pt x="419954" y="3206173"/>
                      </a:cubicBezTo>
                      <a:cubicBezTo>
                        <a:pt x="414052" y="3205339"/>
                        <a:pt x="408535" y="3203029"/>
                        <a:pt x="404365" y="3198410"/>
                      </a:cubicBezTo>
                      <a:cubicBezTo>
                        <a:pt x="366194" y="3194561"/>
                        <a:pt x="378768" y="3200463"/>
                        <a:pt x="340789" y="3190840"/>
                      </a:cubicBezTo>
                      <a:cubicBezTo>
                        <a:pt x="320901" y="3185836"/>
                        <a:pt x="308584" y="3177239"/>
                        <a:pt x="303259" y="3155171"/>
                      </a:cubicBezTo>
                      <a:cubicBezTo>
                        <a:pt x="290236" y="3101154"/>
                        <a:pt x="291647" y="3045596"/>
                        <a:pt x="282602" y="2991130"/>
                      </a:cubicBezTo>
                      <a:cubicBezTo>
                        <a:pt x="267975" y="2902791"/>
                        <a:pt x="256748" y="2813874"/>
                        <a:pt x="244302" y="2725150"/>
                      </a:cubicBezTo>
                      <a:cubicBezTo>
                        <a:pt x="236668" y="2670620"/>
                        <a:pt x="228456" y="2616153"/>
                        <a:pt x="222297" y="2561431"/>
                      </a:cubicBezTo>
                      <a:cubicBezTo>
                        <a:pt x="218063" y="2523837"/>
                        <a:pt x="199908" y="2490092"/>
                        <a:pt x="196443" y="2452242"/>
                      </a:cubicBezTo>
                      <a:cubicBezTo>
                        <a:pt x="187591" y="2355242"/>
                        <a:pt x="168793" y="2259268"/>
                        <a:pt x="169050" y="2161306"/>
                      </a:cubicBezTo>
                      <a:cubicBezTo>
                        <a:pt x="169371" y="2056543"/>
                        <a:pt x="167767" y="1951716"/>
                        <a:pt x="168986" y="1846954"/>
                      </a:cubicBezTo>
                      <a:cubicBezTo>
                        <a:pt x="169948" y="1764710"/>
                        <a:pt x="160197" y="1683876"/>
                        <a:pt x="146532" y="1602979"/>
                      </a:cubicBezTo>
                      <a:cubicBezTo>
                        <a:pt x="128505" y="1496291"/>
                        <a:pt x="107655" y="1389989"/>
                        <a:pt x="97391" y="1281955"/>
                      </a:cubicBezTo>
                      <a:cubicBezTo>
                        <a:pt x="91039" y="1214850"/>
                        <a:pt x="65506" y="1151916"/>
                        <a:pt x="50366" y="1086736"/>
                      </a:cubicBezTo>
                      <a:cubicBezTo>
                        <a:pt x="17648" y="946112"/>
                        <a:pt x="-12055" y="804140"/>
                        <a:pt x="4946" y="659346"/>
                      </a:cubicBezTo>
                      <a:cubicBezTo>
                        <a:pt x="19059" y="539443"/>
                        <a:pt x="68265" y="417937"/>
                        <a:pt x="125297" y="308940"/>
                      </a:cubicBezTo>
                      <a:cubicBezTo>
                        <a:pt x="161031" y="241002"/>
                        <a:pt x="152755" y="177041"/>
                        <a:pt x="179507" y="104483"/>
                      </a:cubicBezTo>
                      <a:close/>
                    </a:path>
                  </a:pathLst>
                </a:custGeom>
                <a:solidFill>
                  <a:srgbClr val="183A6F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2" name="자유형: 도형 151">
                  <a:extLst>
                    <a:ext uri="{FF2B5EF4-FFF2-40B4-BE49-F238E27FC236}">
                      <a16:creationId xmlns:a16="http://schemas.microsoft.com/office/drawing/2014/main" id="{C680E42A-BCAB-427C-B6C7-5A51B1A5D1B2}"/>
                    </a:ext>
                  </a:extLst>
                </p:cNvPr>
                <p:cNvSpPr/>
                <p:nvPr/>
              </p:nvSpPr>
              <p:spPr>
                <a:xfrm>
                  <a:off x="4318302" y="876191"/>
                  <a:ext cx="1350974" cy="5922398"/>
                </a:xfrm>
                <a:custGeom>
                  <a:avLst/>
                  <a:gdLst>
                    <a:gd name="connsiteX0" fmla="*/ 461019 w 1350974"/>
                    <a:gd name="connsiteY0" fmla="*/ 5333798 h 5922398"/>
                    <a:gd name="connsiteX1" fmla="*/ 543683 w 1350974"/>
                    <a:gd name="connsiteY1" fmla="*/ 5342233 h 5922398"/>
                    <a:gd name="connsiteX2" fmla="*/ 715176 w 1350974"/>
                    <a:gd name="connsiteY2" fmla="*/ 5363969 h 5922398"/>
                    <a:gd name="connsiteX3" fmla="*/ 716344 w 1350974"/>
                    <a:gd name="connsiteY3" fmla="*/ 5368382 h 5922398"/>
                    <a:gd name="connsiteX4" fmla="*/ 737626 w 1350974"/>
                    <a:gd name="connsiteY4" fmla="*/ 5420745 h 5922398"/>
                    <a:gd name="connsiteX5" fmla="*/ 806989 w 1350974"/>
                    <a:gd name="connsiteY5" fmla="*/ 5651672 h 5922398"/>
                    <a:gd name="connsiteX6" fmla="*/ 822107 w 1350974"/>
                    <a:gd name="connsiteY6" fmla="*/ 5815118 h 5922398"/>
                    <a:gd name="connsiteX7" fmla="*/ 795373 w 1350974"/>
                    <a:gd name="connsiteY7" fmla="*/ 5845420 h 5922398"/>
                    <a:gd name="connsiteX8" fmla="*/ 664694 w 1350974"/>
                    <a:gd name="connsiteY8" fmla="*/ 5857034 h 5922398"/>
                    <a:gd name="connsiteX9" fmla="*/ 651847 w 1350974"/>
                    <a:gd name="connsiteY9" fmla="*/ 5826863 h 5922398"/>
                    <a:gd name="connsiteX10" fmla="*/ 656389 w 1350974"/>
                    <a:gd name="connsiteY10" fmla="*/ 5644274 h 5922398"/>
                    <a:gd name="connsiteX11" fmla="*/ 644450 w 1350974"/>
                    <a:gd name="connsiteY11" fmla="*/ 5579843 h 5922398"/>
                    <a:gd name="connsiteX12" fmla="*/ 632057 w 1350974"/>
                    <a:gd name="connsiteY12" fmla="*/ 5570306 h 5922398"/>
                    <a:gd name="connsiteX13" fmla="*/ 626737 w 1350974"/>
                    <a:gd name="connsiteY13" fmla="*/ 5582893 h 5922398"/>
                    <a:gd name="connsiteX14" fmla="*/ 625958 w 1350974"/>
                    <a:gd name="connsiteY14" fmla="*/ 5681908 h 5922398"/>
                    <a:gd name="connsiteX15" fmla="*/ 603702 w 1350974"/>
                    <a:gd name="connsiteY15" fmla="*/ 5871309 h 5922398"/>
                    <a:gd name="connsiteX16" fmla="*/ 531096 w 1350974"/>
                    <a:gd name="connsiteY16" fmla="*/ 5918740 h 5922398"/>
                    <a:gd name="connsiteX17" fmla="*/ 351297 w 1350974"/>
                    <a:gd name="connsiteY17" fmla="*/ 5891293 h 5922398"/>
                    <a:gd name="connsiteX18" fmla="*/ 334039 w 1350974"/>
                    <a:gd name="connsiteY18" fmla="*/ 5867481 h 5922398"/>
                    <a:gd name="connsiteX19" fmla="*/ 390164 w 1350974"/>
                    <a:gd name="connsiteY19" fmla="*/ 5635191 h 5922398"/>
                    <a:gd name="connsiteX20" fmla="*/ 411512 w 1350974"/>
                    <a:gd name="connsiteY20" fmla="*/ 5535591 h 5922398"/>
                    <a:gd name="connsiteX21" fmla="*/ 461019 w 1350974"/>
                    <a:gd name="connsiteY21" fmla="*/ 5333798 h 5922398"/>
                    <a:gd name="connsiteX22" fmla="*/ 435972 w 1350974"/>
                    <a:gd name="connsiteY22" fmla="*/ 1724286 h 5922398"/>
                    <a:gd name="connsiteX23" fmla="*/ 503583 w 1350974"/>
                    <a:gd name="connsiteY23" fmla="*/ 1781450 h 5922398"/>
                    <a:gd name="connsiteX24" fmla="*/ 509229 w 1350974"/>
                    <a:gd name="connsiteY24" fmla="*/ 1879298 h 5922398"/>
                    <a:gd name="connsiteX25" fmla="*/ 479187 w 1350974"/>
                    <a:gd name="connsiteY25" fmla="*/ 1903564 h 5922398"/>
                    <a:gd name="connsiteX26" fmla="*/ 403660 w 1350974"/>
                    <a:gd name="connsiteY26" fmla="*/ 1938343 h 5922398"/>
                    <a:gd name="connsiteX27" fmla="*/ 306007 w 1350974"/>
                    <a:gd name="connsiteY27" fmla="*/ 1987202 h 5922398"/>
                    <a:gd name="connsiteX28" fmla="*/ 134710 w 1350974"/>
                    <a:gd name="connsiteY28" fmla="*/ 2068374 h 5922398"/>
                    <a:gd name="connsiteX29" fmla="*/ 86760 w 1350974"/>
                    <a:gd name="connsiteY29" fmla="*/ 2084399 h 5922398"/>
                    <a:gd name="connsiteX30" fmla="*/ 57561 w 1350974"/>
                    <a:gd name="connsiteY30" fmla="*/ 2056045 h 5922398"/>
                    <a:gd name="connsiteX31" fmla="*/ 10260 w 1350974"/>
                    <a:gd name="connsiteY31" fmla="*/ 1986682 h 5922398"/>
                    <a:gd name="connsiteX32" fmla="*/ 12271 w 1350974"/>
                    <a:gd name="connsiteY32" fmla="*/ 1868266 h 5922398"/>
                    <a:gd name="connsiteX33" fmla="*/ 30050 w 1350974"/>
                    <a:gd name="connsiteY33" fmla="*/ 1845232 h 5922398"/>
                    <a:gd name="connsiteX34" fmla="*/ 53668 w 1350974"/>
                    <a:gd name="connsiteY34" fmla="*/ 1806560 h 5922398"/>
                    <a:gd name="connsiteX35" fmla="*/ 261171 w 1350974"/>
                    <a:gd name="connsiteY35" fmla="*/ 1742325 h 5922398"/>
                    <a:gd name="connsiteX36" fmla="*/ 330080 w 1350974"/>
                    <a:gd name="connsiteY36" fmla="*/ 1744595 h 5922398"/>
                    <a:gd name="connsiteX37" fmla="*/ 435972 w 1350974"/>
                    <a:gd name="connsiteY37" fmla="*/ 1724286 h 5922398"/>
                    <a:gd name="connsiteX38" fmla="*/ 1238402 w 1350974"/>
                    <a:gd name="connsiteY38" fmla="*/ 1322240 h 5922398"/>
                    <a:gd name="connsiteX39" fmla="*/ 1250609 w 1350974"/>
                    <a:gd name="connsiteY39" fmla="*/ 1326993 h 5922398"/>
                    <a:gd name="connsiteX40" fmla="*/ 1245613 w 1350974"/>
                    <a:gd name="connsiteY40" fmla="*/ 1350157 h 5922398"/>
                    <a:gd name="connsiteX41" fmla="*/ 1257163 w 1350974"/>
                    <a:gd name="connsiteY41" fmla="*/ 1369429 h 5922398"/>
                    <a:gd name="connsiteX42" fmla="*/ 1292979 w 1350974"/>
                    <a:gd name="connsiteY42" fmla="*/ 1370531 h 5922398"/>
                    <a:gd name="connsiteX43" fmla="*/ 1329835 w 1350974"/>
                    <a:gd name="connsiteY43" fmla="*/ 1408035 h 5922398"/>
                    <a:gd name="connsiteX44" fmla="*/ 1338270 w 1350974"/>
                    <a:gd name="connsiteY44" fmla="*/ 1422569 h 5922398"/>
                    <a:gd name="connsiteX45" fmla="*/ 1333857 w 1350974"/>
                    <a:gd name="connsiteY45" fmla="*/ 1453974 h 5922398"/>
                    <a:gd name="connsiteX46" fmla="*/ 1306930 w 1350974"/>
                    <a:gd name="connsiteY46" fmla="*/ 1480967 h 5922398"/>
                    <a:gd name="connsiteX47" fmla="*/ 1253724 w 1350974"/>
                    <a:gd name="connsiteY47" fmla="*/ 1500887 h 5922398"/>
                    <a:gd name="connsiteX48" fmla="*/ 1166323 w 1350974"/>
                    <a:gd name="connsiteY48" fmla="*/ 1538000 h 5922398"/>
                    <a:gd name="connsiteX49" fmla="*/ 1041030 w 1350974"/>
                    <a:gd name="connsiteY49" fmla="*/ 1587443 h 5922398"/>
                    <a:gd name="connsiteX50" fmla="*/ 1037266 w 1350974"/>
                    <a:gd name="connsiteY50" fmla="*/ 1584264 h 5922398"/>
                    <a:gd name="connsiteX51" fmla="*/ 1032789 w 1350974"/>
                    <a:gd name="connsiteY51" fmla="*/ 1552405 h 5922398"/>
                    <a:gd name="connsiteX52" fmla="*/ 1073731 w 1350974"/>
                    <a:gd name="connsiteY52" fmla="*/ 1408554 h 5922398"/>
                    <a:gd name="connsiteX53" fmla="*/ 1079766 w 1350974"/>
                    <a:gd name="connsiteY53" fmla="*/ 1394863 h 5922398"/>
                    <a:gd name="connsiteX54" fmla="*/ 1100853 w 1350974"/>
                    <a:gd name="connsiteY54" fmla="*/ 1371375 h 5922398"/>
                    <a:gd name="connsiteX55" fmla="*/ 1224980 w 1350974"/>
                    <a:gd name="connsiteY55" fmla="*/ 1324008 h 5922398"/>
                    <a:gd name="connsiteX56" fmla="*/ 1238402 w 1350974"/>
                    <a:gd name="connsiteY56" fmla="*/ 1322240 h 5922398"/>
                    <a:gd name="connsiteX57" fmla="*/ 583517 w 1350974"/>
                    <a:gd name="connsiteY57" fmla="*/ 880 h 5922398"/>
                    <a:gd name="connsiteX58" fmla="*/ 756573 w 1350974"/>
                    <a:gd name="connsiteY58" fmla="*/ 94106 h 5922398"/>
                    <a:gd name="connsiteX59" fmla="*/ 792195 w 1350974"/>
                    <a:gd name="connsiteY59" fmla="*/ 472387 h 5922398"/>
                    <a:gd name="connsiteX60" fmla="*/ 754820 w 1350974"/>
                    <a:gd name="connsiteY60" fmla="*/ 565887 h 5922398"/>
                    <a:gd name="connsiteX61" fmla="*/ 723935 w 1350974"/>
                    <a:gd name="connsiteY61" fmla="*/ 681059 h 5922398"/>
                    <a:gd name="connsiteX62" fmla="*/ 727698 w 1350974"/>
                    <a:gd name="connsiteY62" fmla="*/ 742830 h 5922398"/>
                    <a:gd name="connsiteX63" fmla="*/ 574893 w 1350974"/>
                    <a:gd name="connsiteY63" fmla="*/ 860532 h 5922398"/>
                    <a:gd name="connsiteX64" fmla="*/ 526100 w 1350974"/>
                    <a:gd name="connsiteY64" fmla="*/ 858975 h 5922398"/>
                    <a:gd name="connsiteX65" fmla="*/ 414497 w 1350974"/>
                    <a:gd name="connsiteY65" fmla="*/ 829906 h 5922398"/>
                    <a:gd name="connsiteX66" fmla="*/ 390749 w 1350974"/>
                    <a:gd name="connsiteY66" fmla="*/ 609036 h 5922398"/>
                    <a:gd name="connsiteX67" fmla="*/ 348573 w 1350974"/>
                    <a:gd name="connsiteY67" fmla="*/ 381159 h 5922398"/>
                    <a:gd name="connsiteX68" fmla="*/ 359668 w 1350974"/>
                    <a:gd name="connsiteY68" fmla="*/ 319972 h 5922398"/>
                    <a:gd name="connsiteX69" fmla="*/ 423451 w 1350974"/>
                    <a:gd name="connsiteY69" fmla="*/ 146079 h 5922398"/>
                    <a:gd name="connsiteX70" fmla="*/ 519870 w 1350974"/>
                    <a:gd name="connsiteY70" fmla="*/ 23640 h 5922398"/>
                    <a:gd name="connsiteX71" fmla="*/ 583517 w 1350974"/>
                    <a:gd name="connsiteY71" fmla="*/ 880 h 592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1350974" h="5922398">
                      <a:moveTo>
                        <a:pt x="461019" y="5333798"/>
                      </a:moveTo>
                      <a:cubicBezTo>
                        <a:pt x="489245" y="5329905"/>
                        <a:pt x="516367" y="5337302"/>
                        <a:pt x="543683" y="5342233"/>
                      </a:cubicBezTo>
                      <a:cubicBezTo>
                        <a:pt x="600458" y="5352550"/>
                        <a:pt x="657492" y="5360920"/>
                        <a:pt x="715176" y="5363969"/>
                      </a:cubicBezTo>
                      <a:cubicBezTo>
                        <a:pt x="715630" y="5365397"/>
                        <a:pt x="716019" y="5366889"/>
                        <a:pt x="716344" y="5368382"/>
                      </a:cubicBezTo>
                      <a:cubicBezTo>
                        <a:pt x="712126" y="5390313"/>
                        <a:pt x="729256" y="5404264"/>
                        <a:pt x="737626" y="5420745"/>
                      </a:cubicBezTo>
                      <a:cubicBezTo>
                        <a:pt x="774610" y="5493806"/>
                        <a:pt x="790637" y="5572576"/>
                        <a:pt x="806989" y="5651672"/>
                      </a:cubicBezTo>
                      <a:cubicBezTo>
                        <a:pt x="818148" y="5705722"/>
                        <a:pt x="817111" y="5760614"/>
                        <a:pt x="822107" y="5815118"/>
                      </a:cubicBezTo>
                      <a:cubicBezTo>
                        <a:pt x="823794" y="5833806"/>
                        <a:pt x="810946" y="5840099"/>
                        <a:pt x="795373" y="5845420"/>
                      </a:cubicBezTo>
                      <a:cubicBezTo>
                        <a:pt x="752680" y="5860019"/>
                        <a:pt x="708168" y="5852362"/>
                        <a:pt x="664694" y="5857034"/>
                      </a:cubicBezTo>
                      <a:cubicBezTo>
                        <a:pt x="645489" y="5859111"/>
                        <a:pt x="650095" y="5837893"/>
                        <a:pt x="651847" y="5826863"/>
                      </a:cubicBezTo>
                      <a:cubicBezTo>
                        <a:pt x="661645" y="5766130"/>
                        <a:pt x="655157" y="5705137"/>
                        <a:pt x="656389" y="5644274"/>
                      </a:cubicBezTo>
                      <a:cubicBezTo>
                        <a:pt x="656844" y="5622279"/>
                        <a:pt x="650874" y="5600867"/>
                        <a:pt x="644450" y="5579843"/>
                      </a:cubicBezTo>
                      <a:cubicBezTo>
                        <a:pt x="642699" y="5574004"/>
                        <a:pt x="639649" y="5568099"/>
                        <a:pt x="632057" y="5570306"/>
                      </a:cubicBezTo>
                      <a:cubicBezTo>
                        <a:pt x="626023" y="5571993"/>
                        <a:pt x="626737" y="5578156"/>
                        <a:pt x="626737" y="5582893"/>
                      </a:cubicBezTo>
                      <a:cubicBezTo>
                        <a:pt x="626542" y="5615919"/>
                        <a:pt x="628943" y="5649141"/>
                        <a:pt x="625958" y="5681908"/>
                      </a:cubicBezTo>
                      <a:cubicBezTo>
                        <a:pt x="620183" y="5745172"/>
                        <a:pt x="623946" y="5809278"/>
                        <a:pt x="603702" y="5871309"/>
                      </a:cubicBezTo>
                      <a:cubicBezTo>
                        <a:pt x="588649" y="5917313"/>
                        <a:pt x="576840" y="5929511"/>
                        <a:pt x="531096" y="5918740"/>
                      </a:cubicBezTo>
                      <a:cubicBezTo>
                        <a:pt x="471725" y="5904854"/>
                        <a:pt x="411641" y="5897199"/>
                        <a:pt x="351297" y="5891293"/>
                      </a:cubicBezTo>
                      <a:cubicBezTo>
                        <a:pt x="334039" y="5889606"/>
                        <a:pt x="330925" y="5881042"/>
                        <a:pt x="334039" y="5867481"/>
                      </a:cubicBezTo>
                      <a:cubicBezTo>
                        <a:pt x="351947" y="5789878"/>
                        <a:pt x="366157" y="5711497"/>
                        <a:pt x="390164" y="5635191"/>
                      </a:cubicBezTo>
                      <a:cubicBezTo>
                        <a:pt x="400286" y="5603073"/>
                        <a:pt x="417027" y="5571408"/>
                        <a:pt x="411512" y="5535591"/>
                      </a:cubicBezTo>
                      <a:cubicBezTo>
                        <a:pt x="419558" y="5466229"/>
                        <a:pt x="446031" y="5401408"/>
                        <a:pt x="461019" y="5333798"/>
                      </a:cubicBezTo>
                      <a:close/>
                      <a:moveTo>
                        <a:pt x="435972" y="1724286"/>
                      </a:moveTo>
                      <a:cubicBezTo>
                        <a:pt x="498457" y="1726428"/>
                        <a:pt x="490412" y="1716759"/>
                        <a:pt x="503583" y="1781450"/>
                      </a:cubicBezTo>
                      <a:cubicBezTo>
                        <a:pt x="510008" y="1813049"/>
                        <a:pt x="516625" y="1845687"/>
                        <a:pt x="509229" y="1879298"/>
                      </a:cubicBezTo>
                      <a:cubicBezTo>
                        <a:pt x="505141" y="1897920"/>
                        <a:pt x="497160" y="1905446"/>
                        <a:pt x="479187" y="1903564"/>
                      </a:cubicBezTo>
                      <a:cubicBezTo>
                        <a:pt x="447133" y="1900320"/>
                        <a:pt x="421309" y="1908042"/>
                        <a:pt x="403660" y="1938343"/>
                      </a:cubicBezTo>
                      <a:cubicBezTo>
                        <a:pt x="382248" y="1975133"/>
                        <a:pt x="343771" y="1982660"/>
                        <a:pt x="306007" y="1987202"/>
                      </a:cubicBezTo>
                      <a:cubicBezTo>
                        <a:pt x="239500" y="1995183"/>
                        <a:pt x="180584" y="2018801"/>
                        <a:pt x="134710" y="2068374"/>
                      </a:cubicBezTo>
                      <a:cubicBezTo>
                        <a:pt x="120305" y="2083945"/>
                        <a:pt x="105317" y="2086865"/>
                        <a:pt x="86760" y="2084399"/>
                      </a:cubicBezTo>
                      <a:cubicBezTo>
                        <a:pt x="70539" y="2081999"/>
                        <a:pt x="61843" y="2066427"/>
                        <a:pt x="57561" y="2056045"/>
                      </a:cubicBezTo>
                      <a:cubicBezTo>
                        <a:pt x="45427" y="2026587"/>
                        <a:pt x="25118" y="2030091"/>
                        <a:pt x="10260" y="1986682"/>
                      </a:cubicBezTo>
                      <a:cubicBezTo>
                        <a:pt x="-6221" y="1932373"/>
                        <a:pt x="-836" y="1874366"/>
                        <a:pt x="12271" y="1868266"/>
                      </a:cubicBezTo>
                      <a:cubicBezTo>
                        <a:pt x="23496" y="1864633"/>
                        <a:pt x="33164" y="1858923"/>
                        <a:pt x="30050" y="1845232"/>
                      </a:cubicBezTo>
                      <a:cubicBezTo>
                        <a:pt x="25312" y="1824145"/>
                        <a:pt x="36213" y="1812335"/>
                        <a:pt x="53668" y="1806560"/>
                      </a:cubicBezTo>
                      <a:cubicBezTo>
                        <a:pt x="122446" y="1783851"/>
                        <a:pt x="184931" y="1740767"/>
                        <a:pt x="261171" y="1742325"/>
                      </a:cubicBezTo>
                      <a:cubicBezTo>
                        <a:pt x="284855" y="1742843"/>
                        <a:pt x="302308" y="1741481"/>
                        <a:pt x="330080" y="1744595"/>
                      </a:cubicBezTo>
                      <a:cubicBezTo>
                        <a:pt x="388541" y="1757573"/>
                        <a:pt x="395031" y="1731618"/>
                        <a:pt x="435972" y="1724286"/>
                      </a:cubicBezTo>
                      <a:close/>
                      <a:moveTo>
                        <a:pt x="1238402" y="1322240"/>
                      </a:moveTo>
                      <a:cubicBezTo>
                        <a:pt x="1242823" y="1322257"/>
                        <a:pt x="1247040" y="1323359"/>
                        <a:pt x="1250609" y="1326993"/>
                      </a:cubicBezTo>
                      <a:cubicBezTo>
                        <a:pt x="1259823" y="1336336"/>
                        <a:pt x="1249571" y="1342761"/>
                        <a:pt x="1245613" y="1350157"/>
                      </a:cubicBezTo>
                      <a:cubicBezTo>
                        <a:pt x="1238995" y="1362551"/>
                        <a:pt x="1243407" y="1369039"/>
                        <a:pt x="1257163" y="1369429"/>
                      </a:cubicBezTo>
                      <a:cubicBezTo>
                        <a:pt x="1269102" y="1369818"/>
                        <a:pt x="1281495" y="1368066"/>
                        <a:pt x="1292979" y="1370531"/>
                      </a:cubicBezTo>
                      <a:cubicBezTo>
                        <a:pt x="1312769" y="1374684"/>
                        <a:pt x="1337426" y="1375852"/>
                        <a:pt x="1329835" y="1408035"/>
                      </a:cubicBezTo>
                      <a:cubicBezTo>
                        <a:pt x="1328277" y="1414718"/>
                        <a:pt x="1332949" y="1419325"/>
                        <a:pt x="1338270" y="1422569"/>
                      </a:cubicBezTo>
                      <a:cubicBezTo>
                        <a:pt x="1361239" y="1436519"/>
                        <a:pt x="1348911" y="1447226"/>
                        <a:pt x="1333857" y="1453974"/>
                      </a:cubicBezTo>
                      <a:cubicBezTo>
                        <a:pt x="1320556" y="1459944"/>
                        <a:pt x="1313677" y="1467146"/>
                        <a:pt x="1306930" y="1480967"/>
                      </a:cubicBezTo>
                      <a:cubicBezTo>
                        <a:pt x="1297456" y="1500302"/>
                        <a:pt x="1272605" y="1500951"/>
                        <a:pt x="1253724" y="1500887"/>
                      </a:cubicBezTo>
                      <a:cubicBezTo>
                        <a:pt x="1218232" y="1500887"/>
                        <a:pt x="1193705" y="1511138"/>
                        <a:pt x="1166323" y="1538000"/>
                      </a:cubicBezTo>
                      <a:cubicBezTo>
                        <a:pt x="1134854" y="1568886"/>
                        <a:pt x="1087617" y="1582771"/>
                        <a:pt x="1041030" y="1587443"/>
                      </a:cubicBezTo>
                      <a:cubicBezTo>
                        <a:pt x="1039797" y="1586341"/>
                        <a:pt x="1038564" y="1585302"/>
                        <a:pt x="1037266" y="1584264"/>
                      </a:cubicBezTo>
                      <a:cubicBezTo>
                        <a:pt x="1030712" y="1574336"/>
                        <a:pt x="1029609" y="1562073"/>
                        <a:pt x="1032789" y="1552405"/>
                      </a:cubicBezTo>
                      <a:cubicBezTo>
                        <a:pt x="1048426" y="1504974"/>
                        <a:pt x="1041094" y="1451054"/>
                        <a:pt x="1073731" y="1408554"/>
                      </a:cubicBezTo>
                      <a:cubicBezTo>
                        <a:pt x="1076716" y="1404661"/>
                        <a:pt x="1078209" y="1399665"/>
                        <a:pt x="1079766" y="1394863"/>
                      </a:cubicBezTo>
                      <a:cubicBezTo>
                        <a:pt x="1082426" y="1383248"/>
                        <a:pt x="1087228" y="1373321"/>
                        <a:pt x="1100853" y="1371375"/>
                      </a:cubicBezTo>
                      <a:cubicBezTo>
                        <a:pt x="1139720" y="1349055"/>
                        <a:pt x="1180338" y="1331211"/>
                        <a:pt x="1224980" y="1324008"/>
                      </a:cubicBezTo>
                      <a:cubicBezTo>
                        <a:pt x="1229359" y="1323295"/>
                        <a:pt x="1233982" y="1322224"/>
                        <a:pt x="1238402" y="1322240"/>
                      </a:cubicBezTo>
                      <a:close/>
                      <a:moveTo>
                        <a:pt x="583517" y="880"/>
                      </a:moveTo>
                      <a:cubicBezTo>
                        <a:pt x="653721" y="-6313"/>
                        <a:pt x="735549" y="31085"/>
                        <a:pt x="756573" y="94106"/>
                      </a:cubicBezTo>
                      <a:cubicBezTo>
                        <a:pt x="797450" y="216674"/>
                        <a:pt x="809000" y="343720"/>
                        <a:pt x="792195" y="472387"/>
                      </a:cubicBezTo>
                      <a:cubicBezTo>
                        <a:pt x="787782" y="506257"/>
                        <a:pt x="776882" y="539154"/>
                        <a:pt x="754820" y="565887"/>
                      </a:cubicBezTo>
                      <a:cubicBezTo>
                        <a:pt x="726596" y="600017"/>
                        <a:pt x="720691" y="639078"/>
                        <a:pt x="723935" y="681059"/>
                      </a:cubicBezTo>
                      <a:cubicBezTo>
                        <a:pt x="725492" y="701627"/>
                        <a:pt x="719329" y="722650"/>
                        <a:pt x="727698" y="742830"/>
                      </a:cubicBezTo>
                      <a:cubicBezTo>
                        <a:pt x="682019" y="788899"/>
                        <a:pt x="627970" y="824002"/>
                        <a:pt x="574893" y="860532"/>
                      </a:cubicBezTo>
                      <a:cubicBezTo>
                        <a:pt x="558023" y="872147"/>
                        <a:pt x="542191" y="861181"/>
                        <a:pt x="526100" y="858975"/>
                      </a:cubicBezTo>
                      <a:cubicBezTo>
                        <a:pt x="513512" y="857287"/>
                        <a:pt x="426889" y="833216"/>
                        <a:pt x="414497" y="829906"/>
                      </a:cubicBezTo>
                      <a:cubicBezTo>
                        <a:pt x="349610" y="816735"/>
                        <a:pt x="414497" y="751849"/>
                        <a:pt x="390749" y="609036"/>
                      </a:cubicBezTo>
                      <a:cubicBezTo>
                        <a:pt x="375436" y="533314"/>
                        <a:pt x="348768" y="459734"/>
                        <a:pt x="348573" y="381159"/>
                      </a:cubicBezTo>
                      <a:cubicBezTo>
                        <a:pt x="348508" y="359811"/>
                        <a:pt x="351947" y="340021"/>
                        <a:pt x="359668" y="319972"/>
                      </a:cubicBezTo>
                      <a:cubicBezTo>
                        <a:pt x="381924" y="262354"/>
                        <a:pt x="404114" y="204670"/>
                        <a:pt x="423451" y="146079"/>
                      </a:cubicBezTo>
                      <a:cubicBezTo>
                        <a:pt x="440969" y="92937"/>
                        <a:pt x="476462" y="54785"/>
                        <a:pt x="519870" y="23640"/>
                      </a:cubicBezTo>
                      <a:cubicBezTo>
                        <a:pt x="538006" y="10630"/>
                        <a:pt x="560116" y="3278"/>
                        <a:pt x="583517" y="880"/>
                      </a:cubicBezTo>
                      <a:close/>
                    </a:path>
                  </a:pathLst>
                </a:custGeom>
                <a:solidFill>
                  <a:srgbClr val="E7C59C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3" name="자유형: 도형 152">
                  <a:extLst>
                    <a:ext uri="{FF2B5EF4-FFF2-40B4-BE49-F238E27FC236}">
                      <a16:creationId xmlns:a16="http://schemas.microsoft.com/office/drawing/2014/main" id="{1ACC081E-1BC3-4492-829D-C8840EE4A115}"/>
                    </a:ext>
                  </a:extLst>
                </p:cNvPr>
                <p:cNvSpPr/>
                <p:nvPr/>
              </p:nvSpPr>
              <p:spPr>
                <a:xfrm>
                  <a:off x="4356000" y="1725741"/>
                  <a:ext cx="1207642" cy="1169995"/>
                </a:xfrm>
                <a:custGeom>
                  <a:avLst/>
                  <a:gdLst>
                    <a:gd name="connsiteX0" fmla="*/ 1036245 w 1207642"/>
                    <a:gd name="connsiteY0" fmla="*/ 1092493 h 1169995"/>
                    <a:gd name="connsiteX1" fmla="*/ 1104942 w 1207642"/>
                    <a:gd name="connsiteY1" fmla="*/ 1104302 h 1169995"/>
                    <a:gd name="connsiteX2" fmla="*/ 1114416 w 1207642"/>
                    <a:gd name="connsiteY2" fmla="*/ 1117085 h 1169995"/>
                    <a:gd name="connsiteX3" fmla="*/ 1093003 w 1207642"/>
                    <a:gd name="connsiteY3" fmla="*/ 1131359 h 1169995"/>
                    <a:gd name="connsiteX4" fmla="*/ 986657 w 1207642"/>
                    <a:gd name="connsiteY4" fmla="*/ 1144661 h 1169995"/>
                    <a:gd name="connsiteX5" fmla="*/ 785122 w 1207642"/>
                    <a:gd name="connsiteY5" fmla="*/ 1166139 h 1169995"/>
                    <a:gd name="connsiteX6" fmla="*/ 613370 w 1207642"/>
                    <a:gd name="connsiteY6" fmla="*/ 1148879 h 1169995"/>
                    <a:gd name="connsiteX7" fmla="*/ 713359 w 1207642"/>
                    <a:gd name="connsiteY7" fmla="*/ 1157184 h 1169995"/>
                    <a:gd name="connsiteX8" fmla="*/ 968034 w 1207642"/>
                    <a:gd name="connsiteY8" fmla="*/ 1105795 h 1169995"/>
                    <a:gd name="connsiteX9" fmla="*/ 1036245 w 1207642"/>
                    <a:gd name="connsiteY9" fmla="*/ 1092493 h 1169995"/>
                    <a:gd name="connsiteX10" fmla="*/ 3316 w 1207642"/>
                    <a:gd name="connsiteY10" fmla="*/ 267929 h 1169995"/>
                    <a:gd name="connsiteX11" fmla="*/ 39392 w 1207642"/>
                    <a:gd name="connsiteY11" fmla="*/ 311077 h 1169995"/>
                    <a:gd name="connsiteX12" fmla="*/ 84813 w 1207642"/>
                    <a:gd name="connsiteY12" fmla="*/ 453826 h 1169995"/>
                    <a:gd name="connsiteX13" fmla="*/ 104278 w 1207642"/>
                    <a:gd name="connsiteY13" fmla="*/ 532921 h 1169995"/>
                    <a:gd name="connsiteX14" fmla="*/ 136721 w 1207642"/>
                    <a:gd name="connsiteY14" fmla="*/ 609551 h 1169995"/>
                    <a:gd name="connsiteX15" fmla="*/ 304060 w 1207642"/>
                    <a:gd name="connsiteY15" fmla="*/ 818027 h 1169995"/>
                    <a:gd name="connsiteX16" fmla="*/ 363819 w 1207642"/>
                    <a:gd name="connsiteY16" fmla="*/ 869092 h 1169995"/>
                    <a:gd name="connsiteX17" fmla="*/ 398274 w 1207642"/>
                    <a:gd name="connsiteY17" fmla="*/ 874737 h 1169995"/>
                    <a:gd name="connsiteX18" fmla="*/ 294262 w 1207642"/>
                    <a:gd name="connsiteY18" fmla="*/ 898160 h 1169995"/>
                    <a:gd name="connsiteX19" fmla="*/ 143209 w 1207642"/>
                    <a:gd name="connsiteY19" fmla="*/ 641994 h 1169995"/>
                    <a:gd name="connsiteX20" fmla="*/ 26416 w 1207642"/>
                    <a:gd name="connsiteY20" fmla="*/ 447337 h 1169995"/>
                    <a:gd name="connsiteX21" fmla="*/ 5717 w 1207642"/>
                    <a:gd name="connsiteY21" fmla="*/ 386863 h 1169995"/>
                    <a:gd name="connsiteX22" fmla="*/ 32904 w 1207642"/>
                    <a:gd name="connsiteY22" fmla="*/ 421383 h 1169995"/>
                    <a:gd name="connsiteX23" fmla="*/ 71835 w 1207642"/>
                    <a:gd name="connsiteY23" fmla="*/ 486268 h 1169995"/>
                    <a:gd name="connsiteX24" fmla="*/ 3316 w 1207642"/>
                    <a:gd name="connsiteY24" fmla="*/ 267929 h 1169995"/>
                    <a:gd name="connsiteX25" fmla="*/ 672415 w 1207642"/>
                    <a:gd name="connsiteY25" fmla="*/ 84952 h 1169995"/>
                    <a:gd name="connsiteX26" fmla="*/ 679099 w 1207642"/>
                    <a:gd name="connsiteY26" fmla="*/ 102341 h 1169995"/>
                    <a:gd name="connsiteX27" fmla="*/ 659049 w 1207642"/>
                    <a:gd name="connsiteY27" fmla="*/ 186368 h 1169995"/>
                    <a:gd name="connsiteX28" fmla="*/ 664175 w 1207642"/>
                    <a:gd name="connsiteY28" fmla="*/ 301215 h 1169995"/>
                    <a:gd name="connsiteX29" fmla="*/ 682342 w 1207642"/>
                    <a:gd name="connsiteY29" fmla="*/ 267345 h 1169995"/>
                    <a:gd name="connsiteX30" fmla="*/ 701743 w 1207642"/>
                    <a:gd name="connsiteY30" fmla="*/ 252421 h 1169995"/>
                    <a:gd name="connsiteX31" fmla="*/ 709270 w 1207642"/>
                    <a:gd name="connsiteY31" fmla="*/ 273055 h 1169995"/>
                    <a:gd name="connsiteX32" fmla="*/ 700641 w 1207642"/>
                    <a:gd name="connsiteY32" fmla="*/ 392250 h 1169995"/>
                    <a:gd name="connsiteX33" fmla="*/ 689545 w 1207642"/>
                    <a:gd name="connsiteY33" fmla="*/ 502879 h 1169995"/>
                    <a:gd name="connsiteX34" fmla="*/ 712320 w 1207642"/>
                    <a:gd name="connsiteY34" fmla="*/ 478677 h 1169995"/>
                    <a:gd name="connsiteX35" fmla="*/ 735419 w 1207642"/>
                    <a:gd name="connsiteY35" fmla="*/ 465375 h 1169995"/>
                    <a:gd name="connsiteX36" fmla="*/ 736846 w 1207642"/>
                    <a:gd name="connsiteY36" fmla="*/ 493665 h 1169995"/>
                    <a:gd name="connsiteX37" fmla="*/ 709660 w 1207642"/>
                    <a:gd name="connsiteY37" fmla="*/ 615844 h 1169995"/>
                    <a:gd name="connsiteX38" fmla="*/ 726270 w 1207642"/>
                    <a:gd name="connsiteY38" fmla="*/ 643551 h 1169995"/>
                    <a:gd name="connsiteX39" fmla="*/ 733343 w 1207642"/>
                    <a:gd name="connsiteY39" fmla="*/ 657760 h 1169995"/>
                    <a:gd name="connsiteX40" fmla="*/ 721209 w 1207642"/>
                    <a:gd name="connsiteY40" fmla="*/ 809333 h 1169995"/>
                    <a:gd name="connsiteX41" fmla="*/ 710049 w 1207642"/>
                    <a:gd name="connsiteY41" fmla="*/ 828409 h 1169995"/>
                    <a:gd name="connsiteX42" fmla="*/ 697527 w 1207642"/>
                    <a:gd name="connsiteY42" fmla="*/ 808035 h 1169995"/>
                    <a:gd name="connsiteX43" fmla="*/ 660671 w 1207642"/>
                    <a:gd name="connsiteY43" fmla="*/ 527016 h 1169995"/>
                    <a:gd name="connsiteX44" fmla="*/ 585599 w 1207642"/>
                    <a:gd name="connsiteY44" fmla="*/ 189547 h 1169995"/>
                    <a:gd name="connsiteX45" fmla="*/ 577034 w 1207642"/>
                    <a:gd name="connsiteY45" fmla="*/ 127711 h 1169995"/>
                    <a:gd name="connsiteX46" fmla="*/ 595461 w 1207642"/>
                    <a:gd name="connsiteY46" fmla="*/ 98773 h 1169995"/>
                    <a:gd name="connsiteX47" fmla="*/ 619144 w 1207642"/>
                    <a:gd name="connsiteY47" fmla="*/ 111101 h 1169995"/>
                    <a:gd name="connsiteX48" fmla="*/ 619209 w 1207642"/>
                    <a:gd name="connsiteY48" fmla="*/ 148475 h 1169995"/>
                    <a:gd name="connsiteX49" fmla="*/ 625049 w 1207642"/>
                    <a:gd name="connsiteY49" fmla="*/ 149643 h 1169995"/>
                    <a:gd name="connsiteX50" fmla="*/ 658465 w 1207642"/>
                    <a:gd name="connsiteY50" fmla="*/ 94749 h 1169995"/>
                    <a:gd name="connsiteX51" fmla="*/ 672415 w 1207642"/>
                    <a:gd name="connsiteY51" fmla="*/ 84952 h 1169995"/>
                    <a:gd name="connsiteX52" fmla="*/ 1121227 w 1207642"/>
                    <a:gd name="connsiteY52" fmla="*/ 1510 h 1169995"/>
                    <a:gd name="connsiteX53" fmla="*/ 1125120 w 1207642"/>
                    <a:gd name="connsiteY53" fmla="*/ 20067 h 1169995"/>
                    <a:gd name="connsiteX54" fmla="*/ 1110975 w 1207642"/>
                    <a:gd name="connsiteY54" fmla="*/ 126220 h 1169995"/>
                    <a:gd name="connsiteX55" fmla="*/ 1116620 w 1207642"/>
                    <a:gd name="connsiteY55" fmla="*/ 150293 h 1169995"/>
                    <a:gd name="connsiteX56" fmla="*/ 1137708 w 1207642"/>
                    <a:gd name="connsiteY56" fmla="*/ 136212 h 1169995"/>
                    <a:gd name="connsiteX57" fmla="*/ 1172162 w 1207642"/>
                    <a:gd name="connsiteY57" fmla="*/ 107663 h 1169995"/>
                    <a:gd name="connsiteX58" fmla="*/ 1202204 w 1207642"/>
                    <a:gd name="connsiteY58" fmla="*/ 103445 h 1169995"/>
                    <a:gd name="connsiteX59" fmla="*/ 1200906 w 1207642"/>
                    <a:gd name="connsiteY59" fmla="*/ 133358 h 1169995"/>
                    <a:gd name="connsiteX60" fmla="*/ 1140368 w 1207642"/>
                    <a:gd name="connsiteY60" fmla="*/ 218552 h 1169995"/>
                    <a:gd name="connsiteX61" fmla="*/ 1093391 w 1207642"/>
                    <a:gd name="connsiteY61" fmla="*/ 319838 h 1169995"/>
                    <a:gd name="connsiteX62" fmla="*/ 1096701 w 1207642"/>
                    <a:gd name="connsiteY62" fmla="*/ 333529 h 1169995"/>
                    <a:gd name="connsiteX63" fmla="*/ 1134593 w 1207642"/>
                    <a:gd name="connsiteY63" fmla="*/ 289537 h 1169995"/>
                    <a:gd name="connsiteX64" fmla="*/ 1152696 w 1207642"/>
                    <a:gd name="connsiteY64" fmla="*/ 284930 h 1169995"/>
                    <a:gd name="connsiteX65" fmla="*/ 1154968 w 1207642"/>
                    <a:gd name="connsiteY65" fmla="*/ 301346 h 1169995"/>
                    <a:gd name="connsiteX66" fmla="*/ 1105849 w 1207642"/>
                    <a:gd name="connsiteY66" fmla="*/ 423136 h 1169995"/>
                    <a:gd name="connsiteX67" fmla="*/ 1063154 w 1207642"/>
                    <a:gd name="connsiteY67" fmla="*/ 521826 h 1169995"/>
                    <a:gd name="connsiteX68" fmla="*/ 1050697 w 1207642"/>
                    <a:gd name="connsiteY68" fmla="*/ 543628 h 1169995"/>
                    <a:gd name="connsiteX69" fmla="*/ 997232 w 1207642"/>
                    <a:gd name="connsiteY69" fmla="*/ 713628 h 1169995"/>
                    <a:gd name="connsiteX70" fmla="*/ 1002422 w 1207642"/>
                    <a:gd name="connsiteY70" fmla="*/ 736273 h 1169995"/>
                    <a:gd name="connsiteX71" fmla="*/ 1003201 w 1207642"/>
                    <a:gd name="connsiteY71" fmla="*/ 738024 h 1169995"/>
                    <a:gd name="connsiteX72" fmla="*/ 950968 w 1207642"/>
                    <a:gd name="connsiteY72" fmla="*/ 771571 h 1169995"/>
                    <a:gd name="connsiteX73" fmla="*/ 939808 w 1207642"/>
                    <a:gd name="connsiteY73" fmla="*/ 757685 h 1169995"/>
                    <a:gd name="connsiteX74" fmla="*/ 1033632 w 1207642"/>
                    <a:gd name="connsiteY74" fmla="*/ 500220 h 1169995"/>
                    <a:gd name="connsiteX75" fmla="*/ 1062441 w 1207642"/>
                    <a:gd name="connsiteY75" fmla="*/ 370319 h 1169995"/>
                    <a:gd name="connsiteX76" fmla="*/ 1062377 w 1207642"/>
                    <a:gd name="connsiteY76" fmla="*/ 247361 h 1169995"/>
                    <a:gd name="connsiteX77" fmla="*/ 1092223 w 1207642"/>
                    <a:gd name="connsiteY77" fmla="*/ 32200 h 1169995"/>
                    <a:gd name="connsiteX78" fmla="*/ 1101697 w 1207642"/>
                    <a:gd name="connsiteY78" fmla="*/ 10724 h 1169995"/>
                    <a:gd name="connsiteX79" fmla="*/ 1121227 w 1207642"/>
                    <a:gd name="connsiteY79" fmla="*/ 1510 h 1169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1207642" h="1169995">
                      <a:moveTo>
                        <a:pt x="1036245" y="1092493"/>
                      </a:moveTo>
                      <a:cubicBezTo>
                        <a:pt x="1059133" y="1094342"/>
                        <a:pt x="1082102" y="1100376"/>
                        <a:pt x="1104942" y="1104302"/>
                      </a:cubicBezTo>
                      <a:cubicBezTo>
                        <a:pt x="1111171" y="1105405"/>
                        <a:pt x="1116557" y="1110142"/>
                        <a:pt x="1114416" y="1117085"/>
                      </a:cubicBezTo>
                      <a:cubicBezTo>
                        <a:pt x="1111365" y="1126883"/>
                        <a:pt x="1101438" y="1130127"/>
                        <a:pt x="1093003" y="1131359"/>
                      </a:cubicBezTo>
                      <a:cubicBezTo>
                        <a:pt x="1057641" y="1136551"/>
                        <a:pt x="1022214" y="1142001"/>
                        <a:pt x="986657" y="1144661"/>
                      </a:cubicBezTo>
                      <a:cubicBezTo>
                        <a:pt x="919240" y="1149658"/>
                        <a:pt x="852279" y="1158547"/>
                        <a:pt x="785122" y="1166139"/>
                      </a:cubicBezTo>
                      <a:cubicBezTo>
                        <a:pt x="727050" y="1172692"/>
                        <a:pt x="668847" y="1173210"/>
                        <a:pt x="613370" y="1148879"/>
                      </a:cubicBezTo>
                      <a:cubicBezTo>
                        <a:pt x="647565" y="1142845"/>
                        <a:pt x="679229" y="1159390"/>
                        <a:pt x="713359" y="1157184"/>
                      </a:cubicBezTo>
                      <a:cubicBezTo>
                        <a:pt x="800695" y="1151539"/>
                        <a:pt x="888614" y="1150955"/>
                        <a:pt x="968034" y="1105795"/>
                      </a:cubicBezTo>
                      <a:cubicBezTo>
                        <a:pt x="990549" y="1092980"/>
                        <a:pt x="1013356" y="1090644"/>
                        <a:pt x="1036245" y="1092493"/>
                      </a:cubicBezTo>
                      <a:close/>
                      <a:moveTo>
                        <a:pt x="3316" y="267929"/>
                      </a:moveTo>
                      <a:cubicBezTo>
                        <a:pt x="21809" y="259299"/>
                        <a:pt x="33099" y="296543"/>
                        <a:pt x="39392" y="311077"/>
                      </a:cubicBezTo>
                      <a:cubicBezTo>
                        <a:pt x="60805" y="360391"/>
                        <a:pt x="75859" y="400295"/>
                        <a:pt x="84813" y="453826"/>
                      </a:cubicBezTo>
                      <a:cubicBezTo>
                        <a:pt x="89420" y="481272"/>
                        <a:pt x="91301" y="492757"/>
                        <a:pt x="104278" y="532921"/>
                      </a:cubicBezTo>
                      <a:cubicBezTo>
                        <a:pt x="108950" y="547326"/>
                        <a:pt x="128026" y="597158"/>
                        <a:pt x="136721" y="609551"/>
                      </a:cubicBezTo>
                      <a:cubicBezTo>
                        <a:pt x="195118" y="692603"/>
                        <a:pt x="249816" y="731795"/>
                        <a:pt x="304060" y="818027"/>
                      </a:cubicBezTo>
                      <a:cubicBezTo>
                        <a:pt x="319438" y="842489"/>
                        <a:pt x="334427" y="865588"/>
                        <a:pt x="363819" y="869092"/>
                      </a:cubicBezTo>
                      <a:cubicBezTo>
                        <a:pt x="374721" y="870390"/>
                        <a:pt x="383285" y="869092"/>
                        <a:pt x="398274" y="874737"/>
                      </a:cubicBezTo>
                      <a:cubicBezTo>
                        <a:pt x="364533" y="886676"/>
                        <a:pt x="331961" y="903871"/>
                        <a:pt x="294262" y="898160"/>
                      </a:cubicBezTo>
                      <a:cubicBezTo>
                        <a:pt x="264480" y="798043"/>
                        <a:pt x="201217" y="724463"/>
                        <a:pt x="143209" y="641994"/>
                      </a:cubicBezTo>
                      <a:cubicBezTo>
                        <a:pt x="121538" y="611173"/>
                        <a:pt x="29011" y="452722"/>
                        <a:pt x="26416" y="447337"/>
                      </a:cubicBezTo>
                      <a:cubicBezTo>
                        <a:pt x="20186" y="434490"/>
                        <a:pt x="-7131" y="394196"/>
                        <a:pt x="5717" y="386863"/>
                      </a:cubicBezTo>
                      <a:cubicBezTo>
                        <a:pt x="13438" y="382452"/>
                        <a:pt x="27519" y="410806"/>
                        <a:pt x="32904" y="421383"/>
                      </a:cubicBezTo>
                      <a:cubicBezTo>
                        <a:pt x="42507" y="440199"/>
                        <a:pt x="63595" y="481337"/>
                        <a:pt x="71835" y="486268"/>
                      </a:cubicBezTo>
                      <a:cubicBezTo>
                        <a:pt x="39392" y="324055"/>
                        <a:pt x="-13813" y="275910"/>
                        <a:pt x="3316" y="267929"/>
                      </a:cubicBezTo>
                      <a:close/>
                      <a:moveTo>
                        <a:pt x="672415" y="84952"/>
                      </a:moveTo>
                      <a:cubicBezTo>
                        <a:pt x="681888" y="86833"/>
                        <a:pt x="679488" y="95918"/>
                        <a:pt x="679099" y="102341"/>
                      </a:cubicBezTo>
                      <a:cubicBezTo>
                        <a:pt x="677281" y="131475"/>
                        <a:pt x="669560" y="159765"/>
                        <a:pt x="659049" y="186368"/>
                      </a:cubicBezTo>
                      <a:cubicBezTo>
                        <a:pt x="643477" y="225623"/>
                        <a:pt x="648667" y="262348"/>
                        <a:pt x="664175" y="301215"/>
                      </a:cubicBezTo>
                      <a:cubicBezTo>
                        <a:pt x="676502" y="292390"/>
                        <a:pt x="675206" y="277467"/>
                        <a:pt x="682342" y="267345"/>
                      </a:cubicBezTo>
                      <a:cubicBezTo>
                        <a:pt x="687468" y="260142"/>
                        <a:pt x="690388" y="249241"/>
                        <a:pt x="701743" y="252421"/>
                      </a:cubicBezTo>
                      <a:cubicBezTo>
                        <a:pt x="711671" y="255211"/>
                        <a:pt x="708751" y="265463"/>
                        <a:pt x="709270" y="273055"/>
                      </a:cubicBezTo>
                      <a:cubicBezTo>
                        <a:pt x="711671" y="313154"/>
                        <a:pt x="703496" y="352475"/>
                        <a:pt x="700641" y="392250"/>
                      </a:cubicBezTo>
                      <a:cubicBezTo>
                        <a:pt x="698110" y="427676"/>
                        <a:pt x="693633" y="462910"/>
                        <a:pt x="689545" y="502879"/>
                      </a:cubicBezTo>
                      <a:cubicBezTo>
                        <a:pt x="699148" y="492562"/>
                        <a:pt x="705117" y="484840"/>
                        <a:pt x="712320" y="478677"/>
                      </a:cubicBezTo>
                      <a:cubicBezTo>
                        <a:pt x="719263" y="472772"/>
                        <a:pt x="724518" y="457978"/>
                        <a:pt x="735419" y="465375"/>
                      </a:cubicBezTo>
                      <a:cubicBezTo>
                        <a:pt x="743400" y="470825"/>
                        <a:pt x="739377" y="483932"/>
                        <a:pt x="736846" y="493665"/>
                      </a:cubicBezTo>
                      <a:cubicBezTo>
                        <a:pt x="726399" y="534089"/>
                        <a:pt x="712450" y="573864"/>
                        <a:pt x="709660" y="615844"/>
                      </a:cubicBezTo>
                      <a:cubicBezTo>
                        <a:pt x="708945" y="626356"/>
                        <a:pt x="699213" y="646665"/>
                        <a:pt x="726270" y="643551"/>
                      </a:cubicBezTo>
                      <a:cubicBezTo>
                        <a:pt x="733472" y="642707"/>
                        <a:pt x="733278" y="651921"/>
                        <a:pt x="733343" y="657760"/>
                      </a:cubicBezTo>
                      <a:cubicBezTo>
                        <a:pt x="733667" y="708631"/>
                        <a:pt x="736392" y="759695"/>
                        <a:pt x="721209" y="809333"/>
                      </a:cubicBezTo>
                      <a:cubicBezTo>
                        <a:pt x="718873" y="816859"/>
                        <a:pt x="718224" y="828279"/>
                        <a:pt x="710049" y="828409"/>
                      </a:cubicBezTo>
                      <a:cubicBezTo>
                        <a:pt x="699148" y="828603"/>
                        <a:pt x="698954" y="816665"/>
                        <a:pt x="697527" y="808035"/>
                      </a:cubicBezTo>
                      <a:cubicBezTo>
                        <a:pt x="681565" y="714859"/>
                        <a:pt x="670664" y="621035"/>
                        <a:pt x="660671" y="527016"/>
                      </a:cubicBezTo>
                      <a:cubicBezTo>
                        <a:pt x="648408" y="411715"/>
                        <a:pt x="619469" y="300046"/>
                        <a:pt x="585599" y="189547"/>
                      </a:cubicBezTo>
                      <a:cubicBezTo>
                        <a:pt x="579305" y="169108"/>
                        <a:pt x="576320" y="148929"/>
                        <a:pt x="577034" y="127711"/>
                      </a:cubicBezTo>
                      <a:cubicBezTo>
                        <a:pt x="577489" y="113890"/>
                        <a:pt x="585014" y="105067"/>
                        <a:pt x="595461" y="98773"/>
                      </a:cubicBezTo>
                      <a:cubicBezTo>
                        <a:pt x="608698" y="90792"/>
                        <a:pt x="618755" y="92802"/>
                        <a:pt x="619144" y="111101"/>
                      </a:cubicBezTo>
                      <a:cubicBezTo>
                        <a:pt x="619404" y="123558"/>
                        <a:pt x="619209" y="136017"/>
                        <a:pt x="619209" y="148475"/>
                      </a:cubicBezTo>
                      <a:cubicBezTo>
                        <a:pt x="621156" y="148929"/>
                        <a:pt x="623102" y="149253"/>
                        <a:pt x="625049" y="149643"/>
                      </a:cubicBezTo>
                      <a:cubicBezTo>
                        <a:pt x="636144" y="131345"/>
                        <a:pt x="647110" y="112917"/>
                        <a:pt x="658465" y="94749"/>
                      </a:cubicBezTo>
                      <a:cubicBezTo>
                        <a:pt x="661644" y="89688"/>
                        <a:pt x="666186" y="83719"/>
                        <a:pt x="672415" y="84952"/>
                      </a:cubicBezTo>
                      <a:close/>
                      <a:moveTo>
                        <a:pt x="1121227" y="1510"/>
                      </a:moveTo>
                      <a:cubicBezTo>
                        <a:pt x="1129143" y="5663"/>
                        <a:pt x="1124860" y="13319"/>
                        <a:pt x="1125120" y="20067"/>
                      </a:cubicBezTo>
                      <a:cubicBezTo>
                        <a:pt x="1126289" y="56338"/>
                        <a:pt x="1106238" y="89689"/>
                        <a:pt x="1110975" y="126220"/>
                      </a:cubicBezTo>
                      <a:cubicBezTo>
                        <a:pt x="1112078" y="134589"/>
                        <a:pt x="1106238" y="146659"/>
                        <a:pt x="1116620" y="150293"/>
                      </a:cubicBezTo>
                      <a:cubicBezTo>
                        <a:pt x="1126029" y="153536"/>
                        <a:pt x="1130960" y="141662"/>
                        <a:pt x="1137708" y="136212"/>
                      </a:cubicBezTo>
                      <a:cubicBezTo>
                        <a:pt x="1149322" y="126868"/>
                        <a:pt x="1160548" y="117071"/>
                        <a:pt x="1172162" y="107663"/>
                      </a:cubicBezTo>
                      <a:cubicBezTo>
                        <a:pt x="1181311" y="100201"/>
                        <a:pt x="1192990" y="95529"/>
                        <a:pt x="1202204" y="103445"/>
                      </a:cubicBezTo>
                      <a:cubicBezTo>
                        <a:pt x="1212001" y="111816"/>
                        <a:pt x="1206681" y="123300"/>
                        <a:pt x="1200906" y="133358"/>
                      </a:cubicBezTo>
                      <a:cubicBezTo>
                        <a:pt x="1183387" y="163658"/>
                        <a:pt x="1163273" y="191949"/>
                        <a:pt x="1140368" y="218552"/>
                      </a:cubicBezTo>
                      <a:cubicBezTo>
                        <a:pt x="1115388" y="247621"/>
                        <a:pt x="1095662" y="279933"/>
                        <a:pt x="1093391" y="319838"/>
                      </a:cubicBezTo>
                      <a:cubicBezTo>
                        <a:pt x="1093196" y="323342"/>
                        <a:pt x="1095014" y="326910"/>
                        <a:pt x="1096701" y="333529"/>
                      </a:cubicBezTo>
                      <a:cubicBezTo>
                        <a:pt x="1110585" y="317308"/>
                        <a:pt x="1122330" y="303227"/>
                        <a:pt x="1134593" y="289537"/>
                      </a:cubicBezTo>
                      <a:cubicBezTo>
                        <a:pt x="1139265" y="284346"/>
                        <a:pt x="1145170" y="279154"/>
                        <a:pt x="1152696" y="284930"/>
                      </a:cubicBezTo>
                      <a:cubicBezTo>
                        <a:pt x="1158407" y="289341"/>
                        <a:pt x="1156201" y="295246"/>
                        <a:pt x="1154968" y="301346"/>
                      </a:cubicBezTo>
                      <a:cubicBezTo>
                        <a:pt x="1146338" y="345143"/>
                        <a:pt x="1119540" y="381544"/>
                        <a:pt x="1105849" y="423136"/>
                      </a:cubicBezTo>
                      <a:cubicBezTo>
                        <a:pt x="1094624" y="457460"/>
                        <a:pt x="1072239" y="486723"/>
                        <a:pt x="1063154" y="521826"/>
                      </a:cubicBezTo>
                      <a:cubicBezTo>
                        <a:pt x="1059002" y="529093"/>
                        <a:pt x="1054850" y="536361"/>
                        <a:pt x="1050697" y="543628"/>
                      </a:cubicBezTo>
                      <a:cubicBezTo>
                        <a:pt x="1010468" y="593201"/>
                        <a:pt x="1003720" y="653414"/>
                        <a:pt x="997232" y="713628"/>
                      </a:cubicBezTo>
                      <a:cubicBezTo>
                        <a:pt x="996388" y="721479"/>
                        <a:pt x="996452" y="729720"/>
                        <a:pt x="1002422" y="736273"/>
                      </a:cubicBezTo>
                      <a:cubicBezTo>
                        <a:pt x="1002422" y="736273"/>
                        <a:pt x="1003201" y="738024"/>
                        <a:pt x="1003201" y="738024"/>
                      </a:cubicBezTo>
                      <a:cubicBezTo>
                        <a:pt x="995868" y="764692"/>
                        <a:pt x="970563" y="764369"/>
                        <a:pt x="950968" y="771571"/>
                      </a:cubicBezTo>
                      <a:cubicBezTo>
                        <a:pt x="941819" y="774945"/>
                        <a:pt x="934162" y="767418"/>
                        <a:pt x="939808" y="757685"/>
                      </a:cubicBezTo>
                      <a:cubicBezTo>
                        <a:pt x="986719" y="677551"/>
                        <a:pt x="988601" y="581131"/>
                        <a:pt x="1033632" y="500220"/>
                      </a:cubicBezTo>
                      <a:cubicBezTo>
                        <a:pt x="1055887" y="460250"/>
                        <a:pt x="1061078" y="415284"/>
                        <a:pt x="1062441" y="370319"/>
                      </a:cubicBezTo>
                      <a:cubicBezTo>
                        <a:pt x="1063674" y="329376"/>
                        <a:pt x="1064518" y="288239"/>
                        <a:pt x="1062377" y="247361"/>
                      </a:cubicBezTo>
                      <a:cubicBezTo>
                        <a:pt x="1058418" y="173456"/>
                        <a:pt x="1071200" y="102406"/>
                        <a:pt x="1092223" y="32200"/>
                      </a:cubicBezTo>
                      <a:cubicBezTo>
                        <a:pt x="1094560" y="24479"/>
                        <a:pt x="1095468" y="16498"/>
                        <a:pt x="1101697" y="10724"/>
                      </a:cubicBezTo>
                      <a:cubicBezTo>
                        <a:pt x="1107211" y="5532"/>
                        <a:pt x="1111559" y="-3616"/>
                        <a:pt x="1121227" y="151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4" name="자유형: 도형 153">
                  <a:extLst>
                    <a:ext uri="{FF2B5EF4-FFF2-40B4-BE49-F238E27FC236}">
                      <a16:creationId xmlns:a16="http://schemas.microsoft.com/office/drawing/2014/main" id="{6809FFB4-0F63-4F03-8AD1-8C8E48D4E860}"/>
                    </a:ext>
                  </a:extLst>
                </p:cNvPr>
                <p:cNvSpPr/>
                <p:nvPr/>
              </p:nvSpPr>
              <p:spPr>
                <a:xfrm>
                  <a:off x="4700031" y="1485227"/>
                  <a:ext cx="203999" cy="240140"/>
                </a:xfrm>
                <a:custGeom>
                  <a:avLst/>
                  <a:gdLst>
                    <a:gd name="connsiteX0" fmla="*/ 8917 w 201698"/>
                    <a:gd name="connsiteY0" fmla="*/ 0 h 237431"/>
                    <a:gd name="connsiteX1" fmla="*/ 32397 w 201698"/>
                    <a:gd name="connsiteY1" fmla="*/ 19310 h 237431"/>
                    <a:gd name="connsiteX2" fmla="*/ 178283 w 201698"/>
                    <a:gd name="connsiteY2" fmla="*/ 69991 h 237431"/>
                    <a:gd name="connsiteX3" fmla="*/ 201698 w 201698"/>
                    <a:gd name="connsiteY3" fmla="*/ 72943 h 237431"/>
                    <a:gd name="connsiteX4" fmla="*/ 197015 w 201698"/>
                    <a:gd name="connsiteY4" fmla="*/ 79294 h 237431"/>
                    <a:gd name="connsiteX5" fmla="*/ 153198 w 201698"/>
                    <a:gd name="connsiteY5" fmla="*/ 131322 h 237431"/>
                    <a:gd name="connsiteX6" fmla="*/ 145500 w 201698"/>
                    <a:gd name="connsiteY6" fmla="*/ 151595 h 237431"/>
                    <a:gd name="connsiteX7" fmla="*/ 124265 w 201698"/>
                    <a:gd name="connsiteY7" fmla="*/ 144666 h 237431"/>
                    <a:gd name="connsiteX8" fmla="*/ 111499 w 201698"/>
                    <a:gd name="connsiteY8" fmla="*/ 132413 h 237431"/>
                    <a:gd name="connsiteX9" fmla="*/ 84747 w 201698"/>
                    <a:gd name="connsiteY9" fmla="*/ 116952 h 237431"/>
                    <a:gd name="connsiteX10" fmla="*/ 82052 w 201698"/>
                    <a:gd name="connsiteY10" fmla="*/ 160448 h 237431"/>
                    <a:gd name="connsiteX11" fmla="*/ 117273 w 201698"/>
                    <a:gd name="connsiteY11" fmla="*/ 214593 h 237431"/>
                    <a:gd name="connsiteX12" fmla="*/ 105917 w 201698"/>
                    <a:gd name="connsiteY12" fmla="*/ 237432 h 237431"/>
                    <a:gd name="connsiteX13" fmla="*/ 21684 w 201698"/>
                    <a:gd name="connsiteY13" fmla="*/ 215812 h 237431"/>
                    <a:gd name="connsiteX14" fmla="*/ 0 w 201698"/>
                    <a:gd name="connsiteY14" fmla="*/ 194000 h 237431"/>
                    <a:gd name="connsiteX15" fmla="*/ 8019 w 201698"/>
                    <a:gd name="connsiteY15" fmla="*/ 38428 h 237431"/>
                    <a:gd name="connsiteX16" fmla="*/ 8917 w 201698"/>
                    <a:gd name="connsiteY16" fmla="*/ 0 h 237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1698" h="237431">
                      <a:moveTo>
                        <a:pt x="8917" y="0"/>
                      </a:moveTo>
                      <a:cubicBezTo>
                        <a:pt x="19567" y="12895"/>
                        <a:pt x="26175" y="11868"/>
                        <a:pt x="32397" y="19310"/>
                      </a:cubicBezTo>
                      <a:cubicBezTo>
                        <a:pt x="83720" y="64218"/>
                        <a:pt x="120160" y="75958"/>
                        <a:pt x="178283" y="69991"/>
                      </a:cubicBezTo>
                      <a:cubicBezTo>
                        <a:pt x="185660" y="69222"/>
                        <a:pt x="193872" y="67169"/>
                        <a:pt x="201698" y="72943"/>
                      </a:cubicBezTo>
                      <a:cubicBezTo>
                        <a:pt x="200095" y="75252"/>
                        <a:pt x="198619" y="79230"/>
                        <a:pt x="197015" y="79294"/>
                      </a:cubicBezTo>
                      <a:cubicBezTo>
                        <a:pt x="163463" y="80833"/>
                        <a:pt x="146783" y="95845"/>
                        <a:pt x="153198" y="131322"/>
                      </a:cubicBezTo>
                      <a:cubicBezTo>
                        <a:pt x="154546" y="138636"/>
                        <a:pt x="155123" y="148066"/>
                        <a:pt x="145500" y="151595"/>
                      </a:cubicBezTo>
                      <a:cubicBezTo>
                        <a:pt x="137096" y="154674"/>
                        <a:pt x="130231" y="150504"/>
                        <a:pt x="124265" y="144666"/>
                      </a:cubicBezTo>
                      <a:cubicBezTo>
                        <a:pt x="120031" y="140496"/>
                        <a:pt x="116374" y="135556"/>
                        <a:pt x="111499" y="132413"/>
                      </a:cubicBezTo>
                      <a:cubicBezTo>
                        <a:pt x="102517" y="126639"/>
                        <a:pt x="96936" y="107136"/>
                        <a:pt x="84747" y="116952"/>
                      </a:cubicBezTo>
                      <a:cubicBezTo>
                        <a:pt x="71980" y="127280"/>
                        <a:pt x="72942" y="145564"/>
                        <a:pt x="82052" y="160448"/>
                      </a:cubicBezTo>
                      <a:cubicBezTo>
                        <a:pt x="93279" y="178796"/>
                        <a:pt x="104955" y="196951"/>
                        <a:pt x="117273" y="214593"/>
                      </a:cubicBezTo>
                      <a:cubicBezTo>
                        <a:pt x="128050" y="230118"/>
                        <a:pt x="121442" y="235636"/>
                        <a:pt x="105917" y="237432"/>
                      </a:cubicBezTo>
                      <a:cubicBezTo>
                        <a:pt x="77818" y="230375"/>
                        <a:pt x="49398" y="224216"/>
                        <a:pt x="21684" y="215812"/>
                      </a:cubicBezTo>
                      <a:cubicBezTo>
                        <a:pt x="11997" y="212861"/>
                        <a:pt x="3208" y="205227"/>
                        <a:pt x="0" y="194000"/>
                      </a:cubicBezTo>
                      <a:cubicBezTo>
                        <a:pt x="10521" y="142549"/>
                        <a:pt x="6736" y="90328"/>
                        <a:pt x="8019" y="38428"/>
                      </a:cubicBezTo>
                      <a:cubicBezTo>
                        <a:pt x="8404" y="25597"/>
                        <a:pt x="8597" y="12831"/>
                        <a:pt x="8917" y="0"/>
                      </a:cubicBezTo>
                      <a:close/>
                    </a:path>
                  </a:pathLst>
                </a:custGeom>
                <a:solidFill>
                  <a:srgbClr val="BDA281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5" name="자유형: 도형 154">
                  <a:extLst>
                    <a:ext uri="{FF2B5EF4-FFF2-40B4-BE49-F238E27FC236}">
                      <a16:creationId xmlns:a16="http://schemas.microsoft.com/office/drawing/2014/main" id="{6B6EDDF2-15B8-42E9-A6BE-C54CACE2C31E}"/>
                    </a:ext>
                  </a:extLst>
                </p:cNvPr>
                <p:cNvSpPr/>
                <p:nvPr/>
              </p:nvSpPr>
              <p:spPr>
                <a:xfrm>
                  <a:off x="5347412" y="2269368"/>
                  <a:ext cx="59351" cy="192644"/>
                </a:xfrm>
                <a:custGeom>
                  <a:avLst/>
                  <a:gdLst>
                    <a:gd name="connsiteX0" fmla="*/ 10951 w 58681"/>
                    <a:gd name="connsiteY0" fmla="*/ 190472 h 190471"/>
                    <a:gd name="connsiteX1" fmla="*/ 45 w 58681"/>
                    <a:gd name="connsiteY1" fmla="*/ 179309 h 190471"/>
                    <a:gd name="connsiteX2" fmla="*/ 50790 w 58681"/>
                    <a:gd name="connsiteY2" fmla="*/ 3593 h 190471"/>
                    <a:gd name="connsiteX3" fmla="*/ 58681 w 58681"/>
                    <a:gd name="connsiteY3" fmla="*/ 0 h 190471"/>
                    <a:gd name="connsiteX4" fmla="*/ 43990 w 58681"/>
                    <a:gd name="connsiteY4" fmla="*/ 31050 h 190471"/>
                    <a:gd name="connsiteX5" fmla="*/ 31416 w 58681"/>
                    <a:gd name="connsiteY5" fmla="*/ 53440 h 190471"/>
                    <a:gd name="connsiteX6" fmla="*/ 10951 w 58681"/>
                    <a:gd name="connsiteY6" fmla="*/ 190472 h 190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681" h="190471">
                      <a:moveTo>
                        <a:pt x="10951" y="190472"/>
                      </a:moveTo>
                      <a:cubicBezTo>
                        <a:pt x="4087" y="189894"/>
                        <a:pt x="173" y="186237"/>
                        <a:pt x="45" y="179309"/>
                      </a:cubicBezTo>
                      <a:cubicBezTo>
                        <a:pt x="-853" y="115604"/>
                        <a:pt x="11528" y="55685"/>
                        <a:pt x="50790" y="3593"/>
                      </a:cubicBezTo>
                      <a:cubicBezTo>
                        <a:pt x="52330" y="1604"/>
                        <a:pt x="55987" y="1155"/>
                        <a:pt x="58681" y="0"/>
                      </a:cubicBezTo>
                      <a:cubicBezTo>
                        <a:pt x="58040" y="12382"/>
                        <a:pt x="51239" y="21620"/>
                        <a:pt x="43990" y="31050"/>
                      </a:cubicBezTo>
                      <a:cubicBezTo>
                        <a:pt x="38729" y="37850"/>
                        <a:pt x="30839" y="46319"/>
                        <a:pt x="31416" y="53440"/>
                      </a:cubicBezTo>
                      <a:cubicBezTo>
                        <a:pt x="35265" y="100913"/>
                        <a:pt x="3317" y="142806"/>
                        <a:pt x="10951" y="190472"/>
                      </a:cubicBezTo>
                      <a:close/>
                    </a:path>
                  </a:pathLst>
                </a:custGeom>
                <a:solidFill>
                  <a:srgbClr val="BCA384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56" name="그룹 155">
              <a:extLst>
                <a:ext uri="{FF2B5EF4-FFF2-40B4-BE49-F238E27FC236}">
                  <a16:creationId xmlns:a16="http://schemas.microsoft.com/office/drawing/2014/main" id="{664A2786-12B2-41ED-ADC1-BF9AD0ED715C}"/>
                </a:ext>
              </a:extLst>
            </p:cNvPr>
            <p:cNvGrpSpPr/>
            <p:nvPr/>
          </p:nvGrpSpPr>
          <p:grpSpPr>
            <a:xfrm>
              <a:off x="3195893" y="1861320"/>
              <a:ext cx="1502404" cy="4539913"/>
              <a:chOff x="4144454" y="3291448"/>
              <a:chExt cx="1020143" cy="3082633"/>
            </a:xfrm>
          </p:grpSpPr>
          <p:grpSp>
            <p:nvGrpSpPr>
              <p:cNvPr id="157" name="그룹 156">
                <a:extLst>
                  <a:ext uri="{FF2B5EF4-FFF2-40B4-BE49-F238E27FC236}">
                    <a16:creationId xmlns:a16="http://schemas.microsoft.com/office/drawing/2014/main" id="{B767F493-D9C6-4521-AE91-D2D52EDA4D4B}"/>
                  </a:ext>
                </a:extLst>
              </p:cNvPr>
              <p:cNvGrpSpPr/>
              <p:nvPr/>
            </p:nvGrpSpPr>
            <p:grpSpPr>
              <a:xfrm>
                <a:off x="4149293" y="3291448"/>
                <a:ext cx="1015304" cy="2989528"/>
                <a:chOff x="7393036" y="74756"/>
                <a:chExt cx="2279625" cy="671228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9" name="자유형: 도형 158">
                  <a:extLst>
                    <a:ext uri="{FF2B5EF4-FFF2-40B4-BE49-F238E27FC236}">
                      <a16:creationId xmlns:a16="http://schemas.microsoft.com/office/drawing/2014/main" id="{8627743C-7A4E-4729-8AA2-CB2936771F0E}"/>
                    </a:ext>
                  </a:extLst>
                </p:cNvPr>
                <p:cNvSpPr/>
                <p:nvPr/>
              </p:nvSpPr>
              <p:spPr>
                <a:xfrm>
                  <a:off x="8299744" y="965697"/>
                  <a:ext cx="802417" cy="2117343"/>
                </a:xfrm>
                <a:custGeom>
                  <a:avLst/>
                  <a:gdLst>
                    <a:gd name="connsiteX0" fmla="*/ 8823 w 802416"/>
                    <a:gd name="connsiteY0" fmla="*/ 41129 h 2117343"/>
                    <a:gd name="connsiteX1" fmla="*/ 8628 w 802416"/>
                    <a:gd name="connsiteY1" fmla="*/ 44503 h 2117343"/>
                    <a:gd name="connsiteX2" fmla="*/ 7461 w 802416"/>
                    <a:gd name="connsiteY2" fmla="*/ 42362 h 2117343"/>
                    <a:gd name="connsiteX3" fmla="*/ 8823 w 802416"/>
                    <a:gd name="connsiteY3" fmla="*/ 41129 h 2117343"/>
                    <a:gd name="connsiteX4" fmla="*/ 527454 w 802416"/>
                    <a:gd name="connsiteY4" fmla="*/ 576 h 2117343"/>
                    <a:gd name="connsiteX5" fmla="*/ 532904 w 802416"/>
                    <a:gd name="connsiteY5" fmla="*/ 39896 h 2117343"/>
                    <a:gd name="connsiteX6" fmla="*/ 559377 w 802416"/>
                    <a:gd name="connsiteY6" fmla="*/ 147346 h 2117343"/>
                    <a:gd name="connsiteX7" fmla="*/ 583709 w 802416"/>
                    <a:gd name="connsiteY7" fmla="*/ 562290 h 2117343"/>
                    <a:gd name="connsiteX8" fmla="*/ 589809 w 802416"/>
                    <a:gd name="connsiteY8" fmla="*/ 849473 h 2117343"/>
                    <a:gd name="connsiteX9" fmla="*/ 616607 w 802416"/>
                    <a:gd name="connsiteY9" fmla="*/ 1159365 h 2117343"/>
                    <a:gd name="connsiteX10" fmla="*/ 628156 w 802416"/>
                    <a:gd name="connsiteY10" fmla="*/ 1248063 h 2117343"/>
                    <a:gd name="connsiteX11" fmla="*/ 742160 w 802416"/>
                    <a:gd name="connsiteY11" fmla="*/ 1804715 h 2117343"/>
                    <a:gd name="connsiteX12" fmla="*/ 754682 w 802416"/>
                    <a:gd name="connsiteY12" fmla="*/ 1850913 h 2117343"/>
                    <a:gd name="connsiteX13" fmla="*/ 799843 w 802416"/>
                    <a:gd name="connsiteY13" fmla="*/ 2027792 h 2117343"/>
                    <a:gd name="connsiteX14" fmla="*/ 765454 w 802416"/>
                    <a:gd name="connsiteY14" fmla="*/ 2078532 h 2117343"/>
                    <a:gd name="connsiteX15" fmla="*/ 650087 w 802416"/>
                    <a:gd name="connsiteY15" fmla="*/ 2103837 h 2117343"/>
                    <a:gd name="connsiteX16" fmla="*/ 245202 w 802416"/>
                    <a:gd name="connsiteY16" fmla="*/ 2114867 h 2117343"/>
                    <a:gd name="connsiteX17" fmla="*/ 97459 w 802416"/>
                    <a:gd name="connsiteY17" fmla="*/ 2089757 h 2117343"/>
                    <a:gd name="connsiteX18" fmla="*/ 0 w 802416"/>
                    <a:gd name="connsiteY18" fmla="*/ 2069448 h 2117343"/>
                    <a:gd name="connsiteX19" fmla="*/ 64 w 802416"/>
                    <a:gd name="connsiteY19" fmla="*/ 2069383 h 2117343"/>
                    <a:gd name="connsiteX20" fmla="*/ 45874 w 802416"/>
                    <a:gd name="connsiteY20" fmla="*/ 1942597 h 2117343"/>
                    <a:gd name="connsiteX21" fmla="*/ 124970 w 802416"/>
                    <a:gd name="connsiteY21" fmla="*/ 1666444 h 2117343"/>
                    <a:gd name="connsiteX22" fmla="*/ 121855 w 802416"/>
                    <a:gd name="connsiteY22" fmla="*/ 1202579 h 2117343"/>
                    <a:gd name="connsiteX23" fmla="*/ 51195 w 802416"/>
                    <a:gd name="connsiteY23" fmla="*/ 631586 h 2117343"/>
                    <a:gd name="connsiteX24" fmla="*/ 17000 w 802416"/>
                    <a:gd name="connsiteY24" fmla="*/ 424862 h 2117343"/>
                    <a:gd name="connsiteX25" fmla="*/ 6488 w 802416"/>
                    <a:gd name="connsiteY25" fmla="*/ 167591 h 2117343"/>
                    <a:gd name="connsiteX26" fmla="*/ 8306 w 802416"/>
                    <a:gd name="connsiteY26" fmla="*/ 62736 h 2117343"/>
                    <a:gd name="connsiteX27" fmla="*/ 142683 w 802416"/>
                    <a:gd name="connsiteY27" fmla="*/ 288862 h 2117343"/>
                    <a:gd name="connsiteX28" fmla="*/ 304443 w 802416"/>
                    <a:gd name="connsiteY28" fmla="*/ 433686 h 2117343"/>
                    <a:gd name="connsiteX29" fmla="*/ 329683 w 802416"/>
                    <a:gd name="connsiteY29" fmla="*/ 495392 h 2117343"/>
                    <a:gd name="connsiteX30" fmla="*/ 429153 w 802416"/>
                    <a:gd name="connsiteY30" fmla="*/ 317087 h 2117343"/>
                    <a:gd name="connsiteX31" fmla="*/ 469511 w 802416"/>
                    <a:gd name="connsiteY31" fmla="*/ 265958 h 2117343"/>
                    <a:gd name="connsiteX32" fmla="*/ 507988 w 802416"/>
                    <a:gd name="connsiteY32" fmla="*/ 110816 h 2117343"/>
                    <a:gd name="connsiteX33" fmla="*/ 507859 w 802416"/>
                    <a:gd name="connsiteY33" fmla="*/ 106145 h 2117343"/>
                    <a:gd name="connsiteX34" fmla="*/ 508053 w 802416"/>
                    <a:gd name="connsiteY34" fmla="*/ 74545 h 2117343"/>
                    <a:gd name="connsiteX35" fmla="*/ 507988 w 802416"/>
                    <a:gd name="connsiteY35" fmla="*/ 71885 h 2117343"/>
                    <a:gd name="connsiteX36" fmla="*/ 507923 w 802416"/>
                    <a:gd name="connsiteY36" fmla="*/ 72014 h 2117343"/>
                    <a:gd name="connsiteX37" fmla="*/ 507728 w 802416"/>
                    <a:gd name="connsiteY37" fmla="*/ 61309 h 2117343"/>
                    <a:gd name="connsiteX38" fmla="*/ 527454 w 802416"/>
                    <a:gd name="connsiteY38" fmla="*/ 576 h 2117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02416" h="2117343">
                      <a:moveTo>
                        <a:pt x="8823" y="41129"/>
                      </a:moveTo>
                      <a:cubicBezTo>
                        <a:pt x="8759" y="42297"/>
                        <a:pt x="8694" y="43400"/>
                        <a:pt x="8628" y="44503"/>
                      </a:cubicBezTo>
                      <a:cubicBezTo>
                        <a:pt x="8240" y="43724"/>
                        <a:pt x="7915" y="42945"/>
                        <a:pt x="7461" y="42362"/>
                      </a:cubicBezTo>
                      <a:cubicBezTo>
                        <a:pt x="7980" y="41908"/>
                        <a:pt x="8434" y="41518"/>
                        <a:pt x="8823" y="41129"/>
                      </a:cubicBezTo>
                      <a:close/>
                      <a:moveTo>
                        <a:pt x="527454" y="576"/>
                      </a:moveTo>
                      <a:cubicBezTo>
                        <a:pt x="528751" y="11606"/>
                        <a:pt x="529920" y="29190"/>
                        <a:pt x="532904" y="39896"/>
                      </a:cubicBezTo>
                      <a:cubicBezTo>
                        <a:pt x="542897" y="75453"/>
                        <a:pt x="554641" y="110492"/>
                        <a:pt x="559377" y="147346"/>
                      </a:cubicBezTo>
                      <a:cubicBezTo>
                        <a:pt x="577026" y="285098"/>
                        <a:pt x="578259" y="423823"/>
                        <a:pt x="583709" y="562290"/>
                      </a:cubicBezTo>
                      <a:cubicBezTo>
                        <a:pt x="587473" y="657931"/>
                        <a:pt x="580335" y="753831"/>
                        <a:pt x="589809" y="849473"/>
                      </a:cubicBezTo>
                      <a:cubicBezTo>
                        <a:pt x="599995" y="952639"/>
                        <a:pt x="601553" y="1056586"/>
                        <a:pt x="616607" y="1159365"/>
                      </a:cubicBezTo>
                      <a:cubicBezTo>
                        <a:pt x="625690" y="1188238"/>
                        <a:pt x="625236" y="1218540"/>
                        <a:pt x="628156" y="1248063"/>
                      </a:cubicBezTo>
                      <a:cubicBezTo>
                        <a:pt x="647038" y="1437594"/>
                        <a:pt x="720229" y="1615899"/>
                        <a:pt x="742160" y="1804715"/>
                      </a:cubicBezTo>
                      <a:cubicBezTo>
                        <a:pt x="743977" y="1820482"/>
                        <a:pt x="749557" y="1835730"/>
                        <a:pt x="754682" y="1850913"/>
                      </a:cubicBezTo>
                      <a:cubicBezTo>
                        <a:pt x="774083" y="1908727"/>
                        <a:pt x="789591" y="1967578"/>
                        <a:pt x="799843" y="2027792"/>
                      </a:cubicBezTo>
                      <a:cubicBezTo>
                        <a:pt x="805358" y="2071135"/>
                        <a:pt x="805293" y="2070810"/>
                        <a:pt x="765454" y="2078532"/>
                      </a:cubicBezTo>
                      <a:cubicBezTo>
                        <a:pt x="757213" y="2080154"/>
                        <a:pt x="681102" y="2100073"/>
                        <a:pt x="650087" y="2103837"/>
                      </a:cubicBezTo>
                      <a:cubicBezTo>
                        <a:pt x="515515" y="2120188"/>
                        <a:pt x="380229" y="2118631"/>
                        <a:pt x="245202" y="2114867"/>
                      </a:cubicBezTo>
                      <a:cubicBezTo>
                        <a:pt x="195695" y="2113505"/>
                        <a:pt x="146446" y="2099685"/>
                        <a:pt x="97459" y="2089757"/>
                      </a:cubicBezTo>
                      <a:cubicBezTo>
                        <a:pt x="64951" y="2083138"/>
                        <a:pt x="31145" y="2082425"/>
                        <a:pt x="0" y="2069448"/>
                      </a:cubicBezTo>
                      <a:cubicBezTo>
                        <a:pt x="64" y="2069448"/>
                        <a:pt x="64" y="2069383"/>
                        <a:pt x="64" y="2069383"/>
                      </a:cubicBezTo>
                      <a:cubicBezTo>
                        <a:pt x="14469" y="2026818"/>
                        <a:pt x="33092" y="1985746"/>
                        <a:pt x="45874" y="1942597"/>
                      </a:cubicBezTo>
                      <a:cubicBezTo>
                        <a:pt x="72997" y="1850784"/>
                        <a:pt x="114653" y="1763059"/>
                        <a:pt x="124970" y="1666444"/>
                      </a:cubicBezTo>
                      <a:cubicBezTo>
                        <a:pt x="141515" y="1511692"/>
                        <a:pt x="139373" y="1355708"/>
                        <a:pt x="121855" y="1202579"/>
                      </a:cubicBezTo>
                      <a:cubicBezTo>
                        <a:pt x="100118" y="1012140"/>
                        <a:pt x="82730" y="820922"/>
                        <a:pt x="51195" y="631586"/>
                      </a:cubicBezTo>
                      <a:cubicBezTo>
                        <a:pt x="39710" y="562678"/>
                        <a:pt x="28226" y="493770"/>
                        <a:pt x="17000" y="424862"/>
                      </a:cubicBezTo>
                      <a:cubicBezTo>
                        <a:pt x="3114" y="339797"/>
                        <a:pt x="4801" y="253499"/>
                        <a:pt x="6488" y="167591"/>
                      </a:cubicBezTo>
                      <a:cubicBezTo>
                        <a:pt x="7202" y="132683"/>
                        <a:pt x="843" y="97839"/>
                        <a:pt x="8306" y="62736"/>
                      </a:cubicBezTo>
                      <a:cubicBezTo>
                        <a:pt x="7851" y="162140"/>
                        <a:pt x="55867" y="238316"/>
                        <a:pt x="142683" y="288862"/>
                      </a:cubicBezTo>
                      <a:cubicBezTo>
                        <a:pt x="206725" y="326171"/>
                        <a:pt x="271935" y="361534"/>
                        <a:pt x="304443" y="433686"/>
                      </a:cubicBezTo>
                      <a:cubicBezTo>
                        <a:pt x="313072" y="452828"/>
                        <a:pt x="320405" y="472552"/>
                        <a:pt x="329683" y="495392"/>
                      </a:cubicBezTo>
                      <a:cubicBezTo>
                        <a:pt x="347526" y="386190"/>
                        <a:pt x="347592" y="386190"/>
                        <a:pt x="429153" y="317087"/>
                      </a:cubicBezTo>
                      <a:cubicBezTo>
                        <a:pt x="446088" y="302748"/>
                        <a:pt x="462828" y="286981"/>
                        <a:pt x="469511" y="265958"/>
                      </a:cubicBezTo>
                      <a:cubicBezTo>
                        <a:pt x="485992" y="214244"/>
                        <a:pt x="505977" y="165968"/>
                        <a:pt x="507988" y="110816"/>
                      </a:cubicBezTo>
                      <a:cubicBezTo>
                        <a:pt x="507859" y="109389"/>
                        <a:pt x="507923" y="107702"/>
                        <a:pt x="507859" y="106145"/>
                      </a:cubicBezTo>
                      <a:cubicBezTo>
                        <a:pt x="509546" y="95633"/>
                        <a:pt x="508638" y="85121"/>
                        <a:pt x="508053" y="74545"/>
                      </a:cubicBezTo>
                      <a:cubicBezTo>
                        <a:pt x="507988" y="73637"/>
                        <a:pt x="508053" y="72729"/>
                        <a:pt x="507988" y="71885"/>
                      </a:cubicBezTo>
                      <a:cubicBezTo>
                        <a:pt x="507923" y="71950"/>
                        <a:pt x="507923" y="71950"/>
                        <a:pt x="507923" y="72014"/>
                      </a:cubicBezTo>
                      <a:cubicBezTo>
                        <a:pt x="507728" y="68446"/>
                        <a:pt x="507664" y="64877"/>
                        <a:pt x="507728" y="61309"/>
                      </a:cubicBezTo>
                      <a:cubicBezTo>
                        <a:pt x="508182" y="44114"/>
                        <a:pt x="507988" y="-5913"/>
                        <a:pt x="527454" y="576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60" name="자유형: 도형 159">
                  <a:extLst>
                    <a:ext uri="{FF2B5EF4-FFF2-40B4-BE49-F238E27FC236}">
                      <a16:creationId xmlns:a16="http://schemas.microsoft.com/office/drawing/2014/main" id="{C212234B-59C7-4083-874C-292FE2B50870}"/>
                    </a:ext>
                  </a:extLst>
                </p:cNvPr>
                <p:cNvSpPr/>
                <p:nvPr/>
              </p:nvSpPr>
              <p:spPr>
                <a:xfrm>
                  <a:off x="7706692" y="74801"/>
                  <a:ext cx="1752425" cy="3579546"/>
                </a:xfrm>
                <a:custGeom>
                  <a:avLst/>
                  <a:gdLst>
                    <a:gd name="connsiteX0" fmla="*/ 1676502 w 1752425"/>
                    <a:gd name="connsiteY0" fmla="*/ 3276175 h 3579546"/>
                    <a:gd name="connsiteX1" fmla="*/ 1695781 w 1752425"/>
                    <a:gd name="connsiteY1" fmla="*/ 3279063 h 3579546"/>
                    <a:gd name="connsiteX2" fmla="*/ 1752425 w 1752425"/>
                    <a:gd name="connsiteY2" fmla="*/ 3332138 h 3579546"/>
                    <a:gd name="connsiteX3" fmla="*/ 1644002 w 1752425"/>
                    <a:gd name="connsiteY3" fmla="*/ 3482283 h 3579546"/>
                    <a:gd name="connsiteX4" fmla="*/ 1607796 w 1752425"/>
                    <a:gd name="connsiteY4" fmla="*/ 3512520 h 3579546"/>
                    <a:gd name="connsiteX5" fmla="*/ 1666712 w 1752425"/>
                    <a:gd name="connsiteY5" fmla="*/ 3293143 h 3579546"/>
                    <a:gd name="connsiteX6" fmla="*/ 1676502 w 1752425"/>
                    <a:gd name="connsiteY6" fmla="*/ 3276175 h 3579546"/>
                    <a:gd name="connsiteX7" fmla="*/ 184340 w 1752425"/>
                    <a:gd name="connsiteY7" fmla="*/ 3187143 h 3579546"/>
                    <a:gd name="connsiteX8" fmla="*/ 195046 w 1752425"/>
                    <a:gd name="connsiteY8" fmla="*/ 3188027 h 3579546"/>
                    <a:gd name="connsiteX9" fmla="*/ 196797 w 1752425"/>
                    <a:gd name="connsiteY9" fmla="*/ 3213527 h 3579546"/>
                    <a:gd name="connsiteX10" fmla="*/ 153064 w 1752425"/>
                    <a:gd name="connsiteY10" fmla="*/ 3314749 h 3579546"/>
                    <a:gd name="connsiteX11" fmla="*/ 151183 w 1752425"/>
                    <a:gd name="connsiteY11" fmla="*/ 3367112 h 3579546"/>
                    <a:gd name="connsiteX12" fmla="*/ 216133 w 1752425"/>
                    <a:gd name="connsiteY12" fmla="*/ 3366527 h 3579546"/>
                    <a:gd name="connsiteX13" fmla="*/ 240595 w 1752425"/>
                    <a:gd name="connsiteY13" fmla="*/ 3351539 h 3579546"/>
                    <a:gd name="connsiteX14" fmla="*/ 240400 w 1752425"/>
                    <a:gd name="connsiteY14" fmla="*/ 3568905 h 3579546"/>
                    <a:gd name="connsiteX15" fmla="*/ 235664 w 1752425"/>
                    <a:gd name="connsiteY15" fmla="*/ 3579546 h 3579546"/>
                    <a:gd name="connsiteX16" fmla="*/ 164809 w 1752425"/>
                    <a:gd name="connsiteY16" fmla="*/ 3516023 h 3579546"/>
                    <a:gd name="connsiteX17" fmla="*/ 0 w 1752425"/>
                    <a:gd name="connsiteY17" fmla="*/ 3324741 h 3579546"/>
                    <a:gd name="connsiteX18" fmla="*/ 114523 w 1752425"/>
                    <a:gd name="connsiteY18" fmla="*/ 3222611 h 3579546"/>
                    <a:gd name="connsiteX19" fmla="*/ 172855 w 1752425"/>
                    <a:gd name="connsiteY19" fmla="*/ 3192634 h 3579546"/>
                    <a:gd name="connsiteX20" fmla="*/ 184340 w 1752425"/>
                    <a:gd name="connsiteY20" fmla="*/ 3187143 h 3579546"/>
                    <a:gd name="connsiteX21" fmla="*/ 784465 w 1752425"/>
                    <a:gd name="connsiteY21" fmla="*/ 857 h 3579546"/>
                    <a:gd name="connsiteX22" fmla="*/ 997613 w 1752425"/>
                    <a:gd name="connsiteY22" fmla="*/ 37776 h 3579546"/>
                    <a:gd name="connsiteX23" fmla="*/ 1077876 w 1752425"/>
                    <a:gd name="connsiteY23" fmla="*/ 98899 h 3579546"/>
                    <a:gd name="connsiteX24" fmla="*/ 1153857 w 1752425"/>
                    <a:gd name="connsiteY24" fmla="*/ 388482 h 3579546"/>
                    <a:gd name="connsiteX25" fmla="*/ 1152495 w 1752425"/>
                    <a:gd name="connsiteY25" fmla="*/ 415410 h 3579546"/>
                    <a:gd name="connsiteX26" fmla="*/ 1174751 w 1752425"/>
                    <a:gd name="connsiteY26" fmla="*/ 459791 h 3579546"/>
                    <a:gd name="connsiteX27" fmla="*/ 1102662 w 1752425"/>
                    <a:gd name="connsiteY27" fmla="*/ 660092 h 3579546"/>
                    <a:gd name="connsiteX28" fmla="*/ 1095460 w 1752425"/>
                    <a:gd name="connsiteY28" fmla="*/ 703111 h 3579546"/>
                    <a:gd name="connsiteX29" fmla="*/ 1111033 w 1752425"/>
                    <a:gd name="connsiteY29" fmla="*/ 892058 h 3579546"/>
                    <a:gd name="connsiteX30" fmla="*/ 1099742 w 1752425"/>
                    <a:gd name="connsiteY30" fmla="*/ 965443 h 3579546"/>
                    <a:gd name="connsiteX31" fmla="*/ 1100846 w 1752425"/>
                    <a:gd name="connsiteY31" fmla="*/ 962847 h 3579546"/>
                    <a:gd name="connsiteX32" fmla="*/ 1100846 w 1752425"/>
                    <a:gd name="connsiteY32" fmla="*/ 1001779 h 3579546"/>
                    <a:gd name="connsiteX33" fmla="*/ 1062369 w 1752425"/>
                    <a:gd name="connsiteY33" fmla="*/ 1156920 h 3579546"/>
                    <a:gd name="connsiteX34" fmla="*/ 1022010 w 1752425"/>
                    <a:gd name="connsiteY34" fmla="*/ 1208050 h 3579546"/>
                    <a:gd name="connsiteX35" fmla="*/ 922540 w 1752425"/>
                    <a:gd name="connsiteY35" fmla="*/ 1386355 h 3579546"/>
                    <a:gd name="connsiteX36" fmla="*/ 897301 w 1752425"/>
                    <a:gd name="connsiteY36" fmla="*/ 1324649 h 3579546"/>
                    <a:gd name="connsiteX37" fmla="*/ 735541 w 1752425"/>
                    <a:gd name="connsiteY37" fmla="*/ 1179824 h 3579546"/>
                    <a:gd name="connsiteX38" fmla="*/ 601229 w 1752425"/>
                    <a:gd name="connsiteY38" fmla="*/ 943382 h 3579546"/>
                    <a:gd name="connsiteX39" fmla="*/ 605640 w 1752425"/>
                    <a:gd name="connsiteY39" fmla="*/ 908344 h 3579546"/>
                    <a:gd name="connsiteX40" fmla="*/ 605575 w 1752425"/>
                    <a:gd name="connsiteY40" fmla="*/ 908085 h 3579546"/>
                    <a:gd name="connsiteX41" fmla="*/ 611610 w 1752425"/>
                    <a:gd name="connsiteY41" fmla="*/ 808031 h 3579546"/>
                    <a:gd name="connsiteX42" fmla="*/ 572030 w 1752425"/>
                    <a:gd name="connsiteY42" fmla="*/ 662688 h 3579546"/>
                    <a:gd name="connsiteX43" fmla="*/ 500850 w 1752425"/>
                    <a:gd name="connsiteY43" fmla="*/ 530387 h 3579546"/>
                    <a:gd name="connsiteX44" fmla="*/ 520835 w 1752425"/>
                    <a:gd name="connsiteY44" fmla="*/ 480684 h 3579546"/>
                    <a:gd name="connsiteX45" fmla="*/ 565995 w 1752425"/>
                    <a:gd name="connsiteY45" fmla="*/ 109150 h 3579546"/>
                    <a:gd name="connsiteX46" fmla="*/ 784465 w 1752425"/>
                    <a:gd name="connsiteY46" fmla="*/ 857 h 3579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752425" h="3579546">
                      <a:moveTo>
                        <a:pt x="1676502" y="3276175"/>
                      </a:moveTo>
                      <a:cubicBezTo>
                        <a:pt x="1681230" y="3274439"/>
                        <a:pt x="1687540" y="3276013"/>
                        <a:pt x="1695781" y="3279063"/>
                      </a:cubicBezTo>
                      <a:cubicBezTo>
                        <a:pt x="1722643" y="3288925"/>
                        <a:pt x="1741330" y="3306054"/>
                        <a:pt x="1752425" y="3332138"/>
                      </a:cubicBezTo>
                      <a:cubicBezTo>
                        <a:pt x="1722903" y="3386967"/>
                        <a:pt x="1680079" y="3432192"/>
                        <a:pt x="1644002" y="3482283"/>
                      </a:cubicBezTo>
                      <a:cubicBezTo>
                        <a:pt x="1634724" y="3495131"/>
                        <a:pt x="1622979" y="3506161"/>
                        <a:pt x="1607796" y="3512520"/>
                      </a:cubicBezTo>
                      <a:cubicBezTo>
                        <a:pt x="1618372" y="3458470"/>
                        <a:pt x="1662819" y="3313452"/>
                        <a:pt x="1666712" y="3293143"/>
                      </a:cubicBezTo>
                      <a:cubicBezTo>
                        <a:pt x="1668626" y="3282956"/>
                        <a:pt x="1671773" y="3277911"/>
                        <a:pt x="1676502" y="3276175"/>
                      </a:cubicBezTo>
                      <a:close/>
                      <a:moveTo>
                        <a:pt x="184340" y="3187143"/>
                      </a:moveTo>
                      <a:cubicBezTo>
                        <a:pt x="188233" y="3185821"/>
                        <a:pt x="191996" y="3185561"/>
                        <a:pt x="195046" y="3188027"/>
                      </a:cubicBezTo>
                      <a:cubicBezTo>
                        <a:pt x="202378" y="3193997"/>
                        <a:pt x="198873" y="3205027"/>
                        <a:pt x="196797" y="3213527"/>
                      </a:cubicBezTo>
                      <a:cubicBezTo>
                        <a:pt x="187972" y="3249733"/>
                        <a:pt x="168053" y="3281202"/>
                        <a:pt x="153064" y="3314749"/>
                      </a:cubicBezTo>
                      <a:cubicBezTo>
                        <a:pt x="145732" y="3331164"/>
                        <a:pt x="126526" y="3348035"/>
                        <a:pt x="151183" y="3367112"/>
                      </a:cubicBezTo>
                      <a:cubicBezTo>
                        <a:pt x="173698" y="3384501"/>
                        <a:pt x="194396" y="3384241"/>
                        <a:pt x="216133" y="3366527"/>
                      </a:cubicBezTo>
                      <a:cubicBezTo>
                        <a:pt x="222750" y="3361141"/>
                        <a:pt x="230797" y="3357442"/>
                        <a:pt x="240595" y="3351539"/>
                      </a:cubicBezTo>
                      <a:cubicBezTo>
                        <a:pt x="240595" y="3426221"/>
                        <a:pt x="240659" y="3497531"/>
                        <a:pt x="240400" y="3568905"/>
                      </a:cubicBezTo>
                      <a:cubicBezTo>
                        <a:pt x="240400" y="3572473"/>
                        <a:pt x="237285" y="3576042"/>
                        <a:pt x="235664" y="3579546"/>
                      </a:cubicBezTo>
                      <a:cubicBezTo>
                        <a:pt x="212046" y="3558394"/>
                        <a:pt x="187778" y="3537890"/>
                        <a:pt x="164809" y="3516023"/>
                      </a:cubicBezTo>
                      <a:cubicBezTo>
                        <a:pt x="103686" y="3457756"/>
                        <a:pt x="51908" y="3391183"/>
                        <a:pt x="0" y="3324741"/>
                      </a:cubicBezTo>
                      <a:cubicBezTo>
                        <a:pt x="31145" y="3282825"/>
                        <a:pt x="71699" y="3251225"/>
                        <a:pt x="114523" y="3222611"/>
                      </a:cubicBezTo>
                      <a:cubicBezTo>
                        <a:pt x="132561" y="3210542"/>
                        <a:pt x="153259" y="3202432"/>
                        <a:pt x="172855" y="3192634"/>
                      </a:cubicBezTo>
                      <a:cubicBezTo>
                        <a:pt x="176424" y="3190849"/>
                        <a:pt x="180446" y="3188465"/>
                        <a:pt x="184340" y="3187143"/>
                      </a:cubicBezTo>
                      <a:close/>
                      <a:moveTo>
                        <a:pt x="784465" y="857"/>
                      </a:moveTo>
                      <a:cubicBezTo>
                        <a:pt x="857979" y="-2971"/>
                        <a:pt x="929808" y="5464"/>
                        <a:pt x="997613" y="37776"/>
                      </a:cubicBezTo>
                      <a:cubicBezTo>
                        <a:pt x="1028888" y="52700"/>
                        <a:pt x="1056594" y="71646"/>
                        <a:pt x="1077876" y="98899"/>
                      </a:cubicBezTo>
                      <a:cubicBezTo>
                        <a:pt x="1144643" y="184418"/>
                        <a:pt x="1171117" y="280707"/>
                        <a:pt x="1153857" y="388482"/>
                      </a:cubicBezTo>
                      <a:cubicBezTo>
                        <a:pt x="1152495" y="397306"/>
                        <a:pt x="1152884" y="406456"/>
                        <a:pt x="1152495" y="415410"/>
                      </a:cubicBezTo>
                      <a:cubicBezTo>
                        <a:pt x="1172479" y="423974"/>
                        <a:pt x="1174491" y="440455"/>
                        <a:pt x="1174751" y="459791"/>
                      </a:cubicBezTo>
                      <a:cubicBezTo>
                        <a:pt x="1175788" y="535837"/>
                        <a:pt x="1147239" y="600722"/>
                        <a:pt x="1102662" y="660092"/>
                      </a:cubicBezTo>
                      <a:cubicBezTo>
                        <a:pt x="1100262" y="674432"/>
                        <a:pt x="1097860" y="688771"/>
                        <a:pt x="1095460" y="703111"/>
                      </a:cubicBezTo>
                      <a:cubicBezTo>
                        <a:pt x="1098511" y="766244"/>
                        <a:pt x="1101300" y="829379"/>
                        <a:pt x="1111033" y="892058"/>
                      </a:cubicBezTo>
                      <a:cubicBezTo>
                        <a:pt x="1100975" y="919050"/>
                        <a:pt x="1100651" y="943057"/>
                        <a:pt x="1099742" y="965443"/>
                      </a:cubicBezTo>
                      <a:cubicBezTo>
                        <a:pt x="1100132" y="964534"/>
                        <a:pt x="1100456" y="963691"/>
                        <a:pt x="1100846" y="962847"/>
                      </a:cubicBezTo>
                      <a:cubicBezTo>
                        <a:pt x="1101754" y="974657"/>
                        <a:pt x="1099938" y="989969"/>
                        <a:pt x="1100846" y="1001779"/>
                      </a:cubicBezTo>
                      <a:cubicBezTo>
                        <a:pt x="1098834" y="1056932"/>
                        <a:pt x="1078785" y="1105271"/>
                        <a:pt x="1062369" y="1156920"/>
                      </a:cubicBezTo>
                      <a:cubicBezTo>
                        <a:pt x="1055685" y="1177878"/>
                        <a:pt x="1038945" y="1193710"/>
                        <a:pt x="1022010" y="1208050"/>
                      </a:cubicBezTo>
                      <a:cubicBezTo>
                        <a:pt x="940449" y="1277152"/>
                        <a:pt x="940449" y="1277152"/>
                        <a:pt x="922540" y="1386355"/>
                      </a:cubicBezTo>
                      <a:cubicBezTo>
                        <a:pt x="913262" y="1363580"/>
                        <a:pt x="905930" y="1343790"/>
                        <a:pt x="897301" y="1324649"/>
                      </a:cubicBezTo>
                      <a:cubicBezTo>
                        <a:pt x="864793" y="1252496"/>
                        <a:pt x="799582" y="1217134"/>
                        <a:pt x="735541" y="1179824"/>
                      </a:cubicBezTo>
                      <a:cubicBezTo>
                        <a:pt x="645740" y="1127527"/>
                        <a:pt x="597270" y="1047847"/>
                        <a:pt x="601229" y="943382"/>
                      </a:cubicBezTo>
                      <a:cubicBezTo>
                        <a:pt x="601423" y="937088"/>
                        <a:pt x="602331" y="917493"/>
                        <a:pt x="605640" y="908344"/>
                      </a:cubicBezTo>
                      <a:cubicBezTo>
                        <a:pt x="605640" y="908279"/>
                        <a:pt x="605575" y="908149"/>
                        <a:pt x="605575" y="908085"/>
                      </a:cubicBezTo>
                      <a:cubicBezTo>
                        <a:pt x="607587" y="874733"/>
                        <a:pt x="609598" y="841382"/>
                        <a:pt x="611610" y="808031"/>
                      </a:cubicBezTo>
                      <a:cubicBezTo>
                        <a:pt x="587926" y="762416"/>
                        <a:pt x="573133" y="714402"/>
                        <a:pt x="572030" y="662688"/>
                      </a:cubicBezTo>
                      <a:cubicBezTo>
                        <a:pt x="524533" y="631478"/>
                        <a:pt x="511297" y="580997"/>
                        <a:pt x="500850" y="530387"/>
                      </a:cubicBezTo>
                      <a:cubicBezTo>
                        <a:pt x="497151" y="512543"/>
                        <a:pt x="502537" y="492558"/>
                        <a:pt x="520835" y="480684"/>
                      </a:cubicBezTo>
                      <a:cubicBezTo>
                        <a:pt x="469315" y="348707"/>
                        <a:pt x="481838" y="222310"/>
                        <a:pt x="565995" y="109150"/>
                      </a:cubicBezTo>
                      <a:cubicBezTo>
                        <a:pt x="618293" y="38749"/>
                        <a:pt x="696479" y="5398"/>
                        <a:pt x="784465" y="857"/>
                      </a:cubicBezTo>
                      <a:close/>
                    </a:path>
                  </a:pathLst>
                </a:custGeom>
                <a:solidFill>
                  <a:srgbClr val="9A5E28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1" name="자유형: 도형 160">
                  <a:extLst>
                    <a:ext uri="{FF2B5EF4-FFF2-40B4-BE49-F238E27FC236}">
                      <a16:creationId xmlns:a16="http://schemas.microsoft.com/office/drawing/2014/main" id="{E4623BF3-9DE7-41D8-9A9B-0376F0323A0A}"/>
                    </a:ext>
                  </a:extLst>
                </p:cNvPr>
                <p:cNvSpPr/>
                <p:nvPr/>
              </p:nvSpPr>
              <p:spPr>
                <a:xfrm>
                  <a:off x="8841603" y="959721"/>
                  <a:ext cx="15572" cy="18362"/>
                </a:xfrm>
                <a:custGeom>
                  <a:avLst/>
                  <a:gdLst>
                    <a:gd name="connsiteX0" fmla="*/ 8212 w 15396"/>
                    <a:gd name="connsiteY0" fmla="*/ 11483 h 18155"/>
                    <a:gd name="connsiteX1" fmla="*/ 15397 w 15396"/>
                    <a:gd name="connsiteY1" fmla="*/ 18155 h 18155"/>
                    <a:gd name="connsiteX2" fmla="*/ 4812 w 15396"/>
                    <a:gd name="connsiteY2" fmla="*/ 0 h 18155"/>
                    <a:gd name="connsiteX3" fmla="*/ 0 w 15396"/>
                    <a:gd name="connsiteY3" fmla="*/ 2759 h 18155"/>
                    <a:gd name="connsiteX4" fmla="*/ 8212 w 15396"/>
                    <a:gd name="connsiteY4" fmla="*/ 11483 h 1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96" h="18155">
                      <a:moveTo>
                        <a:pt x="8212" y="11483"/>
                      </a:moveTo>
                      <a:cubicBezTo>
                        <a:pt x="10650" y="13665"/>
                        <a:pt x="13023" y="15910"/>
                        <a:pt x="15397" y="18155"/>
                      </a:cubicBezTo>
                      <a:cubicBezTo>
                        <a:pt x="12189" y="11740"/>
                        <a:pt x="8725" y="5645"/>
                        <a:pt x="4812" y="0"/>
                      </a:cubicBezTo>
                      <a:cubicBezTo>
                        <a:pt x="4234" y="192"/>
                        <a:pt x="2374" y="1283"/>
                        <a:pt x="0" y="2759"/>
                      </a:cubicBezTo>
                      <a:cubicBezTo>
                        <a:pt x="2951" y="5453"/>
                        <a:pt x="5517" y="9046"/>
                        <a:pt x="8212" y="11483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2" name="자유형: 도형 161">
                  <a:extLst>
                    <a:ext uri="{FF2B5EF4-FFF2-40B4-BE49-F238E27FC236}">
                      <a16:creationId xmlns:a16="http://schemas.microsoft.com/office/drawing/2014/main" id="{3FC8D9A2-4534-4726-B717-4AAB83B40E46}"/>
                    </a:ext>
                  </a:extLst>
                </p:cNvPr>
                <p:cNvSpPr/>
                <p:nvPr/>
              </p:nvSpPr>
              <p:spPr>
                <a:xfrm>
                  <a:off x="8196920" y="74756"/>
                  <a:ext cx="668764" cy="558071"/>
                </a:xfrm>
                <a:custGeom>
                  <a:avLst/>
                  <a:gdLst>
                    <a:gd name="connsiteX0" fmla="*/ 654795 w 661219"/>
                    <a:gd name="connsiteY0" fmla="*/ 410767 h 551775"/>
                    <a:gd name="connsiteX1" fmla="*/ 621756 w 661219"/>
                    <a:gd name="connsiteY1" fmla="*/ 502442 h 551775"/>
                    <a:gd name="connsiteX2" fmla="*/ 606808 w 661219"/>
                    <a:gd name="connsiteY2" fmla="*/ 518416 h 551775"/>
                    <a:gd name="connsiteX3" fmla="*/ 596223 w 661219"/>
                    <a:gd name="connsiteY3" fmla="*/ 496861 h 551775"/>
                    <a:gd name="connsiteX4" fmla="*/ 572037 w 661219"/>
                    <a:gd name="connsiteY4" fmla="*/ 364448 h 551775"/>
                    <a:gd name="connsiteX5" fmla="*/ 416209 w 661219"/>
                    <a:gd name="connsiteY5" fmla="*/ 257697 h 551775"/>
                    <a:gd name="connsiteX6" fmla="*/ 198151 w 661219"/>
                    <a:gd name="connsiteY6" fmla="*/ 244481 h 551775"/>
                    <a:gd name="connsiteX7" fmla="*/ 73950 w 661219"/>
                    <a:gd name="connsiteY7" fmla="*/ 367591 h 551775"/>
                    <a:gd name="connsiteX8" fmla="*/ 77221 w 661219"/>
                    <a:gd name="connsiteY8" fmla="*/ 503661 h 551775"/>
                    <a:gd name="connsiteX9" fmla="*/ 68432 w 661219"/>
                    <a:gd name="connsiteY9" fmla="*/ 551776 h 551775"/>
                    <a:gd name="connsiteX10" fmla="*/ 30261 w 661219"/>
                    <a:gd name="connsiteY10" fmla="*/ 475241 h 551775"/>
                    <a:gd name="connsiteX11" fmla="*/ 74912 w 661219"/>
                    <a:gd name="connsiteY11" fmla="*/ 107898 h 551775"/>
                    <a:gd name="connsiteX12" fmla="*/ 290917 w 661219"/>
                    <a:gd name="connsiteY12" fmla="*/ 826 h 551775"/>
                    <a:gd name="connsiteX13" fmla="*/ 501661 w 661219"/>
                    <a:gd name="connsiteY13" fmla="*/ 37330 h 551775"/>
                    <a:gd name="connsiteX14" fmla="*/ 581018 w 661219"/>
                    <a:gd name="connsiteY14" fmla="*/ 97762 h 551775"/>
                    <a:gd name="connsiteX15" fmla="*/ 656142 w 661219"/>
                    <a:gd name="connsiteY15" fmla="*/ 384079 h 551775"/>
                    <a:gd name="connsiteX16" fmla="*/ 654795 w 661219"/>
                    <a:gd name="connsiteY16" fmla="*/ 410767 h 551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61219" h="551775">
                      <a:moveTo>
                        <a:pt x="654795" y="410767"/>
                      </a:moveTo>
                      <a:cubicBezTo>
                        <a:pt x="643825" y="441368"/>
                        <a:pt x="633175" y="472033"/>
                        <a:pt x="621756" y="502442"/>
                      </a:cubicBezTo>
                      <a:cubicBezTo>
                        <a:pt x="619126" y="509499"/>
                        <a:pt x="615661" y="519699"/>
                        <a:pt x="606808" y="518416"/>
                      </a:cubicBezTo>
                      <a:cubicBezTo>
                        <a:pt x="595966" y="516876"/>
                        <a:pt x="596223" y="505457"/>
                        <a:pt x="596223" y="496861"/>
                      </a:cubicBezTo>
                      <a:cubicBezTo>
                        <a:pt x="596223" y="451183"/>
                        <a:pt x="593465" y="406276"/>
                        <a:pt x="572037" y="364448"/>
                      </a:cubicBezTo>
                      <a:cubicBezTo>
                        <a:pt x="539254" y="300423"/>
                        <a:pt x="485943" y="261353"/>
                        <a:pt x="416209" y="257697"/>
                      </a:cubicBezTo>
                      <a:cubicBezTo>
                        <a:pt x="343458" y="253847"/>
                        <a:pt x="271029" y="245058"/>
                        <a:pt x="198151" y="244481"/>
                      </a:cubicBezTo>
                      <a:cubicBezTo>
                        <a:pt x="129828" y="243904"/>
                        <a:pt x="74719" y="298626"/>
                        <a:pt x="73950" y="367591"/>
                      </a:cubicBezTo>
                      <a:cubicBezTo>
                        <a:pt x="73437" y="412948"/>
                        <a:pt x="72025" y="458368"/>
                        <a:pt x="77221" y="503661"/>
                      </a:cubicBezTo>
                      <a:cubicBezTo>
                        <a:pt x="78954" y="518993"/>
                        <a:pt x="79275" y="534904"/>
                        <a:pt x="68432" y="551776"/>
                      </a:cubicBezTo>
                      <a:cubicBezTo>
                        <a:pt x="48995" y="527847"/>
                        <a:pt x="42065" y="500261"/>
                        <a:pt x="30261" y="475241"/>
                      </a:cubicBezTo>
                      <a:cubicBezTo>
                        <a:pt x="-20677" y="344753"/>
                        <a:pt x="-8295" y="219782"/>
                        <a:pt x="74912" y="107898"/>
                      </a:cubicBezTo>
                      <a:cubicBezTo>
                        <a:pt x="126620" y="38356"/>
                        <a:pt x="203924" y="5317"/>
                        <a:pt x="290917" y="826"/>
                      </a:cubicBezTo>
                      <a:cubicBezTo>
                        <a:pt x="363602" y="-2895"/>
                        <a:pt x="434685" y="5381"/>
                        <a:pt x="501661" y="37330"/>
                      </a:cubicBezTo>
                      <a:cubicBezTo>
                        <a:pt x="532583" y="52085"/>
                        <a:pt x="559976" y="70818"/>
                        <a:pt x="581018" y="97762"/>
                      </a:cubicBezTo>
                      <a:cubicBezTo>
                        <a:pt x="647032" y="182316"/>
                        <a:pt x="673207" y="277520"/>
                        <a:pt x="656142" y="384079"/>
                      </a:cubicBezTo>
                      <a:cubicBezTo>
                        <a:pt x="654795" y="392868"/>
                        <a:pt x="655180" y="401849"/>
                        <a:pt x="654795" y="410767"/>
                      </a:cubicBezTo>
                      <a:close/>
                    </a:path>
                  </a:pathLst>
                </a:custGeom>
                <a:solidFill>
                  <a:srgbClr val="161616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3" name="자유형: 도형 162">
                  <a:extLst>
                    <a:ext uri="{FF2B5EF4-FFF2-40B4-BE49-F238E27FC236}">
                      <a16:creationId xmlns:a16="http://schemas.microsoft.com/office/drawing/2014/main" id="{1BD6F440-3A53-40CB-B714-48785DC8942B}"/>
                    </a:ext>
                  </a:extLst>
                </p:cNvPr>
                <p:cNvSpPr/>
                <p:nvPr/>
              </p:nvSpPr>
              <p:spPr>
                <a:xfrm>
                  <a:off x="8278787" y="708472"/>
                  <a:ext cx="530632" cy="322414"/>
                </a:xfrm>
                <a:custGeom>
                  <a:avLst/>
                  <a:gdLst>
                    <a:gd name="connsiteX0" fmla="*/ 497189 w 524646"/>
                    <a:gd name="connsiteY0" fmla="*/ 158598 h 318777"/>
                    <a:gd name="connsiteX1" fmla="*/ 382996 w 524646"/>
                    <a:gd name="connsiteY1" fmla="*/ 288573 h 318777"/>
                    <a:gd name="connsiteX2" fmla="*/ 81667 w 524646"/>
                    <a:gd name="connsiteY2" fmla="*/ 228975 h 318777"/>
                    <a:gd name="connsiteX3" fmla="*/ 39133 w 524646"/>
                    <a:gd name="connsiteY3" fmla="*/ 172327 h 318777"/>
                    <a:gd name="connsiteX4" fmla="*/ 0 w 524646"/>
                    <a:gd name="connsiteY4" fmla="*/ 28624 h 318777"/>
                    <a:gd name="connsiteX5" fmla="*/ 17128 w 524646"/>
                    <a:gd name="connsiteY5" fmla="*/ 30997 h 318777"/>
                    <a:gd name="connsiteX6" fmla="*/ 144281 w 524646"/>
                    <a:gd name="connsiteY6" fmla="*/ 228975 h 318777"/>
                    <a:gd name="connsiteX7" fmla="*/ 190600 w 524646"/>
                    <a:gd name="connsiteY7" fmla="*/ 246489 h 318777"/>
                    <a:gd name="connsiteX8" fmla="*/ 229990 w 524646"/>
                    <a:gd name="connsiteY8" fmla="*/ 223201 h 318777"/>
                    <a:gd name="connsiteX9" fmla="*/ 263478 w 524646"/>
                    <a:gd name="connsiteY9" fmla="*/ 199785 h 318777"/>
                    <a:gd name="connsiteX10" fmla="*/ 295170 w 524646"/>
                    <a:gd name="connsiteY10" fmla="*/ 224548 h 318777"/>
                    <a:gd name="connsiteX11" fmla="*/ 338024 w 524646"/>
                    <a:gd name="connsiteY11" fmla="*/ 244243 h 318777"/>
                    <a:gd name="connsiteX12" fmla="*/ 430212 w 524646"/>
                    <a:gd name="connsiteY12" fmla="*/ 170980 h 318777"/>
                    <a:gd name="connsiteX13" fmla="*/ 498472 w 524646"/>
                    <a:gd name="connsiteY13" fmla="*/ 23812 h 318777"/>
                    <a:gd name="connsiteX14" fmla="*/ 515537 w 524646"/>
                    <a:gd name="connsiteY14" fmla="*/ 204 h 318777"/>
                    <a:gd name="connsiteX15" fmla="*/ 524646 w 524646"/>
                    <a:gd name="connsiteY15" fmla="*/ 26122 h 318777"/>
                    <a:gd name="connsiteX16" fmla="*/ 497189 w 524646"/>
                    <a:gd name="connsiteY16" fmla="*/ 158598 h 31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24646" h="318777">
                      <a:moveTo>
                        <a:pt x="497189" y="158598"/>
                      </a:moveTo>
                      <a:cubicBezTo>
                        <a:pt x="464984" y="211268"/>
                        <a:pt x="433934" y="252904"/>
                        <a:pt x="382996" y="288573"/>
                      </a:cubicBezTo>
                      <a:cubicBezTo>
                        <a:pt x="298762" y="347530"/>
                        <a:pt x="152043" y="316223"/>
                        <a:pt x="81667" y="228975"/>
                      </a:cubicBezTo>
                      <a:cubicBezTo>
                        <a:pt x="66847" y="210627"/>
                        <a:pt x="53247" y="191252"/>
                        <a:pt x="39133" y="172327"/>
                      </a:cubicBezTo>
                      <a:cubicBezTo>
                        <a:pt x="15717" y="127227"/>
                        <a:pt x="1090" y="79754"/>
                        <a:pt x="0" y="28624"/>
                      </a:cubicBezTo>
                      <a:cubicBezTo>
                        <a:pt x="6800" y="21567"/>
                        <a:pt x="14626" y="10083"/>
                        <a:pt x="17128" y="30997"/>
                      </a:cubicBezTo>
                      <a:cubicBezTo>
                        <a:pt x="27714" y="117540"/>
                        <a:pt x="75252" y="180218"/>
                        <a:pt x="144281" y="228975"/>
                      </a:cubicBezTo>
                      <a:cubicBezTo>
                        <a:pt x="158010" y="238662"/>
                        <a:pt x="172701" y="245847"/>
                        <a:pt x="190600" y="246489"/>
                      </a:cubicBezTo>
                      <a:cubicBezTo>
                        <a:pt x="209525" y="247130"/>
                        <a:pt x="223639" y="242383"/>
                        <a:pt x="229990" y="223201"/>
                      </a:cubicBezTo>
                      <a:cubicBezTo>
                        <a:pt x="235379" y="207034"/>
                        <a:pt x="246349" y="200362"/>
                        <a:pt x="263478" y="199785"/>
                      </a:cubicBezTo>
                      <a:cubicBezTo>
                        <a:pt x="282082" y="199143"/>
                        <a:pt x="290358" y="208959"/>
                        <a:pt x="295170" y="224548"/>
                      </a:cubicBezTo>
                      <a:cubicBezTo>
                        <a:pt x="302162" y="247130"/>
                        <a:pt x="319355" y="247643"/>
                        <a:pt x="338024" y="244243"/>
                      </a:cubicBezTo>
                      <a:cubicBezTo>
                        <a:pt x="381713" y="236288"/>
                        <a:pt x="407630" y="205495"/>
                        <a:pt x="430212" y="170980"/>
                      </a:cubicBezTo>
                      <a:cubicBezTo>
                        <a:pt x="460108" y="125303"/>
                        <a:pt x="481664" y="75712"/>
                        <a:pt x="498472" y="23812"/>
                      </a:cubicBezTo>
                      <a:cubicBezTo>
                        <a:pt x="501359" y="14831"/>
                        <a:pt x="501359" y="-2042"/>
                        <a:pt x="515537" y="204"/>
                      </a:cubicBezTo>
                      <a:cubicBezTo>
                        <a:pt x="526250" y="1936"/>
                        <a:pt x="520091" y="17653"/>
                        <a:pt x="524646" y="26122"/>
                      </a:cubicBezTo>
                      <a:cubicBezTo>
                        <a:pt x="522209" y="40300"/>
                        <a:pt x="513483" y="129794"/>
                        <a:pt x="497189" y="158598"/>
                      </a:cubicBezTo>
                      <a:close/>
                    </a:path>
                  </a:pathLst>
                </a:custGeom>
                <a:solidFill>
                  <a:srgbClr val="161615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4" name="자유형: 도형 163">
                  <a:extLst>
                    <a:ext uri="{FF2B5EF4-FFF2-40B4-BE49-F238E27FC236}">
                      <a16:creationId xmlns:a16="http://schemas.microsoft.com/office/drawing/2014/main" id="{E6E9FC24-1879-49AD-B26C-E0DA8A243E00}"/>
                    </a:ext>
                  </a:extLst>
                </p:cNvPr>
                <p:cNvSpPr/>
                <p:nvPr/>
              </p:nvSpPr>
              <p:spPr>
                <a:xfrm>
                  <a:off x="8018682" y="6297764"/>
                  <a:ext cx="789144" cy="489273"/>
                </a:xfrm>
                <a:custGeom>
                  <a:avLst/>
                  <a:gdLst>
                    <a:gd name="connsiteX0" fmla="*/ 195326 w 780241"/>
                    <a:gd name="connsiteY0" fmla="*/ 2646 h 483753"/>
                    <a:gd name="connsiteX1" fmla="*/ 218870 w 780241"/>
                    <a:gd name="connsiteY1" fmla="*/ 13937 h 483753"/>
                    <a:gd name="connsiteX2" fmla="*/ 238694 w 780241"/>
                    <a:gd name="connsiteY2" fmla="*/ 24073 h 483753"/>
                    <a:gd name="connsiteX3" fmla="*/ 325301 w 780241"/>
                    <a:gd name="connsiteY3" fmla="*/ 52814 h 483753"/>
                    <a:gd name="connsiteX4" fmla="*/ 484145 w 780241"/>
                    <a:gd name="connsiteY4" fmla="*/ 152123 h 483753"/>
                    <a:gd name="connsiteX5" fmla="*/ 563182 w 780241"/>
                    <a:gd name="connsiteY5" fmla="*/ 146670 h 483753"/>
                    <a:gd name="connsiteX6" fmla="*/ 654087 w 780241"/>
                    <a:gd name="connsiteY6" fmla="*/ 116389 h 483753"/>
                    <a:gd name="connsiteX7" fmla="*/ 757759 w 780241"/>
                    <a:gd name="connsiteY7" fmla="*/ 139998 h 483753"/>
                    <a:gd name="connsiteX8" fmla="*/ 759427 w 780241"/>
                    <a:gd name="connsiteY8" fmla="*/ 145387 h 483753"/>
                    <a:gd name="connsiteX9" fmla="*/ 754359 w 780241"/>
                    <a:gd name="connsiteY9" fmla="*/ 170663 h 483753"/>
                    <a:gd name="connsiteX10" fmla="*/ 777583 w 780241"/>
                    <a:gd name="connsiteY10" fmla="*/ 414510 h 483753"/>
                    <a:gd name="connsiteX11" fmla="*/ 736524 w 780241"/>
                    <a:gd name="connsiteY11" fmla="*/ 472569 h 483753"/>
                    <a:gd name="connsiteX12" fmla="*/ 598017 w 780241"/>
                    <a:gd name="connsiteY12" fmla="*/ 481487 h 483753"/>
                    <a:gd name="connsiteX13" fmla="*/ 403440 w 780241"/>
                    <a:gd name="connsiteY13" fmla="*/ 473403 h 483753"/>
                    <a:gd name="connsiteX14" fmla="*/ 320874 w 780241"/>
                    <a:gd name="connsiteY14" fmla="*/ 458776 h 483753"/>
                    <a:gd name="connsiteX15" fmla="*/ 107564 w 780241"/>
                    <a:gd name="connsiteY15" fmla="*/ 323477 h 483753"/>
                    <a:gd name="connsiteX16" fmla="*/ 3700 w 780241"/>
                    <a:gd name="connsiteY16" fmla="*/ 161810 h 483753"/>
                    <a:gd name="connsiteX17" fmla="*/ 31928 w 780241"/>
                    <a:gd name="connsiteY17" fmla="*/ 97208 h 483753"/>
                    <a:gd name="connsiteX18" fmla="*/ 195326 w 780241"/>
                    <a:gd name="connsiteY18" fmla="*/ 2646 h 483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80241" h="483753">
                      <a:moveTo>
                        <a:pt x="195326" y="2646"/>
                      </a:moveTo>
                      <a:cubicBezTo>
                        <a:pt x="204180" y="3864"/>
                        <a:pt x="218870" y="-9351"/>
                        <a:pt x="218870" y="13937"/>
                      </a:cubicBezTo>
                      <a:cubicBezTo>
                        <a:pt x="218870" y="22020"/>
                        <a:pt x="231573" y="21635"/>
                        <a:pt x="238694" y="24073"/>
                      </a:cubicBezTo>
                      <a:cubicBezTo>
                        <a:pt x="267435" y="34080"/>
                        <a:pt x="296368" y="43447"/>
                        <a:pt x="325301" y="52814"/>
                      </a:cubicBezTo>
                      <a:cubicBezTo>
                        <a:pt x="386503" y="72701"/>
                        <a:pt x="434298" y="114016"/>
                        <a:pt x="484145" y="152123"/>
                      </a:cubicBezTo>
                      <a:cubicBezTo>
                        <a:pt x="520905" y="180222"/>
                        <a:pt x="536879" y="183173"/>
                        <a:pt x="563182" y="146670"/>
                      </a:cubicBezTo>
                      <a:cubicBezTo>
                        <a:pt x="588843" y="110937"/>
                        <a:pt x="620663" y="114336"/>
                        <a:pt x="654087" y="116389"/>
                      </a:cubicBezTo>
                      <a:cubicBezTo>
                        <a:pt x="689628" y="118571"/>
                        <a:pt x="721384" y="139677"/>
                        <a:pt x="757759" y="139998"/>
                      </a:cubicBezTo>
                      <a:cubicBezTo>
                        <a:pt x="758337" y="139998"/>
                        <a:pt x="758914" y="143526"/>
                        <a:pt x="759427" y="145387"/>
                      </a:cubicBezTo>
                      <a:cubicBezTo>
                        <a:pt x="752242" y="152700"/>
                        <a:pt x="754102" y="162067"/>
                        <a:pt x="754359" y="170663"/>
                      </a:cubicBezTo>
                      <a:cubicBezTo>
                        <a:pt x="756605" y="252459"/>
                        <a:pt x="758401" y="334319"/>
                        <a:pt x="777583" y="414510"/>
                      </a:cubicBezTo>
                      <a:cubicBezTo>
                        <a:pt x="786243" y="450885"/>
                        <a:pt x="774054" y="465063"/>
                        <a:pt x="736524" y="472569"/>
                      </a:cubicBezTo>
                      <a:cubicBezTo>
                        <a:pt x="690590" y="481743"/>
                        <a:pt x="644079" y="479177"/>
                        <a:pt x="598017" y="481487"/>
                      </a:cubicBezTo>
                      <a:cubicBezTo>
                        <a:pt x="533286" y="484759"/>
                        <a:pt x="468171" y="486234"/>
                        <a:pt x="403440" y="473403"/>
                      </a:cubicBezTo>
                      <a:cubicBezTo>
                        <a:pt x="375983" y="467950"/>
                        <a:pt x="341981" y="479883"/>
                        <a:pt x="320874" y="458776"/>
                      </a:cubicBezTo>
                      <a:cubicBezTo>
                        <a:pt x="259416" y="397382"/>
                        <a:pt x="174541" y="374543"/>
                        <a:pt x="107564" y="323477"/>
                      </a:cubicBezTo>
                      <a:cubicBezTo>
                        <a:pt x="54060" y="282675"/>
                        <a:pt x="23716" y="224616"/>
                        <a:pt x="3700" y="161810"/>
                      </a:cubicBezTo>
                      <a:cubicBezTo>
                        <a:pt x="-4896" y="134866"/>
                        <a:pt x="300" y="112668"/>
                        <a:pt x="31928" y="97208"/>
                      </a:cubicBezTo>
                      <a:cubicBezTo>
                        <a:pt x="88382" y="69622"/>
                        <a:pt x="137524" y="28499"/>
                        <a:pt x="195326" y="2646"/>
                      </a:cubicBezTo>
                      <a:close/>
                    </a:path>
                  </a:pathLst>
                </a:custGeom>
                <a:solidFill>
                  <a:srgbClr val="37302D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5" name="자유형: 도형 164">
                  <a:extLst>
                    <a:ext uri="{FF2B5EF4-FFF2-40B4-BE49-F238E27FC236}">
                      <a16:creationId xmlns:a16="http://schemas.microsoft.com/office/drawing/2014/main" id="{FE1632CC-70DF-48D9-A22E-BF6EBF307F94}"/>
                    </a:ext>
                  </a:extLst>
                </p:cNvPr>
                <p:cNvSpPr/>
                <p:nvPr/>
              </p:nvSpPr>
              <p:spPr>
                <a:xfrm>
                  <a:off x="7393036" y="958912"/>
                  <a:ext cx="2279625" cy="5520126"/>
                </a:xfrm>
                <a:custGeom>
                  <a:avLst/>
                  <a:gdLst>
                    <a:gd name="connsiteX0" fmla="*/ 2248898 w 2253907"/>
                    <a:gd name="connsiteY0" fmla="*/ 1655124 h 5457850"/>
                    <a:gd name="connsiteX1" fmla="*/ 2251785 w 2253907"/>
                    <a:gd name="connsiteY1" fmla="*/ 1271037 h 5457850"/>
                    <a:gd name="connsiteX2" fmla="*/ 2150038 w 2253907"/>
                    <a:gd name="connsiteY2" fmla="*/ 809068 h 5457850"/>
                    <a:gd name="connsiteX3" fmla="*/ 2113470 w 2253907"/>
                    <a:gd name="connsiteY3" fmla="*/ 667803 h 5457850"/>
                    <a:gd name="connsiteX4" fmla="*/ 2024939 w 2253907"/>
                    <a:gd name="connsiteY4" fmla="*/ 426137 h 5457850"/>
                    <a:gd name="connsiteX5" fmla="*/ 1965917 w 2253907"/>
                    <a:gd name="connsiteY5" fmla="*/ 243235 h 5457850"/>
                    <a:gd name="connsiteX6" fmla="*/ 1903303 w 2253907"/>
                    <a:gd name="connsiteY6" fmla="*/ 195826 h 5457850"/>
                    <a:gd name="connsiteX7" fmla="*/ 1722134 w 2253907"/>
                    <a:gd name="connsiteY7" fmla="*/ 170742 h 5457850"/>
                    <a:gd name="connsiteX8" fmla="*/ 1526338 w 2253907"/>
                    <a:gd name="connsiteY8" fmla="*/ 93950 h 5457850"/>
                    <a:gd name="connsiteX9" fmla="*/ 1440500 w 2253907"/>
                    <a:gd name="connsiteY9" fmla="*/ 12347 h 5457850"/>
                    <a:gd name="connsiteX10" fmla="*/ 1414583 w 2253907"/>
                    <a:gd name="connsiteY10" fmla="*/ 5932 h 5457850"/>
                    <a:gd name="connsiteX11" fmla="*/ 1423308 w 2253907"/>
                    <a:gd name="connsiteY11" fmla="*/ 46220 h 5457850"/>
                    <a:gd name="connsiteX12" fmla="*/ 1449482 w 2253907"/>
                    <a:gd name="connsiteY12" fmla="*/ 152458 h 5457850"/>
                    <a:gd name="connsiteX13" fmla="*/ 1473539 w 2253907"/>
                    <a:gd name="connsiteY13" fmla="*/ 562719 h 5457850"/>
                    <a:gd name="connsiteX14" fmla="*/ 1479570 w 2253907"/>
                    <a:gd name="connsiteY14" fmla="*/ 846662 h 5457850"/>
                    <a:gd name="connsiteX15" fmla="*/ 1506066 w 2253907"/>
                    <a:gd name="connsiteY15" fmla="*/ 1153059 h 5457850"/>
                    <a:gd name="connsiteX16" fmla="*/ 1517484 w 2253907"/>
                    <a:gd name="connsiteY16" fmla="*/ 1240757 h 5457850"/>
                    <a:gd name="connsiteX17" fmla="*/ 1630202 w 2253907"/>
                    <a:gd name="connsiteY17" fmla="*/ 1791129 h 5457850"/>
                    <a:gd name="connsiteX18" fmla="*/ 1642584 w 2253907"/>
                    <a:gd name="connsiteY18" fmla="*/ 1836806 h 5457850"/>
                    <a:gd name="connsiteX19" fmla="*/ 1687235 w 2253907"/>
                    <a:gd name="connsiteY19" fmla="*/ 2011688 h 5457850"/>
                    <a:gd name="connsiteX20" fmla="*/ 1653105 w 2253907"/>
                    <a:gd name="connsiteY20" fmla="*/ 2061920 h 5457850"/>
                    <a:gd name="connsiteX21" fmla="*/ 1539041 w 2253907"/>
                    <a:gd name="connsiteY21" fmla="*/ 2086940 h 5457850"/>
                    <a:gd name="connsiteX22" fmla="*/ 1138723 w 2253907"/>
                    <a:gd name="connsiteY22" fmla="*/ 2097846 h 5457850"/>
                    <a:gd name="connsiteX23" fmla="*/ 992646 w 2253907"/>
                    <a:gd name="connsiteY23" fmla="*/ 2073019 h 5457850"/>
                    <a:gd name="connsiteX24" fmla="*/ 896287 w 2253907"/>
                    <a:gd name="connsiteY24" fmla="*/ 2052939 h 5457850"/>
                    <a:gd name="connsiteX25" fmla="*/ 896351 w 2253907"/>
                    <a:gd name="connsiteY25" fmla="*/ 2052875 h 5457850"/>
                    <a:gd name="connsiteX26" fmla="*/ 941644 w 2253907"/>
                    <a:gd name="connsiteY26" fmla="*/ 1927519 h 5457850"/>
                    <a:gd name="connsiteX27" fmla="*/ 1019847 w 2253907"/>
                    <a:gd name="connsiteY27" fmla="*/ 1654482 h 5457850"/>
                    <a:gd name="connsiteX28" fmla="*/ 1016767 w 2253907"/>
                    <a:gd name="connsiteY28" fmla="*/ 1195849 h 5457850"/>
                    <a:gd name="connsiteX29" fmla="*/ 946904 w 2253907"/>
                    <a:gd name="connsiteY29" fmla="*/ 631299 h 5457850"/>
                    <a:gd name="connsiteX30" fmla="*/ 913095 w 2253907"/>
                    <a:gd name="connsiteY30" fmla="*/ 426906 h 5457850"/>
                    <a:gd name="connsiteX31" fmla="*/ 902702 w 2253907"/>
                    <a:gd name="connsiteY31" fmla="*/ 172538 h 5457850"/>
                    <a:gd name="connsiteX32" fmla="*/ 904948 w 2253907"/>
                    <a:gd name="connsiteY32" fmla="*/ 66300 h 5457850"/>
                    <a:gd name="connsiteX33" fmla="*/ 886151 w 2253907"/>
                    <a:gd name="connsiteY33" fmla="*/ 45579 h 5457850"/>
                    <a:gd name="connsiteX34" fmla="*/ 802944 w 2253907"/>
                    <a:gd name="connsiteY34" fmla="*/ 124616 h 5457850"/>
                    <a:gd name="connsiteX35" fmla="*/ 419435 w 2253907"/>
                    <a:gd name="connsiteY35" fmla="*/ 265047 h 5457850"/>
                    <a:gd name="connsiteX36" fmla="*/ 360927 w 2253907"/>
                    <a:gd name="connsiteY36" fmla="*/ 315857 h 5457850"/>
                    <a:gd name="connsiteX37" fmla="*/ 340333 w 2253907"/>
                    <a:gd name="connsiteY37" fmla="*/ 377444 h 5457850"/>
                    <a:gd name="connsiteX38" fmla="*/ 228193 w 2253907"/>
                    <a:gd name="connsiteY38" fmla="*/ 744594 h 5457850"/>
                    <a:gd name="connsiteX39" fmla="*/ 167440 w 2253907"/>
                    <a:gd name="connsiteY39" fmla="*/ 991200 h 5457850"/>
                    <a:gd name="connsiteX40" fmla="*/ 0 w 2253907"/>
                    <a:gd name="connsiteY40" fmla="*/ 1495767 h 5457850"/>
                    <a:gd name="connsiteX41" fmla="*/ 83720 w 2253907"/>
                    <a:gd name="connsiteY41" fmla="*/ 1966460 h 5457850"/>
                    <a:gd name="connsiteX42" fmla="*/ 187135 w 2253907"/>
                    <a:gd name="connsiteY42" fmla="*/ 2304869 h 5457850"/>
                    <a:gd name="connsiteX43" fmla="*/ 230695 w 2253907"/>
                    <a:gd name="connsiteY43" fmla="*/ 2442094 h 5457850"/>
                    <a:gd name="connsiteX44" fmla="*/ 275346 w 2253907"/>
                    <a:gd name="connsiteY44" fmla="*/ 2447547 h 5457850"/>
                    <a:gd name="connsiteX45" fmla="*/ 310053 w 2253907"/>
                    <a:gd name="connsiteY45" fmla="*/ 2413353 h 5457850"/>
                    <a:gd name="connsiteX46" fmla="*/ 378248 w 2253907"/>
                    <a:gd name="connsiteY46" fmla="*/ 2357411 h 5457850"/>
                    <a:gd name="connsiteX47" fmla="*/ 493917 w 2253907"/>
                    <a:gd name="connsiteY47" fmla="*/ 2288061 h 5457850"/>
                    <a:gd name="connsiteX48" fmla="*/ 486155 w 2253907"/>
                    <a:gd name="connsiteY48" fmla="*/ 2329248 h 5457850"/>
                    <a:gd name="connsiteX49" fmla="*/ 448240 w 2253907"/>
                    <a:gd name="connsiteY49" fmla="*/ 2409568 h 5457850"/>
                    <a:gd name="connsiteX50" fmla="*/ 493853 w 2253907"/>
                    <a:gd name="connsiteY50" fmla="*/ 2475902 h 5457850"/>
                    <a:gd name="connsiteX51" fmla="*/ 535360 w 2253907"/>
                    <a:gd name="connsiteY51" fmla="*/ 2461789 h 5457850"/>
                    <a:gd name="connsiteX52" fmla="*/ 538375 w 2253907"/>
                    <a:gd name="connsiteY52" fmla="*/ 2490914 h 5457850"/>
                    <a:gd name="connsiteX53" fmla="*/ 543123 w 2253907"/>
                    <a:gd name="connsiteY53" fmla="*/ 2665347 h 5457850"/>
                    <a:gd name="connsiteX54" fmla="*/ 553002 w 2253907"/>
                    <a:gd name="connsiteY54" fmla="*/ 2714232 h 5457850"/>
                    <a:gd name="connsiteX55" fmla="*/ 573659 w 2253907"/>
                    <a:gd name="connsiteY55" fmla="*/ 2850943 h 5457850"/>
                    <a:gd name="connsiteX56" fmla="*/ 610740 w 2253907"/>
                    <a:gd name="connsiteY56" fmla="*/ 3036026 h 5457850"/>
                    <a:gd name="connsiteX57" fmla="*/ 663282 w 2253907"/>
                    <a:gd name="connsiteY57" fmla="*/ 3446480 h 5457850"/>
                    <a:gd name="connsiteX58" fmla="*/ 689842 w 2253907"/>
                    <a:gd name="connsiteY58" fmla="*/ 3734977 h 5457850"/>
                    <a:gd name="connsiteX59" fmla="*/ 717107 w 2253907"/>
                    <a:gd name="connsiteY59" fmla="*/ 3999674 h 5457850"/>
                    <a:gd name="connsiteX60" fmla="*/ 743474 w 2253907"/>
                    <a:gd name="connsiteY60" fmla="*/ 4294010 h 5457850"/>
                    <a:gd name="connsiteX61" fmla="*/ 762976 w 2253907"/>
                    <a:gd name="connsiteY61" fmla="*/ 4541578 h 5457850"/>
                    <a:gd name="connsiteX62" fmla="*/ 905012 w 2253907"/>
                    <a:gd name="connsiteY62" fmla="*/ 4942986 h 5457850"/>
                    <a:gd name="connsiteX63" fmla="*/ 912647 w 2253907"/>
                    <a:gd name="connsiteY63" fmla="*/ 4976154 h 5457850"/>
                    <a:gd name="connsiteX64" fmla="*/ 884547 w 2253907"/>
                    <a:gd name="connsiteY64" fmla="*/ 5130058 h 5457850"/>
                    <a:gd name="connsiteX65" fmla="*/ 813914 w 2253907"/>
                    <a:gd name="connsiteY65" fmla="*/ 5281524 h 5457850"/>
                    <a:gd name="connsiteX66" fmla="*/ 890193 w 2253907"/>
                    <a:gd name="connsiteY66" fmla="*/ 5323416 h 5457850"/>
                    <a:gd name="connsiteX67" fmla="*/ 1045893 w 2253907"/>
                    <a:gd name="connsiteY67" fmla="*/ 5399053 h 5457850"/>
                    <a:gd name="connsiteX68" fmla="*/ 1109405 w 2253907"/>
                    <a:gd name="connsiteY68" fmla="*/ 5447296 h 5457850"/>
                    <a:gd name="connsiteX69" fmla="*/ 1169902 w 2253907"/>
                    <a:gd name="connsiteY69" fmla="*/ 5448002 h 5457850"/>
                    <a:gd name="connsiteX70" fmla="*/ 1200696 w 2253907"/>
                    <a:gd name="connsiteY70" fmla="*/ 5420608 h 5457850"/>
                    <a:gd name="connsiteX71" fmla="*/ 1236686 w 2253907"/>
                    <a:gd name="connsiteY71" fmla="*/ 5403800 h 5457850"/>
                    <a:gd name="connsiteX72" fmla="*/ 1309500 w 2253907"/>
                    <a:gd name="connsiteY72" fmla="*/ 5413167 h 5457850"/>
                    <a:gd name="connsiteX73" fmla="*/ 1378015 w 2253907"/>
                    <a:gd name="connsiteY73" fmla="*/ 5424329 h 5457850"/>
                    <a:gd name="connsiteX74" fmla="*/ 1395850 w 2253907"/>
                    <a:gd name="connsiteY74" fmla="*/ 5380577 h 5457850"/>
                    <a:gd name="connsiteX75" fmla="*/ 1350301 w 2253907"/>
                    <a:gd name="connsiteY75" fmla="*/ 5098558 h 5457850"/>
                    <a:gd name="connsiteX76" fmla="*/ 1348890 w 2253907"/>
                    <a:gd name="connsiteY76" fmla="*/ 5020612 h 5457850"/>
                    <a:gd name="connsiteX77" fmla="*/ 1456283 w 2253907"/>
                    <a:gd name="connsiteY77" fmla="*/ 4720438 h 5457850"/>
                    <a:gd name="connsiteX78" fmla="*/ 1524478 w 2253907"/>
                    <a:gd name="connsiteY78" fmla="*/ 4560311 h 5457850"/>
                    <a:gd name="connsiteX79" fmla="*/ 1581382 w 2253907"/>
                    <a:gd name="connsiteY79" fmla="*/ 4389342 h 5457850"/>
                    <a:gd name="connsiteX80" fmla="*/ 1713795 w 2253907"/>
                    <a:gd name="connsiteY80" fmla="*/ 3991078 h 5457850"/>
                    <a:gd name="connsiteX81" fmla="*/ 1758252 w 2253907"/>
                    <a:gd name="connsiteY81" fmla="*/ 3726702 h 5457850"/>
                    <a:gd name="connsiteX82" fmla="*/ 1769736 w 2253907"/>
                    <a:gd name="connsiteY82" fmla="*/ 3627071 h 5457850"/>
                    <a:gd name="connsiteX83" fmla="*/ 1811179 w 2253907"/>
                    <a:gd name="connsiteY83" fmla="*/ 3334788 h 5457850"/>
                    <a:gd name="connsiteX84" fmla="*/ 1821316 w 2253907"/>
                    <a:gd name="connsiteY84" fmla="*/ 2991439 h 5457850"/>
                    <a:gd name="connsiteX85" fmla="*/ 1899647 w 2253907"/>
                    <a:gd name="connsiteY85" fmla="*/ 2599013 h 5457850"/>
                    <a:gd name="connsiteX86" fmla="*/ 1912413 w 2253907"/>
                    <a:gd name="connsiteY86" fmla="*/ 2572518 h 5457850"/>
                    <a:gd name="connsiteX87" fmla="*/ 1961683 w 2253907"/>
                    <a:gd name="connsiteY87" fmla="*/ 2405141 h 5457850"/>
                    <a:gd name="connsiteX88" fmla="*/ 2007617 w 2253907"/>
                    <a:gd name="connsiteY88" fmla="*/ 2390065 h 5457850"/>
                    <a:gd name="connsiteX89" fmla="*/ 2042645 w 2253907"/>
                    <a:gd name="connsiteY89" fmla="*/ 2420602 h 5457850"/>
                    <a:gd name="connsiteX90" fmla="*/ 2058298 w 2253907"/>
                    <a:gd name="connsiteY90" fmla="*/ 2434010 h 5457850"/>
                    <a:gd name="connsiteX91" fmla="*/ 2088001 w 2253907"/>
                    <a:gd name="connsiteY91" fmla="*/ 2425735 h 5457850"/>
                    <a:gd name="connsiteX92" fmla="*/ 2180831 w 2253907"/>
                    <a:gd name="connsiteY92" fmla="*/ 2117862 h 5457850"/>
                    <a:gd name="connsiteX93" fmla="*/ 2196613 w 2253907"/>
                    <a:gd name="connsiteY93" fmla="*/ 2045754 h 5457850"/>
                    <a:gd name="connsiteX94" fmla="*/ 2248898 w 2253907"/>
                    <a:gd name="connsiteY94" fmla="*/ 1655124 h 5457850"/>
                    <a:gd name="connsiteX95" fmla="*/ 454784 w 2253907"/>
                    <a:gd name="connsiteY95" fmla="*/ 1905322 h 5457850"/>
                    <a:gd name="connsiteX96" fmla="*/ 380494 w 2253907"/>
                    <a:gd name="connsiteY96" fmla="*/ 1585581 h 5457850"/>
                    <a:gd name="connsiteX97" fmla="*/ 405578 w 2253907"/>
                    <a:gd name="connsiteY97" fmla="*/ 1508148 h 5457850"/>
                    <a:gd name="connsiteX98" fmla="*/ 529843 w 2253907"/>
                    <a:gd name="connsiteY98" fmla="*/ 1205152 h 5457850"/>
                    <a:gd name="connsiteX99" fmla="*/ 537092 w 2253907"/>
                    <a:gd name="connsiteY99" fmla="*/ 1195849 h 5457850"/>
                    <a:gd name="connsiteX100" fmla="*/ 454784 w 2253907"/>
                    <a:gd name="connsiteY100" fmla="*/ 1905322 h 5457850"/>
                    <a:gd name="connsiteX101" fmla="*/ 1227447 w 2253907"/>
                    <a:gd name="connsiteY101" fmla="*/ 4001150 h 5457850"/>
                    <a:gd name="connsiteX102" fmla="*/ 1182027 w 2253907"/>
                    <a:gd name="connsiteY102" fmla="*/ 4082817 h 5457850"/>
                    <a:gd name="connsiteX103" fmla="*/ 1165539 w 2253907"/>
                    <a:gd name="connsiteY103" fmla="*/ 3964390 h 5457850"/>
                    <a:gd name="connsiteX104" fmla="*/ 1159509 w 2253907"/>
                    <a:gd name="connsiteY104" fmla="*/ 3680062 h 5457850"/>
                    <a:gd name="connsiteX105" fmla="*/ 1185170 w 2253907"/>
                    <a:gd name="connsiteY105" fmla="*/ 3403561 h 5457850"/>
                    <a:gd name="connsiteX106" fmla="*/ 1199219 w 2253907"/>
                    <a:gd name="connsiteY106" fmla="*/ 3226690 h 5457850"/>
                    <a:gd name="connsiteX107" fmla="*/ 1199412 w 2253907"/>
                    <a:gd name="connsiteY107" fmla="*/ 3180948 h 5457850"/>
                    <a:gd name="connsiteX108" fmla="*/ 1247014 w 2253907"/>
                    <a:gd name="connsiteY108" fmla="*/ 3356408 h 5457850"/>
                    <a:gd name="connsiteX109" fmla="*/ 1248040 w 2253907"/>
                    <a:gd name="connsiteY109" fmla="*/ 3845963 h 5457850"/>
                    <a:gd name="connsiteX110" fmla="*/ 1252018 w 2253907"/>
                    <a:gd name="connsiteY110" fmla="*/ 3907999 h 5457850"/>
                    <a:gd name="connsiteX111" fmla="*/ 1227447 w 2253907"/>
                    <a:gd name="connsiteY111" fmla="*/ 4001150 h 545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2253907" h="5457850">
                      <a:moveTo>
                        <a:pt x="2248898" y="1655124"/>
                      </a:moveTo>
                      <a:cubicBezTo>
                        <a:pt x="2247936" y="1631836"/>
                        <a:pt x="2258200" y="1386513"/>
                        <a:pt x="2251785" y="1271037"/>
                      </a:cubicBezTo>
                      <a:cubicBezTo>
                        <a:pt x="2250181" y="1242232"/>
                        <a:pt x="2149140" y="892532"/>
                        <a:pt x="2150038" y="809068"/>
                      </a:cubicBezTo>
                      <a:cubicBezTo>
                        <a:pt x="2154144" y="757682"/>
                        <a:pt x="2132331" y="713608"/>
                        <a:pt x="2113470" y="667803"/>
                      </a:cubicBezTo>
                      <a:cubicBezTo>
                        <a:pt x="2080880" y="588445"/>
                        <a:pt x="2049060" y="508574"/>
                        <a:pt x="2024939" y="426137"/>
                      </a:cubicBezTo>
                      <a:cubicBezTo>
                        <a:pt x="2006911" y="364613"/>
                        <a:pt x="1989718" y="302898"/>
                        <a:pt x="1965917" y="243235"/>
                      </a:cubicBezTo>
                      <a:cubicBezTo>
                        <a:pt x="1954434" y="214430"/>
                        <a:pt x="1932942" y="199867"/>
                        <a:pt x="1903303" y="195826"/>
                      </a:cubicBezTo>
                      <a:cubicBezTo>
                        <a:pt x="1842935" y="187486"/>
                        <a:pt x="1782246" y="180750"/>
                        <a:pt x="1722134" y="170742"/>
                      </a:cubicBezTo>
                      <a:cubicBezTo>
                        <a:pt x="1651758" y="159002"/>
                        <a:pt x="1583499" y="140846"/>
                        <a:pt x="1526338" y="93950"/>
                      </a:cubicBezTo>
                      <a:cubicBezTo>
                        <a:pt x="1495673" y="68802"/>
                        <a:pt x="1469690" y="38907"/>
                        <a:pt x="1440500" y="12347"/>
                      </a:cubicBezTo>
                      <a:cubicBezTo>
                        <a:pt x="1433508" y="5996"/>
                        <a:pt x="1427092" y="-7925"/>
                        <a:pt x="1414583" y="5932"/>
                      </a:cubicBezTo>
                      <a:cubicBezTo>
                        <a:pt x="1414133" y="20110"/>
                        <a:pt x="1419587" y="32940"/>
                        <a:pt x="1423308" y="46220"/>
                      </a:cubicBezTo>
                      <a:cubicBezTo>
                        <a:pt x="1433188" y="81312"/>
                        <a:pt x="1444799" y="116019"/>
                        <a:pt x="1449482" y="152458"/>
                      </a:cubicBezTo>
                      <a:cubicBezTo>
                        <a:pt x="1466932" y="288656"/>
                        <a:pt x="1468151" y="425816"/>
                        <a:pt x="1473539" y="562719"/>
                      </a:cubicBezTo>
                      <a:cubicBezTo>
                        <a:pt x="1477261" y="657281"/>
                        <a:pt x="1470203" y="752100"/>
                        <a:pt x="1479570" y="846662"/>
                      </a:cubicBezTo>
                      <a:cubicBezTo>
                        <a:pt x="1489642" y="948666"/>
                        <a:pt x="1491182" y="1051440"/>
                        <a:pt x="1506066" y="1153059"/>
                      </a:cubicBezTo>
                      <a:cubicBezTo>
                        <a:pt x="1515047" y="1181607"/>
                        <a:pt x="1514598" y="1211567"/>
                        <a:pt x="1517484" y="1240757"/>
                      </a:cubicBezTo>
                      <a:cubicBezTo>
                        <a:pt x="1536153" y="1428149"/>
                        <a:pt x="1608519" y="1604442"/>
                        <a:pt x="1630202" y="1791129"/>
                      </a:cubicBezTo>
                      <a:cubicBezTo>
                        <a:pt x="1631999" y="1806718"/>
                        <a:pt x="1637516" y="1821794"/>
                        <a:pt x="1642584" y="1836806"/>
                      </a:cubicBezTo>
                      <a:cubicBezTo>
                        <a:pt x="1661830" y="1893967"/>
                        <a:pt x="1677162" y="1952154"/>
                        <a:pt x="1687235" y="2011688"/>
                      </a:cubicBezTo>
                      <a:cubicBezTo>
                        <a:pt x="1692688" y="2054543"/>
                        <a:pt x="1692624" y="2054222"/>
                        <a:pt x="1653105" y="2061920"/>
                      </a:cubicBezTo>
                      <a:cubicBezTo>
                        <a:pt x="1644958" y="2063524"/>
                        <a:pt x="1569705" y="2083219"/>
                        <a:pt x="1539041" y="2086940"/>
                      </a:cubicBezTo>
                      <a:cubicBezTo>
                        <a:pt x="1405987" y="2103107"/>
                        <a:pt x="1272226" y="2101567"/>
                        <a:pt x="1138723" y="2097846"/>
                      </a:cubicBezTo>
                      <a:cubicBezTo>
                        <a:pt x="1089838" y="2096499"/>
                        <a:pt x="1041082" y="2082834"/>
                        <a:pt x="992646" y="2073019"/>
                      </a:cubicBezTo>
                      <a:cubicBezTo>
                        <a:pt x="960505" y="2066475"/>
                        <a:pt x="927081" y="2065770"/>
                        <a:pt x="896287" y="2052939"/>
                      </a:cubicBezTo>
                      <a:cubicBezTo>
                        <a:pt x="896287" y="2052939"/>
                        <a:pt x="896287" y="2052875"/>
                        <a:pt x="896351" y="2052875"/>
                      </a:cubicBezTo>
                      <a:cubicBezTo>
                        <a:pt x="910593" y="2010790"/>
                        <a:pt x="929069" y="1970181"/>
                        <a:pt x="941644" y="1927519"/>
                      </a:cubicBezTo>
                      <a:cubicBezTo>
                        <a:pt x="968460" y="1836742"/>
                        <a:pt x="1009647" y="1750007"/>
                        <a:pt x="1019847" y="1654482"/>
                      </a:cubicBezTo>
                      <a:cubicBezTo>
                        <a:pt x="1036206" y="1501476"/>
                        <a:pt x="1034089" y="1347315"/>
                        <a:pt x="1016767" y="1195849"/>
                      </a:cubicBezTo>
                      <a:cubicBezTo>
                        <a:pt x="995276" y="1007623"/>
                        <a:pt x="978083" y="818499"/>
                        <a:pt x="946904" y="631299"/>
                      </a:cubicBezTo>
                      <a:cubicBezTo>
                        <a:pt x="935549" y="563168"/>
                        <a:pt x="924194" y="495037"/>
                        <a:pt x="913095" y="426906"/>
                      </a:cubicBezTo>
                      <a:cubicBezTo>
                        <a:pt x="899366" y="342801"/>
                        <a:pt x="901034" y="257541"/>
                        <a:pt x="902702" y="172538"/>
                      </a:cubicBezTo>
                      <a:cubicBezTo>
                        <a:pt x="903408" y="137190"/>
                        <a:pt x="896672" y="101841"/>
                        <a:pt x="904948" y="66300"/>
                      </a:cubicBezTo>
                      <a:cubicBezTo>
                        <a:pt x="909310" y="47760"/>
                        <a:pt x="902318" y="42563"/>
                        <a:pt x="886151" y="45579"/>
                      </a:cubicBezTo>
                      <a:cubicBezTo>
                        <a:pt x="857090" y="70470"/>
                        <a:pt x="836111" y="103252"/>
                        <a:pt x="802944" y="124616"/>
                      </a:cubicBezTo>
                      <a:cubicBezTo>
                        <a:pt x="685415" y="200188"/>
                        <a:pt x="551848" y="231431"/>
                        <a:pt x="419435" y="265047"/>
                      </a:cubicBezTo>
                      <a:cubicBezTo>
                        <a:pt x="388384" y="272938"/>
                        <a:pt x="370486" y="287437"/>
                        <a:pt x="360927" y="315857"/>
                      </a:cubicBezTo>
                      <a:cubicBezTo>
                        <a:pt x="353998" y="336386"/>
                        <a:pt x="349122" y="357749"/>
                        <a:pt x="340333" y="377444"/>
                      </a:cubicBezTo>
                      <a:cubicBezTo>
                        <a:pt x="288049" y="495294"/>
                        <a:pt x="262772" y="621420"/>
                        <a:pt x="228193" y="744594"/>
                      </a:cubicBezTo>
                      <a:cubicBezTo>
                        <a:pt x="205291" y="826069"/>
                        <a:pt x="196052" y="911072"/>
                        <a:pt x="167440" y="991200"/>
                      </a:cubicBezTo>
                      <a:cubicBezTo>
                        <a:pt x="150504" y="1016669"/>
                        <a:pt x="0" y="1335383"/>
                        <a:pt x="0" y="1495767"/>
                      </a:cubicBezTo>
                      <a:cubicBezTo>
                        <a:pt x="0" y="1551003"/>
                        <a:pt x="71723" y="1911865"/>
                        <a:pt x="83720" y="1966460"/>
                      </a:cubicBezTo>
                      <a:cubicBezTo>
                        <a:pt x="109061" y="2081936"/>
                        <a:pt x="153711" y="2191703"/>
                        <a:pt x="187135" y="2304869"/>
                      </a:cubicBezTo>
                      <a:cubicBezTo>
                        <a:pt x="200672" y="2350867"/>
                        <a:pt x="206702" y="2399175"/>
                        <a:pt x="230695" y="2442094"/>
                      </a:cubicBezTo>
                      <a:cubicBezTo>
                        <a:pt x="248081" y="2473208"/>
                        <a:pt x="250391" y="2473850"/>
                        <a:pt x="275346" y="2447547"/>
                      </a:cubicBezTo>
                      <a:cubicBezTo>
                        <a:pt x="286509" y="2435806"/>
                        <a:pt x="290487" y="2416497"/>
                        <a:pt x="310053" y="2413353"/>
                      </a:cubicBezTo>
                      <a:cubicBezTo>
                        <a:pt x="336164" y="2398854"/>
                        <a:pt x="357014" y="2377748"/>
                        <a:pt x="378248" y="2357411"/>
                      </a:cubicBezTo>
                      <a:cubicBezTo>
                        <a:pt x="411352" y="2325655"/>
                        <a:pt x="451448" y="2306794"/>
                        <a:pt x="493917" y="2288061"/>
                      </a:cubicBezTo>
                      <a:cubicBezTo>
                        <a:pt x="496355" y="2305703"/>
                        <a:pt x="490132" y="2317315"/>
                        <a:pt x="486155" y="2329248"/>
                      </a:cubicBezTo>
                      <a:cubicBezTo>
                        <a:pt x="476852" y="2357540"/>
                        <a:pt x="459338" y="2382046"/>
                        <a:pt x="448240" y="2409568"/>
                      </a:cubicBezTo>
                      <a:cubicBezTo>
                        <a:pt x="433100" y="2447226"/>
                        <a:pt x="453693" y="2477185"/>
                        <a:pt x="493853" y="2475902"/>
                      </a:cubicBezTo>
                      <a:cubicBezTo>
                        <a:pt x="509250" y="2475389"/>
                        <a:pt x="520669" y="2464290"/>
                        <a:pt x="535360" y="2461789"/>
                      </a:cubicBezTo>
                      <a:cubicBezTo>
                        <a:pt x="541711" y="2471348"/>
                        <a:pt x="537990" y="2481420"/>
                        <a:pt x="538375" y="2490914"/>
                      </a:cubicBezTo>
                      <a:cubicBezTo>
                        <a:pt x="540877" y="2549037"/>
                        <a:pt x="533436" y="2607417"/>
                        <a:pt x="543123" y="2665347"/>
                      </a:cubicBezTo>
                      <a:cubicBezTo>
                        <a:pt x="550372" y="2680872"/>
                        <a:pt x="553900" y="2697168"/>
                        <a:pt x="553002" y="2714232"/>
                      </a:cubicBezTo>
                      <a:cubicBezTo>
                        <a:pt x="550436" y="2761257"/>
                        <a:pt x="558135" y="2806870"/>
                        <a:pt x="573659" y="2850943"/>
                      </a:cubicBezTo>
                      <a:cubicBezTo>
                        <a:pt x="594766" y="2910991"/>
                        <a:pt x="608238" y="2973669"/>
                        <a:pt x="610740" y="3036026"/>
                      </a:cubicBezTo>
                      <a:cubicBezTo>
                        <a:pt x="616257" y="3174662"/>
                        <a:pt x="659497" y="3307908"/>
                        <a:pt x="663282" y="3446480"/>
                      </a:cubicBezTo>
                      <a:cubicBezTo>
                        <a:pt x="665912" y="3543095"/>
                        <a:pt x="680796" y="3638811"/>
                        <a:pt x="689842" y="3734977"/>
                      </a:cubicBezTo>
                      <a:cubicBezTo>
                        <a:pt x="698117" y="3823252"/>
                        <a:pt x="706650" y="3911592"/>
                        <a:pt x="717107" y="3999674"/>
                      </a:cubicBezTo>
                      <a:cubicBezTo>
                        <a:pt x="728718" y="4097572"/>
                        <a:pt x="745912" y="4194957"/>
                        <a:pt x="743474" y="4294010"/>
                      </a:cubicBezTo>
                      <a:cubicBezTo>
                        <a:pt x="741421" y="4377217"/>
                        <a:pt x="752648" y="4459590"/>
                        <a:pt x="762976" y="4541578"/>
                      </a:cubicBezTo>
                      <a:cubicBezTo>
                        <a:pt x="781068" y="4685154"/>
                        <a:pt x="833225" y="4817887"/>
                        <a:pt x="905012" y="4942986"/>
                      </a:cubicBezTo>
                      <a:cubicBezTo>
                        <a:pt x="911107" y="4953572"/>
                        <a:pt x="913160" y="4963323"/>
                        <a:pt x="912647" y="4976154"/>
                      </a:cubicBezTo>
                      <a:cubicBezTo>
                        <a:pt x="910529" y="5028952"/>
                        <a:pt x="898019" y="5079890"/>
                        <a:pt x="884547" y="5130058"/>
                      </a:cubicBezTo>
                      <a:cubicBezTo>
                        <a:pt x="870049" y="5184139"/>
                        <a:pt x="845221" y="5234628"/>
                        <a:pt x="813914" y="5281524"/>
                      </a:cubicBezTo>
                      <a:cubicBezTo>
                        <a:pt x="833930" y="5305389"/>
                        <a:pt x="861516" y="5315076"/>
                        <a:pt x="890193" y="5323416"/>
                      </a:cubicBezTo>
                      <a:cubicBezTo>
                        <a:pt x="946327" y="5339775"/>
                        <a:pt x="999574" y="5361780"/>
                        <a:pt x="1045893" y="5399053"/>
                      </a:cubicBezTo>
                      <a:cubicBezTo>
                        <a:pt x="1066551" y="5415669"/>
                        <a:pt x="1087465" y="5432220"/>
                        <a:pt x="1109405" y="5447296"/>
                      </a:cubicBezTo>
                      <a:cubicBezTo>
                        <a:pt x="1129806" y="5461282"/>
                        <a:pt x="1149373" y="5461218"/>
                        <a:pt x="1169902" y="5448002"/>
                      </a:cubicBezTo>
                      <a:cubicBezTo>
                        <a:pt x="1181641" y="5440432"/>
                        <a:pt x="1191906" y="5431322"/>
                        <a:pt x="1200696" y="5420608"/>
                      </a:cubicBezTo>
                      <a:cubicBezTo>
                        <a:pt x="1210126" y="5409061"/>
                        <a:pt x="1221866" y="5404057"/>
                        <a:pt x="1236686" y="5403800"/>
                      </a:cubicBezTo>
                      <a:cubicBezTo>
                        <a:pt x="1261449" y="5403415"/>
                        <a:pt x="1286083" y="5404121"/>
                        <a:pt x="1309500" y="5413167"/>
                      </a:cubicBezTo>
                      <a:cubicBezTo>
                        <a:pt x="1331632" y="5421699"/>
                        <a:pt x="1354214" y="5426767"/>
                        <a:pt x="1378015" y="5424329"/>
                      </a:cubicBezTo>
                      <a:cubicBezTo>
                        <a:pt x="1396555" y="5414899"/>
                        <a:pt x="1395337" y="5397321"/>
                        <a:pt x="1395850" y="5380577"/>
                      </a:cubicBezTo>
                      <a:cubicBezTo>
                        <a:pt x="1398801" y="5283641"/>
                        <a:pt x="1379299" y="5190105"/>
                        <a:pt x="1350301" y="5098558"/>
                      </a:cubicBezTo>
                      <a:cubicBezTo>
                        <a:pt x="1341705" y="5071486"/>
                        <a:pt x="1343052" y="5047364"/>
                        <a:pt x="1348890" y="5020612"/>
                      </a:cubicBezTo>
                      <a:cubicBezTo>
                        <a:pt x="1371792" y="4915785"/>
                        <a:pt x="1418945" y="4819940"/>
                        <a:pt x="1456283" y="4720438"/>
                      </a:cubicBezTo>
                      <a:cubicBezTo>
                        <a:pt x="1476747" y="4666036"/>
                        <a:pt x="1509915" y="4616959"/>
                        <a:pt x="1524478" y="4560311"/>
                      </a:cubicBezTo>
                      <a:cubicBezTo>
                        <a:pt x="1539489" y="4501932"/>
                        <a:pt x="1561943" y="4446182"/>
                        <a:pt x="1581382" y="4389342"/>
                      </a:cubicBezTo>
                      <a:cubicBezTo>
                        <a:pt x="1626609" y="4256930"/>
                        <a:pt x="1678446" y="4126698"/>
                        <a:pt x="1713795" y="3991078"/>
                      </a:cubicBezTo>
                      <a:cubicBezTo>
                        <a:pt x="1736377" y="3904342"/>
                        <a:pt x="1763064" y="3818249"/>
                        <a:pt x="1758252" y="3726702"/>
                      </a:cubicBezTo>
                      <a:cubicBezTo>
                        <a:pt x="1756520" y="3693085"/>
                        <a:pt x="1761974" y="3659597"/>
                        <a:pt x="1769736" y="3627071"/>
                      </a:cubicBezTo>
                      <a:cubicBezTo>
                        <a:pt x="1792703" y="3530905"/>
                        <a:pt x="1802839" y="3433135"/>
                        <a:pt x="1811179" y="3334788"/>
                      </a:cubicBezTo>
                      <a:cubicBezTo>
                        <a:pt x="1820930" y="3220403"/>
                        <a:pt x="1825485" y="3105953"/>
                        <a:pt x="1821316" y="2991439"/>
                      </a:cubicBezTo>
                      <a:cubicBezTo>
                        <a:pt x="1816312" y="2853894"/>
                        <a:pt x="1865902" y="2728282"/>
                        <a:pt x="1899647" y="2599013"/>
                      </a:cubicBezTo>
                      <a:cubicBezTo>
                        <a:pt x="1905357" y="2590865"/>
                        <a:pt x="1910617" y="2582269"/>
                        <a:pt x="1912413" y="2572518"/>
                      </a:cubicBezTo>
                      <a:cubicBezTo>
                        <a:pt x="1923191" y="2515036"/>
                        <a:pt x="1941154" y="2459800"/>
                        <a:pt x="1961683" y="2405141"/>
                      </a:cubicBezTo>
                      <a:cubicBezTo>
                        <a:pt x="1972974" y="2375117"/>
                        <a:pt x="1981186" y="2371781"/>
                        <a:pt x="2007617" y="2390065"/>
                      </a:cubicBezTo>
                      <a:cubicBezTo>
                        <a:pt x="2020512" y="2398982"/>
                        <a:pt x="2025323" y="2417009"/>
                        <a:pt x="2042645" y="2420602"/>
                      </a:cubicBezTo>
                      <a:cubicBezTo>
                        <a:pt x="2047905" y="2425029"/>
                        <a:pt x="2053615" y="2429070"/>
                        <a:pt x="2058298" y="2434010"/>
                      </a:cubicBezTo>
                      <a:cubicBezTo>
                        <a:pt x="2073631" y="2450113"/>
                        <a:pt x="2084345" y="2441580"/>
                        <a:pt x="2088001" y="2425735"/>
                      </a:cubicBezTo>
                      <a:cubicBezTo>
                        <a:pt x="2112316" y="2321036"/>
                        <a:pt x="2154592" y="2221855"/>
                        <a:pt x="2180831" y="2117862"/>
                      </a:cubicBezTo>
                      <a:cubicBezTo>
                        <a:pt x="2186862" y="2093997"/>
                        <a:pt x="2188786" y="2068913"/>
                        <a:pt x="2196613" y="2045754"/>
                      </a:cubicBezTo>
                      <a:cubicBezTo>
                        <a:pt x="2239532" y="1918666"/>
                        <a:pt x="2257045" y="1788691"/>
                        <a:pt x="2248898" y="1655124"/>
                      </a:cubicBezTo>
                      <a:close/>
                      <a:moveTo>
                        <a:pt x="454784" y="1905322"/>
                      </a:moveTo>
                      <a:cubicBezTo>
                        <a:pt x="429507" y="1798891"/>
                        <a:pt x="371384" y="1700737"/>
                        <a:pt x="380494" y="1585581"/>
                      </a:cubicBezTo>
                      <a:cubicBezTo>
                        <a:pt x="382803" y="1556327"/>
                        <a:pt x="393388" y="1532334"/>
                        <a:pt x="405578" y="1508148"/>
                      </a:cubicBezTo>
                      <a:cubicBezTo>
                        <a:pt x="454848" y="1410314"/>
                        <a:pt x="494366" y="1308567"/>
                        <a:pt x="529843" y="1205152"/>
                      </a:cubicBezTo>
                      <a:cubicBezTo>
                        <a:pt x="530998" y="1201751"/>
                        <a:pt x="532729" y="1198608"/>
                        <a:pt x="537092" y="1195849"/>
                      </a:cubicBezTo>
                      <a:cubicBezTo>
                        <a:pt x="559097" y="1437515"/>
                        <a:pt x="551784" y="1675845"/>
                        <a:pt x="454784" y="1905322"/>
                      </a:cubicBezTo>
                      <a:close/>
                      <a:moveTo>
                        <a:pt x="1227447" y="4001150"/>
                      </a:moveTo>
                      <a:cubicBezTo>
                        <a:pt x="1208907" y="4023026"/>
                        <a:pt x="1198706" y="4052024"/>
                        <a:pt x="1182027" y="4082817"/>
                      </a:cubicBezTo>
                      <a:cubicBezTo>
                        <a:pt x="1171570" y="4041182"/>
                        <a:pt x="1167656" y="4002625"/>
                        <a:pt x="1165539" y="3964390"/>
                      </a:cubicBezTo>
                      <a:cubicBezTo>
                        <a:pt x="1160407" y="3869699"/>
                        <a:pt x="1154440" y="3774752"/>
                        <a:pt x="1159509" y="3680062"/>
                      </a:cubicBezTo>
                      <a:cubicBezTo>
                        <a:pt x="1164449" y="3587681"/>
                        <a:pt x="1173751" y="3495364"/>
                        <a:pt x="1185170" y="3403561"/>
                      </a:cubicBezTo>
                      <a:cubicBezTo>
                        <a:pt x="1192484" y="3344668"/>
                        <a:pt x="1194922" y="3285647"/>
                        <a:pt x="1199219" y="3226690"/>
                      </a:cubicBezTo>
                      <a:cubicBezTo>
                        <a:pt x="1200310" y="3211486"/>
                        <a:pt x="1199412" y="3196217"/>
                        <a:pt x="1199412" y="3180948"/>
                      </a:cubicBezTo>
                      <a:cubicBezTo>
                        <a:pt x="1223662" y="3237981"/>
                        <a:pt x="1246757" y="3294436"/>
                        <a:pt x="1247014" y="3356408"/>
                      </a:cubicBezTo>
                      <a:cubicBezTo>
                        <a:pt x="1247656" y="3519614"/>
                        <a:pt x="1247656" y="3682757"/>
                        <a:pt x="1248040" y="3845963"/>
                      </a:cubicBezTo>
                      <a:cubicBezTo>
                        <a:pt x="1248104" y="3866684"/>
                        <a:pt x="1248618" y="3887277"/>
                        <a:pt x="1252018" y="3907999"/>
                      </a:cubicBezTo>
                      <a:cubicBezTo>
                        <a:pt x="1257600" y="3942129"/>
                        <a:pt x="1251633" y="3972538"/>
                        <a:pt x="1227447" y="4001150"/>
                      </a:cubicBezTo>
                      <a:close/>
                    </a:path>
                  </a:pathLst>
                </a:custGeom>
                <a:solidFill>
                  <a:srgbClr val="404040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6" name="자유형: 도형 165">
                  <a:extLst>
                    <a:ext uri="{FF2B5EF4-FFF2-40B4-BE49-F238E27FC236}">
                      <a16:creationId xmlns:a16="http://schemas.microsoft.com/office/drawing/2014/main" id="{FCCCB0AD-F3D7-42EE-B2C7-743D3986D90A}"/>
                    </a:ext>
                  </a:extLst>
                </p:cNvPr>
                <p:cNvSpPr/>
                <p:nvPr/>
              </p:nvSpPr>
              <p:spPr>
                <a:xfrm>
                  <a:off x="8307761" y="979186"/>
                  <a:ext cx="500105" cy="481904"/>
                </a:xfrm>
                <a:custGeom>
                  <a:avLst/>
                  <a:gdLst>
                    <a:gd name="connsiteX0" fmla="*/ 6638 w 494463"/>
                    <a:gd name="connsiteY0" fmla="*/ 0 h 476467"/>
                    <a:gd name="connsiteX1" fmla="*/ 38714 w 494463"/>
                    <a:gd name="connsiteY1" fmla="*/ 96230 h 476467"/>
                    <a:gd name="connsiteX2" fmla="*/ 97222 w 494463"/>
                    <a:gd name="connsiteY2" fmla="*/ 175460 h 476467"/>
                    <a:gd name="connsiteX3" fmla="*/ 190758 w 494463"/>
                    <a:gd name="connsiteY3" fmla="*/ 246991 h 476467"/>
                    <a:gd name="connsiteX4" fmla="*/ 425175 w 494463"/>
                    <a:gd name="connsiteY4" fmla="*/ 188739 h 476467"/>
                    <a:gd name="connsiteX5" fmla="*/ 479769 w 494463"/>
                    <a:gd name="connsiteY5" fmla="*/ 101042 h 476467"/>
                    <a:gd name="connsiteX6" fmla="*/ 494204 w 494463"/>
                    <a:gd name="connsiteY6" fmla="*/ 57738 h 476467"/>
                    <a:gd name="connsiteX7" fmla="*/ 494204 w 494463"/>
                    <a:gd name="connsiteY7" fmla="*/ 96230 h 476467"/>
                    <a:gd name="connsiteX8" fmla="*/ 456160 w 494463"/>
                    <a:gd name="connsiteY8" fmla="*/ 249621 h 476467"/>
                    <a:gd name="connsiteX9" fmla="*/ 416257 w 494463"/>
                    <a:gd name="connsiteY9" fmla="*/ 300174 h 476467"/>
                    <a:gd name="connsiteX10" fmla="*/ 317910 w 494463"/>
                    <a:gd name="connsiteY10" fmla="*/ 476467 h 476467"/>
                    <a:gd name="connsiteX11" fmla="*/ 292955 w 494463"/>
                    <a:gd name="connsiteY11" fmla="*/ 415457 h 476467"/>
                    <a:gd name="connsiteX12" fmla="*/ 133020 w 494463"/>
                    <a:gd name="connsiteY12" fmla="*/ 272267 h 476467"/>
                    <a:gd name="connsiteX13" fmla="*/ 222 w 494463"/>
                    <a:gd name="connsiteY13" fmla="*/ 38492 h 476467"/>
                    <a:gd name="connsiteX14" fmla="*/ 6638 w 494463"/>
                    <a:gd name="connsiteY14" fmla="*/ 0 h 47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4463" h="476467">
                      <a:moveTo>
                        <a:pt x="6638" y="0"/>
                      </a:moveTo>
                      <a:cubicBezTo>
                        <a:pt x="13887" y="28099"/>
                        <a:pt x="23830" y="69542"/>
                        <a:pt x="38714" y="96230"/>
                      </a:cubicBezTo>
                      <a:cubicBezTo>
                        <a:pt x="54496" y="124458"/>
                        <a:pt x="70791" y="153968"/>
                        <a:pt x="97222" y="175460"/>
                      </a:cubicBezTo>
                      <a:cubicBezTo>
                        <a:pt x="130133" y="196951"/>
                        <a:pt x="155602" y="228065"/>
                        <a:pt x="190758" y="246991"/>
                      </a:cubicBezTo>
                      <a:cubicBezTo>
                        <a:pt x="285512" y="298121"/>
                        <a:pt x="362497" y="279131"/>
                        <a:pt x="425175" y="188739"/>
                      </a:cubicBezTo>
                      <a:cubicBezTo>
                        <a:pt x="444805" y="160384"/>
                        <a:pt x="462961" y="131194"/>
                        <a:pt x="479769" y="101042"/>
                      </a:cubicBezTo>
                      <a:cubicBezTo>
                        <a:pt x="487660" y="86928"/>
                        <a:pt x="487403" y="71852"/>
                        <a:pt x="494204" y="57738"/>
                      </a:cubicBezTo>
                      <a:cubicBezTo>
                        <a:pt x="495102" y="69414"/>
                        <a:pt x="493306" y="84554"/>
                        <a:pt x="494204" y="96230"/>
                      </a:cubicBezTo>
                      <a:cubicBezTo>
                        <a:pt x="492215" y="150761"/>
                        <a:pt x="472456" y="198491"/>
                        <a:pt x="456160" y="249621"/>
                      </a:cubicBezTo>
                      <a:cubicBezTo>
                        <a:pt x="449552" y="270407"/>
                        <a:pt x="433001" y="285996"/>
                        <a:pt x="416257" y="300174"/>
                      </a:cubicBezTo>
                      <a:cubicBezTo>
                        <a:pt x="335616" y="368497"/>
                        <a:pt x="335552" y="368497"/>
                        <a:pt x="317910" y="476467"/>
                      </a:cubicBezTo>
                      <a:cubicBezTo>
                        <a:pt x="308736" y="453885"/>
                        <a:pt x="301487" y="434383"/>
                        <a:pt x="292955" y="415457"/>
                      </a:cubicBezTo>
                      <a:cubicBezTo>
                        <a:pt x="260814" y="344119"/>
                        <a:pt x="196339" y="309155"/>
                        <a:pt x="133020" y="272267"/>
                      </a:cubicBezTo>
                      <a:cubicBezTo>
                        <a:pt x="44167" y="220559"/>
                        <a:pt x="-3691" y="141779"/>
                        <a:pt x="222" y="38492"/>
                      </a:cubicBezTo>
                      <a:cubicBezTo>
                        <a:pt x="479" y="31179"/>
                        <a:pt x="1634" y="5261"/>
                        <a:pt x="6638" y="0"/>
                      </a:cubicBezTo>
                      <a:close/>
                    </a:path>
                  </a:pathLst>
                </a:custGeom>
                <a:solidFill>
                  <a:srgbClr val="804F24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7" name="자유형: 도형 166">
                  <a:extLst>
                    <a:ext uri="{FF2B5EF4-FFF2-40B4-BE49-F238E27FC236}">
                      <a16:creationId xmlns:a16="http://schemas.microsoft.com/office/drawing/2014/main" id="{91B8988D-455E-4596-BBFF-1FBA312278DB}"/>
                    </a:ext>
                  </a:extLst>
                </p:cNvPr>
                <p:cNvSpPr/>
                <p:nvPr/>
              </p:nvSpPr>
              <p:spPr>
                <a:xfrm>
                  <a:off x="8324952" y="1212850"/>
                  <a:ext cx="774635" cy="1804141"/>
                </a:xfrm>
                <a:custGeom>
                  <a:avLst/>
                  <a:gdLst>
                    <a:gd name="connsiteX0" fmla="*/ 591333 w 774635"/>
                    <a:gd name="connsiteY0" fmla="*/ 911888 h 1804141"/>
                    <a:gd name="connsiteX1" fmla="*/ 591398 w 774635"/>
                    <a:gd name="connsiteY1" fmla="*/ 912278 h 1804141"/>
                    <a:gd name="connsiteX2" fmla="*/ 602947 w 774635"/>
                    <a:gd name="connsiteY2" fmla="*/ 1000976 h 1804141"/>
                    <a:gd name="connsiteX3" fmla="*/ 716951 w 774635"/>
                    <a:gd name="connsiteY3" fmla="*/ 1557628 h 1804141"/>
                    <a:gd name="connsiteX4" fmla="*/ 729474 w 774635"/>
                    <a:gd name="connsiteY4" fmla="*/ 1603826 h 1804141"/>
                    <a:gd name="connsiteX5" fmla="*/ 761658 w 774635"/>
                    <a:gd name="connsiteY5" fmla="*/ 1716598 h 1804141"/>
                    <a:gd name="connsiteX6" fmla="*/ 774635 w 774635"/>
                    <a:gd name="connsiteY6" fmla="*/ 1790826 h 1804141"/>
                    <a:gd name="connsiteX7" fmla="*/ 701898 w 774635"/>
                    <a:gd name="connsiteY7" fmla="*/ 1782715 h 1804141"/>
                    <a:gd name="connsiteX8" fmla="*/ 665497 w 774635"/>
                    <a:gd name="connsiteY8" fmla="*/ 1718739 h 1804141"/>
                    <a:gd name="connsiteX9" fmla="*/ 625593 w 774635"/>
                    <a:gd name="connsiteY9" fmla="*/ 1514284 h 1804141"/>
                    <a:gd name="connsiteX10" fmla="*/ 588543 w 774635"/>
                    <a:gd name="connsiteY10" fmla="*/ 1315216 h 1804141"/>
                    <a:gd name="connsiteX11" fmla="*/ 583288 w 774635"/>
                    <a:gd name="connsiteY11" fmla="*/ 1187327 h 1804141"/>
                    <a:gd name="connsiteX12" fmla="*/ 586532 w 774635"/>
                    <a:gd name="connsiteY12" fmla="*/ 1005713 h 1804141"/>
                    <a:gd name="connsiteX13" fmla="*/ 591333 w 774635"/>
                    <a:gd name="connsiteY13" fmla="*/ 911888 h 1804141"/>
                    <a:gd name="connsiteX14" fmla="*/ 298637 w 774635"/>
                    <a:gd name="connsiteY14" fmla="*/ 832793 h 1804141"/>
                    <a:gd name="connsiteX15" fmla="*/ 311353 w 774635"/>
                    <a:gd name="connsiteY15" fmla="*/ 853427 h 1804141"/>
                    <a:gd name="connsiteX16" fmla="*/ 311484 w 774635"/>
                    <a:gd name="connsiteY16" fmla="*/ 958347 h 1804141"/>
                    <a:gd name="connsiteX17" fmla="*/ 281506 w 774635"/>
                    <a:gd name="connsiteY17" fmla="*/ 1537709 h 1804141"/>
                    <a:gd name="connsiteX18" fmla="*/ 242575 w 774635"/>
                    <a:gd name="connsiteY18" fmla="*/ 1609082 h 1804141"/>
                    <a:gd name="connsiteX19" fmla="*/ 68941 w 774635"/>
                    <a:gd name="connsiteY19" fmla="*/ 1730678 h 1804141"/>
                    <a:gd name="connsiteX20" fmla="*/ 28063 w 774635"/>
                    <a:gd name="connsiteY20" fmla="*/ 1730159 h 1804141"/>
                    <a:gd name="connsiteX21" fmla="*/ 39289 w 774635"/>
                    <a:gd name="connsiteY21" fmla="*/ 1693953 h 1804141"/>
                    <a:gd name="connsiteX22" fmla="*/ 138758 w 774635"/>
                    <a:gd name="connsiteY22" fmla="*/ 1628613 h 1804141"/>
                    <a:gd name="connsiteX23" fmla="*/ 223110 w 774635"/>
                    <a:gd name="connsiteY23" fmla="*/ 1511820 h 1804141"/>
                    <a:gd name="connsiteX24" fmla="*/ 264507 w 774635"/>
                    <a:gd name="connsiteY24" fmla="*/ 1126141 h 1804141"/>
                    <a:gd name="connsiteX25" fmla="*/ 276185 w 774635"/>
                    <a:gd name="connsiteY25" fmla="*/ 866015 h 1804141"/>
                    <a:gd name="connsiteX26" fmla="*/ 279949 w 774635"/>
                    <a:gd name="connsiteY26" fmla="*/ 848625 h 1804141"/>
                    <a:gd name="connsiteX27" fmla="*/ 298637 w 774635"/>
                    <a:gd name="connsiteY27" fmla="*/ 832793 h 1804141"/>
                    <a:gd name="connsiteX28" fmla="*/ 42849 w 774635"/>
                    <a:gd name="connsiteY28" fmla="*/ 22569 h 1804141"/>
                    <a:gd name="connsiteX29" fmla="*/ 56873 w 774635"/>
                    <a:gd name="connsiteY29" fmla="*/ 33210 h 1804141"/>
                    <a:gd name="connsiteX30" fmla="*/ 151215 w 774635"/>
                    <a:gd name="connsiteY30" fmla="*/ 86936 h 1804141"/>
                    <a:gd name="connsiteX31" fmla="*/ 163478 w 774635"/>
                    <a:gd name="connsiteY31" fmla="*/ 97122 h 1804141"/>
                    <a:gd name="connsiteX32" fmla="*/ 148813 w 774635"/>
                    <a:gd name="connsiteY32" fmla="*/ 104714 h 1804141"/>
                    <a:gd name="connsiteX33" fmla="*/ 85876 w 774635"/>
                    <a:gd name="connsiteY33" fmla="*/ 105233 h 1804141"/>
                    <a:gd name="connsiteX34" fmla="*/ 30724 w 774635"/>
                    <a:gd name="connsiteY34" fmla="*/ 150004 h 1804141"/>
                    <a:gd name="connsiteX35" fmla="*/ 22353 w 774635"/>
                    <a:gd name="connsiteY35" fmla="*/ 184848 h 1804141"/>
                    <a:gd name="connsiteX36" fmla="*/ 8532 w 774635"/>
                    <a:gd name="connsiteY36" fmla="*/ 202042 h 1804141"/>
                    <a:gd name="connsiteX37" fmla="*/ 163 w 774635"/>
                    <a:gd name="connsiteY37" fmla="*/ 182252 h 1804141"/>
                    <a:gd name="connsiteX38" fmla="*/ 33 w 774635"/>
                    <a:gd name="connsiteY38" fmla="*/ 131188 h 1804141"/>
                    <a:gd name="connsiteX39" fmla="*/ 4900 w 774635"/>
                    <a:gd name="connsiteY39" fmla="*/ 50664 h 1804141"/>
                    <a:gd name="connsiteX40" fmla="*/ 25078 w 774635"/>
                    <a:gd name="connsiteY40" fmla="*/ 23607 h 1804141"/>
                    <a:gd name="connsiteX41" fmla="*/ 42849 w 774635"/>
                    <a:gd name="connsiteY41" fmla="*/ 22569 h 1804141"/>
                    <a:gd name="connsiteX42" fmla="*/ 505166 w 774635"/>
                    <a:gd name="connsiteY42" fmla="*/ 118 h 1804141"/>
                    <a:gd name="connsiteX43" fmla="*/ 515352 w 774635"/>
                    <a:gd name="connsiteY43" fmla="*/ 13031 h 1804141"/>
                    <a:gd name="connsiteX44" fmla="*/ 548250 w 774635"/>
                    <a:gd name="connsiteY44" fmla="*/ 93489 h 1804141"/>
                    <a:gd name="connsiteX45" fmla="*/ 529433 w 774635"/>
                    <a:gd name="connsiteY45" fmla="*/ 137935 h 1804141"/>
                    <a:gd name="connsiteX46" fmla="*/ 516196 w 774635"/>
                    <a:gd name="connsiteY46" fmla="*/ 122752 h 1804141"/>
                    <a:gd name="connsiteX47" fmla="*/ 510227 w 774635"/>
                    <a:gd name="connsiteY47" fmla="*/ 75645 h 1804141"/>
                    <a:gd name="connsiteX48" fmla="*/ 484208 w 774635"/>
                    <a:gd name="connsiteY48" fmla="*/ 67340 h 1804141"/>
                    <a:gd name="connsiteX49" fmla="*/ 424124 w 774635"/>
                    <a:gd name="connsiteY49" fmla="*/ 114383 h 1804141"/>
                    <a:gd name="connsiteX50" fmla="*/ 492449 w 774635"/>
                    <a:gd name="connsiteY50" fmla="*/ 10371 h 1804141"/>
                    <a:gd name="connsiteX51" fmla="*/ 505166 w 774635"/>
                    <a:gd name="connsiteY51" fmla="*/ 118 h 1804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774635" h="1804141">
                      <a:moveTo>
                        <a:pt x="591333" y="911888"/>
                      </a:moveTo>
                      <a:cubicBezTo>
                        <a:pt x="591398" y="912018"/>
                        <a:pt x="591398" y="912148"/>
                        <a:pt x="591398" y="912278"/>
                      </a:cubicBezTo>
                      <a:cubicBezTo>
                        <a:pt x="600482" y="941151"/>
                        <a:pt x="600029" y="971453"/>
                        <a:pt x="602947" y="1000976"/>
                      </a:cubicBezTo>
                      <a:cubicBezTo>
                        <a:pt x="621829" y="1190506"/>
                        <a:pt x="695020" y="1368811"/>
                        <a:pt x="716951" y="1557628"/>
                      </a:cubicBezTo>
                      <a:cubicBezTo>
                        <a:pt x="718769" y="1573395"/>
                        <a:pt x="724349" y="1588643"/>
                        <a:pt x="729474" y="1603826"/>
                      </a:cubicBezTo>
                      <a:cubicBezTo>
                        <a:pt x="741932" y="1641006"/>
                        <a:pt x="752768" y="1678510"/>
                        <a:pt x="761658" y="1716598"/>
                      </a:cubicBezTo>
                      <a:cubicBezTo>
                        <a:pt x="766783" y="1741578"/>
                        <a:pt x="771390" y="1766430"/>
                        <a:pt x="774635" y="1790826"/>
                      </a:cubicBezTo>
                      <a:cubicBezTo>
                        <a:pt x="758932" y="1813536"/>
                        <a:pt x="727074" y="1804776"/>
                        <a:pt x="701898" y="1782715"/>
                      </a:cubicBezTo>
                      <a:cubicBezTo>
                        <a:pt x="682562" y="1765716"/>
                        <a:pt x="672894" y="1742941"/>
                        <a:pt x="665497" y="1718739"/>
                      </a:cubicBezTo>
                      <a:cubicBezTo>
                        <a:pt x="644994" y="1651971"/>
                        <a:pt x="632989" y="1583323"/>
                        <a:pt x="625593" y="1514284"/>
                      </a:cubicBezTo>
                      <a:cubicBezTo>
                        <a:pt x="618391" y="1446739"/>
                        <a:pt x="604635" y="1380880"/>
                        <a:pt x="588543" y="1315216"/>
                      </a:cubicBezTo>
                      <a:cubicBezTo>
                        <a:pt x="578097" y="1272976"/>
                        <a:pt x="579070" y="1229632"/>
                        <a:pt x="583288" y="1187327"/>
                      </a:cubicBezTo>
                      <a:cubicBezTo>
                        <a:pt x="589517" y="1124453"/>
                        <a:pt x="585494" y="1068392"/>
                        <a:pt x="586532" y="1005713"/>
                      </a:cubicBezTo>
                      <a:cubicBezTo>
                        <a:pt x="586921" y="979369"/>
                        <a:pt x="586662" y="942644"/>
                        <a:pt x="591333" y="911888"/>
                      </a:cubicBezTo>
                      <a:close/>
                      <a:moveTo>
                        <a:pt x="298637" y="832793"/>
                      </a:moveTo>
                      <a:cubicBezTo>
                        <a:pt x="310380" y="834480"/>
                        <a:pt x="311288" y="844278"/>
                        <a:pt x="311353" y="853427"/>
                      </a:cubicBezTo>
                      <a:cubicBezTo>
                        <a:pt x="311613" y="888335"/>
                        <a:pt x="311484" y="923373"/>
                        <a:pt x="311484" y="958347"/>
                      </a:cubicBezTo>
                      <a:cubicBezTo>
                        <a:pt x="306423" y="1140999"/>
                        <a:pt x="300972" y="1356029"/>
                        <a:pt x="281506" y="1537709"/>
                      </a:cubicBezTo>
                      <a:cubicBezTo>
                        <a:pt x="275018" y="1570151"/>
                        <a:pt x="265544" y="1586373"/>
                        <a:pt x="242575" y="1609082"/>
                      </a:cubicBezTo>
                      <a:cubicBezTo>
                        <a:pt x="184762" y="1666181"/>
                        <a:pt x="144208" y="1697716"/>
                        <a:pt x="68941" y="1730678"/>
                      </a:cubicBezTo>
                      <a:cubicBezTo>
                        <a:pt x="55251" y="1736647"/>
                        <a:pt x="39809" y="1745472"/>
                        <a:pt x="28063" y="1730159"/>
                      </a:cubicBezTo>
                      <a:cubicBezTo>
                        <a:pt x="16579" y="1715170"/>
                        <a:pt x="28454" y="1699922"/>
                        <a:pt x="39289" y="1693953"/>
                      </a:cubicBezTo>
                      <a:cubicBezTo>
                        <a:pt x="80361" y="1661055"/>
                        <a:pt x="106056" y="1651712"/>
                        <a:pt x="138758" y="1628613"/>
                      </a:cubicBezTo>
                      <a:cubicBezTo>
                        <a:pt x="193327" y="1590072"/>
                        <a:pt x="204682" y="1570671"/>
                        <a:pt x="223110" y="1511820"/>
                      </a:cubicBezTo>
                      <a:cubicBezTo>
                        <a:pt x="257304" y="1402746"/>
                        <a:pt x="260549" y="1238782"/>
                        <a:pt x="264507" y="1126141"/>
                      </a:cubicBezTo>
                      <a:cubicBezTo>
                        <a:pt x="267556" y="1039388"/>
                        <a:pt x="272097" y="952701"/>
                        <a:pt x="276185" y="866015"/>
                      </a:cubicBezTo>
                      <a:cubicBezTo>
                        <a:pt x="276445" y="860175"/>
                        <a:pt x="277872" y="854140"/>
                        <a:pt x="279949" y="848625"/>
                      </a:cubicBezTo>
                      <a:cubicBezTo>
                        <a:pt x="283129" y="840125"/>
                        <a:pt x="287151" y="831106"/>
                        <a:pt x="298637" y="832793"/>
                      </a:cubicBezTo>
                      <a:close/>
                      <a:moveTo>
                        <a:pt x="42849" y="22569"/>
                      </a:moveTo>
                      <a:cubicBezTo>
                        <a:pt x="48097" y="24435"/>
                        <a:pt x="52720" y="28247"/>
                        <a:pt x="56873" y="33210"/>
                      </a:cubicBezTo>
                      <a:cubicBezTo>
                        <a:pt x="81723" y="62863"/>
                        <a:pt x="113841" y="79473"/>
                        <a:pt x="151215" y="86936"/>
                      </a:cubicBezTo>
                      <a:cubicBezTo>
                        <a:pt x="157250" y="88168"/>
                        <a:pt x="164517" y="89855"/>
                        <a:pt x="163478" y="97122"/>
                      </a:cubicBezTo>
                      <a:cubicBezTo>
                        <a:pt x="162505" y="103935"/>
                        <a:pt x="154913" y="104649"/>
                        <a:pt x="148813" y="104714"/>
                      </a:cubicBezTo>
                      <a:cubicBezTo>
                        <a:pt x="127856" y="105039"/>
                        <a:pt x="106833" y="104909"/>
                        <a:pt x="85876" y="105233"/>
                      </a:cubicBezTo>
                      <a:cubicBezTo>
                        <a:pt x="47983" y="105818"/>
                        <a:pt x="38834" y="113409"/>
                        <a:pt x="30724" y="150004"/>
                      </a:cubicBezTo>
                      <a:cubicBezTo>
                        <a:pt x="28127" y="161684"/>
                        <a:pt x="26117" y="173558"/>
                        <a:pt x="22353" y="184848"/>
                      </a:cubicBezTo>
                      <a:cubicBezTo>
                        <a:pt x="20017" y="191985"/>
                        <a:pt x="17942" y="203146"/>
                        <a:pt x="8532" y="202042"/>
                      </a:cubicBezTo>
                      <a:cubicBezTo>
                        <a:pt x="-1331" y="200874"/>
                        <a:pt x="292" y="189974"/>
                        <a:pt x="163" y="182252"/>
                      </a:cubicBezTo>
                      <a:cubicBezTo>
                        <a:pt x="-97" y="165187"/>
                        <a:pt x="33" y="148188"/>
                        <a:pt x="33" y="131188"/>
                      </a:cubicBezTo>
                      <a:cubicBezTo>
                        <a:pt x="487" y="104260"/>
                        <a:pt x="-1071" y="77463"/>
                        <a:pt x="4900" y="50664"/>
                      </a:cubicBezTo>
                      <a:cubicBezTo>
                        <a:pt x="7818" y="37428"/>
                        <a:pt x="13010" y="28733"/>
                        <a:pt x="25078" y="23607"/>
                      </a:cubicBezTo>
                      <a:cubicBezTo>
                        <a:pt x="31729" y="20785"/>
                        <a:pt x="37601" y="20704"/>
                        <a:pt x="42849" y="22569"/>
                      </a:cubicBezTo>
                      <a:close/>
                      <a:moveTo>
                        <a:pt x="505166" y="118"/>
                      </a:moveTo>
                      <a:cubicBezTo>
                        <a:pt x="512043" y="1092"/>
                        <a:pt x="514899" y="6866"/>
                        <a:pt x="515352" y="13031"/>
                      </a:cubicBezTo>
                      <a:cubicBezTo>
                        <a:pt x="517624" y="43462"/>
                        <a:pt x="526902" y="70584"/>
                        <a:pt x="548250" y="93489"/>
                      </a:cubicBezTo>
                      <a:cubicBezTo>
                        <a:pt x="554674" y="100366"/>
                        <a:pt x="538776" y="136379"/>
                        <a:pt x="529433" y="137935"/>
                      </a:cubicBezTo>
                      <a:cubicBezTo>
                        <a:pt x="518207" y="139817"/>
                        <a:pt x="516196" y="130733"/>
                        <a:pt x="516196" y="122752"/>
                      </a:cubicBezTo>
                      <a:cubicBezTo>
                        <a:pt x="516261" y="106725"/>
                        <a:pt x="513796" y="91218"/>
                        <a:pt x="510227" y="75645"/>
                      </a:cubicBezTo>
                      <a:cubicBezTo>
                        <a:pt x="505944" y="56894"/>
                        <a:pt x="498872" y="54882"/>
                        <a:pt x="484208" y="67340"/>
                      </a:cubicBezTo>
                      <a:cubicBezTo>
                        <a:pt x="465001" y="83691"/>
                        <a:pt x="452154" y="107958"/>
                        <a:pt x="424124" y="114383"/>
                      </a:cubicBezTo>
                      <a:cubicBezTo>
                        <a:pt x="452933" y="83496"/>
                        <a:pt x="472334" y="46641"/>
                        <a:pt x="492449" y="10371"/>
                      </a:cubicBezTo>
                      <a:cubicBezTo>
                        <a:pt x="495433" y="5050"/>
                        <a:pt x="497833" y="-919"/>
                        <a:pt x="505166" y="118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58" name="Oval 119">
                <a:extLst>
                  <a:ext uri="{FF2B5EF4-FFF2-40B4-BE49-F238E27FC236}">
                    <a16:creationId xmlns:a16="http://schemas.microsoft.com/office/drawing/2014/main" id="{A48EE76D-05BA-4E7C-A028-D8ABA7BABCCD}"/>
                  </a:ext>
                </a:extLst>
              </p:cNvPr>
              <p:cNvSpPr/>
              <p:nvPr/>
            </p:nvSpPr>
            <p:spPr>
              <a:xfrm flipH="1">
                <a:off x="4144454" y="6142644"/>
                <a:ext cx="984875" cy="23143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68" name="그룹 167">
              <a:extLst>
                <a:ext uri="{FF2B5EF4-FFF2-40B4-BE49-F238E27FC236}">
                  <a16:creationId xmlns:a16="http://schemas.microsoft.com/office/drawing/2014/main" id="{8473F9D0-FA51-4230-BD57-E67918729DF2}"/>
                </a:ext>
              </a:extLst>
            </p:cNvPr>
            <p:cNvGrpSpPr/>
            <p:nvPr/>
          </p:nvGrpSpPr>
          <p:grpSpPr>
            <a:xfrm>
              <a:off x="4653482" y="2141071"/>
              <a:ext cx="2001643" cy="4249988"/>
              <a:chOff x="4981817" y="3481402"/>
              <a:chExt cx="1359130" cy="2885773"/>
            </a:xfrm>
          </p:grpSpPr>
          <p:grpSp>
            <p:nvGrpSpPr>
              <p:cNvPr id="169" name="그룹 168">
                <a:extLst>
                  <a:ext uri="{FF2B5EF4-FFF2-40B4-BE49-F238E27FC236}">
                    <a16:creationId xmlns:a16="http://schemas.microsoft.com/office/drawing/2014/main" id="{592BE13C-D1C9-4755-90F6-51C3F85318F0}"/>
                  </a:ext>
                </a:extLst>
              </p:cNvPr>
              <p:cNvGrpSpPr/>
              <p:nvPr/>
            </p:nvGrpSpPr>
            <p:grpSpPr>
              <a:xfrm>
                <a:off x="5073059" y="3481402"/>
                <a:ext cx="923294" cy="2799574"/>
                <a:chOff x="9711589" y="442968"/>
                <a:chExt cx="2073039" cy="6285787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1" name="자유형: 도형 170">
                  <a:extLst>
                    <a:ext uri="{FF2B5EF4-FFF2-40B4-BE49-F238E27FC236}">
                      <a16:creationId xmlns:a16="http://schemas.microsoft.com/office/drawing/2014/main" id="{F6FD58E2-BE86-44E0-903A-58239F6185A8}"/>
                    </a:ext>
                  </a:extLst>
                </p:cNvPr>
                <p:cNvSpPr/>
                <p:nvPr/>
              </p:nvSpPr>
              <p:spPr>
                <a:xfrm>
                  <a:off x="9711589" y="1282311"/>
                  <a:ext cx="1591283" cy="1549402"/>
                </a:xfrm>
                <a:custGeom>
                  <a:avLst/>
                  <a:gdLst>
                    <a:gd name="connsiteX0" fmla="*/ 1513954 w 1573330"/>
                    <a:gd name="connsiteY0" fmla="*/ 257339 h 1531921"/>
                    <a:gd name="connsiteX1" fmla="*/ 1507732 w 1573330"/>
                    <a:gd name="connsiteY1" fmla="*/ 238606 h 1531921"/>
                    <a:gd name="connsiteX2" fmla="*/ 1433507 w 1573330"/>
                    <a:gd name="connsiteY2" fmla="*/ 166690 h 1531921"/>
                    <a:gd name="connsiteX3" fmla="*/ 1415608 w 1573330"/>
                    <a:gd name="connsiteY3" fmla="*/ 156490 h 1531921"/>
                    <a:gd name="connsiteX4" fmla="*/ 1249963 w 1573330"/>
                    <a:gd name="connsiteY4" fmla="*/ 212303 h 1531921"/>
                    <a:gd name="connsiteX5" fmla="*/ 1212947 w 1573330"/>
                    <a:gd name="connsiteY5" fmla="*/ 253874 h 1531921"/>
                    <a:gd name="connsiteX6" fmla="*/ 1141287 w 1573330"/>
                    <a:gd name="connsiteY6" fmla="*/ 326304 h 1531921"/>
                    <a:gd name="connsiteX7" fmla="*/ 1092403 w 1573330"/>
                    <a:gd name="connsiteY7" fmla="*/ 371019 h 1531921"/>
                    <a:gd name="connsiteX8" fmla="*/ 956846 w 1573330"/>
                    <a:gd name="connsiteY8" fmla="*/ 248357 h 1531921"/>
                    <a:gd name="connsiteX9" fmla="*/ 953318 w 1573330"/>
                    <a:gd name="connsiteY9" fmla="*/ 149112 h 1531921"/>
                    <a:gd name="connsiteX10" fmla="*/ 946261 w 1573330"/>
                    <a:gd name="connsiteY10" fmla="*/ 61735 h 1531921"/>
                    <a:gd name="connsiteX11" fmla="*/ 943246 w 1573330"/>
                    <a:gd name="connsiteY11" fmla="*/ 9514 h 1531921"/>
                    <a:gd name="connsiteX12" fmla="*/ 901931 w 1573330"/>
                    <a:gd name="connsiteY12" fmla="*/ 20420 h 1531921"/>
                    <a:gd name="connsiteX13" fmla="*/ 794474 w 1573330"/>
                    <a:gd name="connsiteY13" fmla="*/ 99457 h 1531921"/>
                    <a:gd name="connsiteX14" fmla="*/ 732822 w 1573330"/>
                    <a:gd name="connsiteY14" fmla="*/ 94966 h 1531921"/>
                    <a:gd name="connsiteX15" fmla="*/ 656224 w 1573330"/>
                    <a:gd name="connsiteY15" fmla="*/ 25039 h 1531921"/>
                    <a:gd name="connsiteX16" fmla="*/ 602463 w 1573330"/>
                    <a:gd name="connsiteY16" fmla="*/ 2136 h 1531921"/>
                    <a:gd name="connsiteX17" fmla="*/ 574877 w 1573330"/>
                    <a:gd name="connsiteY17" fmla="*/ 95800 h 1531921"/>
                    <a:gd name="connsiteX18" fmla="*/ 520346 w 1573330"/>
                    <a:gd name="connsiteY18" fmla="*/ 337723 h 1531921"/>
                    <a:gd name="connsiteX19" fmla="*/ 459272 w 1573330"/>
                    <a:gd name="connsiteY19" fmla="*/ 387570 h 1531921"/>
                    <a:gd name="connsiteX20" fmla="*/ 312553 w 1573330"/>
                    <a:gd name="connsiteY20" fmla="*/ 290121 h 1531921"/>
                    <a:gd name="connsiteX21" fmla="*/ 307550 w 1573330"/>
                    <a:gd name="connsiteY21" fmla="*/ 243161 h 1531921"/>
                    <a:gd name="connsiteX22" fmla="*/ 262129 w 1573330"/>
                    <a:gd name="connsiteY22" fmla="*/ 172849 h 1531921"/>
                    <a:gd name="connsiteX23" fmla="*/ 102515 w 1573330"/>
                    <a:gd name="connsiteY23" fmla="*/ 320658 h 1531921"/>
                    <a:gd name="connsiteX24" fmla="*/ 27905 w 1573330"/>
                    <a:gd name="connsiteY24" fmla="*/ 602163 h 1531921"/>
                    <a:gd name="connsiteX25" fmla="*/ 1153 w 1573330"/>
                    <a:gd name="connsiteY25" fmla="*/ 866155 h 1531921"/>
                    <a:gd name="connsiteX26" fmla="*/ 72556 w 1573330"/>
                    <a:gd name="connsiteY26" fmla="*/ 1246264 h 1531921"/>
                    <a:gd name="connsiteX27" fmla="*/ 111882 w 1573330"/>
                    <a:gd name="connsiteY27" fmla="*/ 1273593 h 1531921"/>
                    <a:gd name="connsiteX28" fmla="*/ 306202 w 1573330"/>
                    <a:gd name="connsiteY28" fmla="*/ 1285397 h 1531921"/>
                    <a:gd name="connsiteX29" fmla="*/ 305818 w 1573330"/>
                    <a:gd name="connsiteY29" fmla="*/ 1496398 h 1531921"/>
                    <a:gd name="connsiteX30" fmla="*/ 1280950 w 1573330"/>
                    <a:gd name="connsiteY30" fmla="*/ 1496398 h 1531921"/>
                    <a:gd name="connsiteX31" fmla="*/ 1284221 w 1573330"/>
                    <a:gd name="connsiteY31" fmla="*/ 1285012 h 1531921"/>
                    <a:gd name="connsiteX32" fmla="*/ 1449929 w 1573330"/>
                    <a:gd name="connsiteY32" fmla="*/ 1230354 h 1531921"/>
                    <a:gd name="connsiteX33" fmla="*/ 1503369 w 1573330"/>
                    <a:gd name="connsiteY33" fmla="*/ 1178710 h 1531921"/>
                    <a:gd name="connsiteX34" fmla="*/ 1538782 w 1573330"/>
                    <a:gd name="connsiteY34" fmla="*/ 1047581 h 1531921"/>
                    <a:gd name="connsiteX35" fmla="*/ 1570410 w 1573330"/>
                    <a:gd name="connsiteY35" fmla="*/ 559630 h 1531921"/>
                    <a:gd name="connsiteX36" fmla="*/ 1513954 w 1573330"/>
                    <a:gd name="connsiteY36" fmla="*/ 257339 h 1531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573330" h="1531921">
                      <a:moveTo>
                        <a:pt x="1513954" y="257339"/>
                      </a:moveTo>
                      <a:cubicBezTo>
                        <a:pt x="1515623" y="249833"/>
                        <a:pt x="1513377" y="242648"/>
                        <a:pt x="1507732" y="238606"/>
                      </a:cubicBezTo>
                      <a:cubicBezTo>
                        <a:pt x="1479376" y="218269"/>
                        <a:pt x="1459424" y="189464"/>
                        <a:pt x="1433507" y="166690"/>
                      </a:cubicBezTo>
                      <a:cubicBezTo>
                        <a:pt x="1428246" y="162071"/>
                        <a:pt x="1422280" y="158735"/>
                        <a:pt x="1415608" y="156490"/>
                      </a:cubicBezTo>
                      <a:cubicBezTo>
                        <a:pt x="1363066" y="138783"/>
                        <a:pt x="1281398" y="166113"/>
                        <a:pt x="1249963" y="212303"/>
                      </a:cubicBezTo>
                      <a:cubicBezTo>
                        <a:pt x="1239378" y="227828"/>
                        <a:pt x="1230204" y="245150"/>
                        <a:pt x="1212947" y="253874"/>
                      </a:cubicBezTo>
                      <a:cubicBezTo>
                        <a:pt x="1180806" y="270234"/>
                        <a:pt x="1159378" y="295767"/>
                        <a:pt x="1141287" y="326304"/>
                      </a:cubicBezTo>
                      <a:cubicBezTo>
                        <a:pt x="1129996" y="345357"/>
                        <a:pt x="1116909" y="364411"/>
                        <a:pt x="1092403" y="371019"/>
                      </a:cubicBezTo>
                      <a:cubicBezTo>
                        <a:pt x="1036910" y="386030"/>
                        <a:pt x="936574" y="314307"/>
                        <a:pt x="956846" y="248357"/>
                      </a:cubicBezTo>
                      <a:cubicBezTo>
                        <a:pt x="966598" y="216665"/>
                        <a:pt x="965700" y="181381"/>
                        <a:pt x="953318" y="149112"/>
                      </a:cubicBezTo>
                      <a:cubicBezTo>
                        <a:pt x="942283" y="120307"/>
                        <a:pt x="941706" y="91502"/>
                        <a:pt x="946261" y="61735"/>
                      </a:cubicBezTo>
                      <a:cubicBezTo>
                        <a:pt x="948956" y="44221"/>
                        <a:pt x="952163" y="26451"/>
                        <a:pt x="943246" y="9514"/>
                      </a:cubicBezTo>
                      <a:cubicBezTo>
                        <a:pt x="925218" y="-3317"/>
                        <a:pt x="913414" y="11374"/>
                        <a:pt x="901931" y="20420"/>
                      </a:cubicBezTo>
                      <a:cubicBezTo>
                        <a:pt x="866903" y="47878"/>
                        <a:pt x="831426" y="74694"/>
                        <a:pt x="794474" y="99457"/>
                      </a:cubicBezTo>
                      <a:cubicBezTo>
                        <a:pt x="764707" y="119409"/>
                        <a:pt x="759446" y="117805"/>
                        <a:pt x="732822" y="94966"/>
                      </a:cubicBezTo>
                      <a:cubicBezTo>
                        <a:pt x="706520" y="72449"/>
                        <a:pt x="682013" y="48006"/>
                        <a:pt x="656224" y="25039"/>
                      </a:cubicBezTo>
                      <a:cubicBezTo>
                        <a:pt x="641532" y="11952"/>
                        <a:pt x="627098" y="-6268"/>
                        <a:pt x="602463" y="2136"/>
                      </a:cubicBezTo>
                      <a:cubicBezTo>
                        <a:pt x="578470" y="28953"/>
                        <a:pt x="570771" y="62312"/>
                        <a:pt x="574877" y="95800"/>
                      </a:cubicBezTo>
                      <a:cubicBezTo>
                        <a:pt x="585655" y="183562"/>
                        <a:pt x="545495" y="258814"/>
                        <a:pt x="520346" y="337723"/>
                      </a:cubicBezTo>
                      <a:cubicBezTo>
                        <a:pt x="511109" y="366720"/>
                        <a:pt x="488141" y="381476"/>
                        <a:pt x="459272" y="387570"/>
                      </a:cubicBezTo>
                      <a:cubicBezTo>
                        <a:pt x="402946" y="399503"/>
                        <a:pt x="322433" y="370377"/>
                        <a:pt x="312553" y="290121"/>
                      </a:cubicBezTo>
                      <a:cubicBezTo>
                        <a:pt x="310629" y="274468"/>
                        <a:pt x="310758" y="258429"/>
                        <a:pt x="307550" y="243161"/>
                      </a:cubicBezTo>
                      <a:cubicBezTo>
                        <a:pt x="301391" y="214292"/>
                        <a:pt x="294783" y="184909"/>
                        <a:pt x="262129" y="172849"/>
                      </a:cubicBezTo>
                      <a:cubicBezTo>
                        <a:pt x="178281" y="189015"/>
                        <a:pt x="126316" y="239697"/>
                        <a:pt x="102515" y="320658"/>
                      </a:cubicBezTo>
                      <a:cubicBezTo>
                        <a:pt x="90327" y="362165"/>
                        <a:pt x="45355" y="550712"/>
                        <a:pt x="27905" y="602163"/>
                      </a:cubicBezTo>
                      <a:cubicBezTo>
                        <a:pt x="-1221" y="688001"/>
                        <a:pt x="5900" y="777559"/>
                        <a:pt x="1153" y="866155"/>
                      </a:cubicBezTo>
                      <a:cubicBezTo>
                        <a:pt x="-5968" y="999337"/>
                        <a:pt x="20142" y="1124757"/>
                        <a:pt x="72556" y="1246264"/>
                      </a:cubicBezTo>
                      <a:cubicBezTo>
                        <a:pt x="81088" y="1266023"/>
                        <a:pt x="91545" y="1273272"/>
                        <a:pt x="111882" y="1273593"/>
                      </a:cubicBezTo>
                      <a:cubicBezTo>
                        <a:pt x="129652" y="1273850"/>
                        <a:pt x="258216" y="1292262"/>
                        <a:pt x="306202" y="1285397"/>
                      </a:cubicBezTo>
                      <a:cubicBezTo>
                        <a:pt x="344310" y="1291107"/>
                        <a:pt x="260525" y="1486390"/>
                        <a:pt x="305818" y="1496398"/>
                      </a:cubicBezTo>
                      <a:cubicBezTo>
                        <a:pt x="594508" y="1560551"/>
                        <a:pt x="1085346" y="1523471"/>
                        <a:pt x="1280950" y="1496398"/>
                      </a:cubicBezTo>
                      <a:cubicBezTo>
                        <a:pt x="1299682" y="1493832"/>
                        <a:pt x="1268055" y="1272695"/>
                        <a:pt x="1284221" y="1285012"/>
                      </a:cubicBezTo>
                      <a:cubicBezTo>
                        <a:pt x="1340933" y="1271219"/>
                        <a:pt x="1395206" y="1250113"/>
                        <a:pt x="1449929" y="1230354"/>
                      </a:cubicBezTo>
                      <a:cubicBezTo>
                        <a:pt x="1475719" y="1221051"/>
                        <a:pt x="1493683" y="1204307"/>
                        <a:pt x="1503369" y="1178710"/>
                      </a:cubicBezTo>
                      <a:cubicBezTo>
                        <a:pt x="1519472" y="1136176"/>
                        <a:pt x="1532302" y="1093001"/>
                        <a:pt x="1538782" y="1047581"/>
                      </a:cubicBezTo>
                      <a:cubicBezTo>
                        <a:pt x="1561941" y="885721"/>
                        <a:pt x="1559632" y="722258"/>
                        <a:pt x="1570410" y="559630"/>
                      </a:cubicBezTo>
                      <a:cubicBezTo>
                        <a:pt x="1577466" y="453969"/>
                        <a:pt x="1576248" y="350040"/>
                        <a:pt x="1513954" y="25733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2" name="자유형: 도형 171">
                  <a:extLst>
                    <a:ext uri="{FF2B5EF4-FFF2-40B4-BE49-F238E27FC236}">
                      <a16:creationId xmlns:a16="http://schemas.microsoft.com/office/drawing/2014/main" id="{B797B1C1-DB49-470B-B1B8-BB38D1A332FF}"/>
                    </a:ext>
                  </a:extLst>
                </p:cNvPr>
                <p:cNvSpPr/>
                <p:nvPr/>
              </p:nvSpPr>
              <p:spPr>
                <a:xfrm>
                  <a:off x="9876535" y="2774449"/>
                  <a:ext cx="1725301" cy="3095523"/>
                </a:xfrm>
                <a:custGeom>
                  <a:avLst/>
                  <a:gdLst>
                    <a:gd name="connsiteX0" fmla="*/ 413909 w 1705837"/>
                    <a:gd name="connsiteY0" fmla="*/ 2985174 h 3060601"/>
                    <a:gd name="connsiteX1" fmla="*/ 393765 w 1705837"/>
                    <a:gd name="connsiteY1" fmla="*/ 2959385 h 3060601"/>
                    <a:gd name="connsiteX2" fmla="*/ 336540 w 1705837"/>
                    <a:gd name="connsiteY2" fmla="*/ 2714575 h 3060601"/>
                    <a:gd name="connsiteX3" fmla="*/ 281881 w 1705837"/>
                    <a:gd name="connsiteY3" fmla="*/ 2341074 h 3060601"/>
                    <a:gd name="connsiteX4" fmla="*/ 272258 w 1705837"/>
                    <a:gd name="connsiteY4" fmla="*/ 2000098 h 3060601"/>
                    <a:gd name="connsiteX5" fmla="*/ 226773 w 1705837"/>
                    <a:gd name="connsiteY5" fmla="*/ 1743934 h 3060601"/>
                    <a:gd name="connsiteX6" fmla="*/ 174809 w 1705837"/>
                    <a:gd name="connsiteY6" fmla="*/ 1425541 h 3060601"/>
                    <a:gd name="connsiteX7" fmla="*/ 114953 w 1705837"/>
                    <a:gd name="connsiteY7" fmla="*/ 1175920 h 3060601"/>
                    <a:gd name="connsiteX8" fmla="*/ 67095 w 1705837"/>
                    <a:gd name="connsiteY8" fmla="*/ 986667 h 3060601"/>
                    <a:gd name="connsiteX9" fmla="*/ 8074 w 1705837"/>
                    <a:gd name="connsiteY9" fmla="*/ 736276 h 3060601"/>
                    <a:gd name="connsiteX10" fmla="*/ 33094 w 1705837"/>
                    <a:gd name="connsiteY10" fmla="*/ 381572 h 3060601"/>
                    <a:gd name="connsiteX11" fmla="*/ 143181 w 1705837"/>
                    <a:gd name="connsiteY11" fmla="*/ 21928 h 3060601"/>
                    <a:gd name="connsiteX12" fmla="*/ 189821 w 1705837"/>
                    <a:gd name="connsiteY12" fmla="*/ 2490 h 3060601"/>
                    <a:gd name="connsiteX13" fmla="*/ 349370 w 1705837"/>
                    <a:gd name="connsiteY13" fmla="*/ 27253 h 3060601"/>
                    <a:gd name="connsiteX14" fmla="*/ 564797 w 1705837"/>
                    <a:gd name="connsiteY14" fmla="*/ 33219 h 3060601"/>
                    <a:gd name="connsiteX15" fmla="*/ 1065322 w 1705837"/>
                    <a:gd name="connsiteY15" fmla="*/ 2105 h 3060601"/>
                    <a:gd name="connsiteX16" fmla="*/ 1121072 w 1705837"/>
                    <a:gd name="connsiteY16" fmla="*/ 21543 h 3060601"/>
                    <a:gd name="connsiteX17" fmla="*/ 1199980 w 1705837"/>
                    <a:gd name="connsiteY17" fmla="*/ 506415 h 3060601"/>
                    <a:gd name="connsiteX18" fmla="*/ 1244888 w 1705837"/>
                    <a:gd name="connsiteY18" fmla="*/ 656277 h 3060601"/>
                    <a:gd name="connsiteX19" fmla="*/ 1318472 w 1705837"/>
                    <a:gd name="connsiteY19" fmla="*/ 935857 h 3060601"/>
                    <a:gd name="connsiteX20" fmla="*/ 1375248 w 1705837"/>
                    <a:gd name="connsiteY20" fmla="*/ 1459799 h 3060601"/>
                    <a:gd name="connsiteX21" fmla="*/ 1388014 w 1705837"/>
                    <a:gd name="connsiteY21" fmla="*/ 1699476 h 3060601"/>
                    <a:gd name="connsiteX22" fmla="*/ 1446201 w 1705837"/>
                    <a:gd name="connsiteY22" fmla="*/ 1976234 h 3060601"/>
                    <a:gd name="connsiteX23" fmla="*/ 1523955 w 1705837"/>
                    <a:gd name="connsiteY23" fmla="*/ 2168052 h 3060601"/>
                    <a:gd name="connsiteX24" fmla="*/ 1620635 w 1705837"/>
                    <a:gd name="connsiteY24" fmla="*/ 2558169 h 3060601"/>
                    <a:gd name="connsiteX25" fmla="*/ 1702366 w 1705837"/>
                    <a:gd name="connsiteY25" fmla="*/ 2957075 h 3060601"/>
                    <a:gd name="connsiteX26" fmla="*/ 1686392 w 1705837"/>
                    <a:gd name="connsiteY26" fmla="*/ 3004741 h 3060601"/>
                    <a:gd name="connsiteX27" fmla="*/ 1687354 w 1705837"/>
                    <a:gd name="connsiteY27" fmla="*/ 3036305 h 3060601"/>
                    <a:gd name="connsiteX28" fmla="*/ 1503875 w 1705837"/>
                    <a:gd name="connsiteY28" fmla="*/ 3057796 h 3060601"/>
                    <a:gd name="connsiteX29" fmla="*/ 1469681 w 1705837"/>
                    <a:gd name="connsiteY29" fmla="*/ 3042592 h 3060601"/>
                    <a:gd name="connsiteX30" fmla="*/ 1395712 w 1705837"/>
                    <a:gd name="connsiteY30" fmla="*/ 2940010 h 3060601"/>
                    <a:gd name="connsiteX31" fmla="*/ 1340028 w 1705837"/>
                    <a:gd name="connsiteY31" fmla="*/ 2774302 h 3060601"/>
                    <a:gd name="connsiteX32" fmla="*/ 1268048 w 1705837"/>
                    <a:gd name="connsiteY32" fmla="*/ 2625274 h 3060601"/>
                    <a:gd name="connsiteX33" fmla="*/ 1138586 w 1705837"/>
                    <a:gd name="connsiteY33" fmla="*/ 2275573 h 3060601"/>
                    <a:gd name="connsiteX34" fmla="*/ 1068787 w 1705837"/>
                    <a:gd name="connsiteY34" fmla="*/ 2078622 h 3060601"/>
                    <a:gd name="connsiteX35" fmla="*/ 939325 w 1705837"/>
                    <a:gd name="connsiteY35" fmla="*/ 1777871 h 3060601"/>
                    <a:gd name="connsiteX36" fmla="*/ 851242 w 1705837"/>
                    <a:gd name="connsiteY36" fmla="*/ 1488988 h 3060601"/>
                    <a:gd name="connsiteX37" fmla="*/ 734740 w 1705837"/>
                    <a:gd name="connsiteY37" fmla="*/ 1169825 h 3060601"/>
                    <a:gd name="connsiteX38" fmla="*/ 668790 w 1705837"/>
                    <a:gd name="connsiteY38" fmla="*/ 973708 h 3060601"/>
                    <a:gd name="connsiteX39" fmla="*/ 651020 w 1705837"/>
                    <a:gd name="connsiteY39" fmla="*/ 921551 h 3060601"/>
                    <a:gd name="connsiteX40" fmla="*/ 641332 w 1705837"/>
                    <a:gd name="connsiteY40" fmla="*/ 981727 h 3060601"/>
                    <a:gd name="connsiteX41" fmla="*/ 631132 w 1705837"/>
                    <a:gd name="connsiteY41" fmla="*/ 1159176 h 3060601"/>
                    <a:gd name="connsiteX42" fmla="*/ 632287 w 1705837"/>
                    <a:gd name="connsiteY42" fmla="*/ 1295373 h 3060601"/>
                    <a:gd name="connsiteX43" fmla="*/ 640370 w 1705837"/>
                    <a:gd name="connsiteY43" fmla="*/ 1841062 h 3060601"/>
                    <a:gd name="connsiteX44" fmla="*/ 627604 w 1705837"/>
                    <a:gd name="connsiteY44" fmla="*/ 2033202 h 3060601"/>
                    <a:gd name="connsiteX45" fmla="*/ 654484 w 1705837"/>
                    <a:gd name="connsiteY45" fmla="*/ 2246704 h 3060601"/>
                    <a:gd name="connsiteX46" fmla="*/ 664235 w 1705837"/>
                    <a:gd name="connsiteY46" fmla="*/ 2322726 h 3060601"/>
                    <a:gd name="connsiteX47" fmla="*/ 664363 w 1705837"/>
                    <a:gd name="connsiteY47" fmla="*/ 2916209 h 3060601"/>
                    <a:gd name="connsiteX48" fmla="*/ 658782 w 1705837"/>
                    <a:gd name="connsiteY48" fmla="*/ 2965800 h 3060601"/>
                    <a:gd name="connsiteX49" fmla="*/ 627539 w 1705837"/>
                    <a:gd name="connsiteY49" fmla="*/ 2983763 h 3060601"/>
                    <a:gd name="connsiteX50" fmla="*/ 446627 w 1705837"/>
                    <a:gd name="connsiteY50" fmla="*/ 2995503 h 3060601"/>
                    <a:gd name="connsiteX51" fmla="*/ 413909 w 1705837"/>
                    <a:gd name="connsiteY51" fmla="*/ 2985174 h 3060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1705837" h="3060601">
                      <a:moveTo>
                        <a:pt x="413909" y="2985174"/>
                      </a:moveTo>
                      <a:cubicBezTo>
                        <a:pt x="399218" y="2982800"/>
                        <a:pt x="397485" y="2971061"/>
                        <a:pt x="393765" y="2959385"/>
                      </a:cubicBezTo>
                      <a:cubicBezTo>
                        <a:pt x="367975" y="2879321"/>
                        <a:pt x="362008" y="2794510"/>
                        <a:pt x="336540" y="2714575"/>
                      </a:cubicBezTo>
                      <a:cubicBezTo>
                        <a:pt x="297855" y="2592940"/>
                        <a:pt x="282138" y="2468418"/>
                        <a:pt x="281881" y="2341074"/>
                      </a:cubicBezTo>
                      <a:cubicBezTo>
                        <a:pt x="281625" y="2227458"/>
                        <a:pt x="278032" y="2113779"/>
                        <a:pt x="272258" y="2000098"/>
                      </a:cubicBezTo>
                      <a:cubicBezTo>
                        <a:pt x="267767" y="1912401"/>
                        <a:pt x="244223" y="1828873"/>
                        <a:pt x="226773" y="1743934"/>
                      </a:cubicBezTo>
                      <a:cubicBezTo>
                        <a:pt x="205089" y="1638466"/>
                        <a:pt x="196749" y="1530816"/>
                        <a:pt x="174809" y="1425541"/>
                      </a:cubicBezTo>
                      <a:cubicBezTo>
                        <a:pt x="157359" y="1341885"/>
                        <a:pt x="148891" y="1256176"/>
                        <a:pt x="114953" y="1175920"/>
                      </a:cubicBezTo>
                      <a:cubicBezTo>
                        <a:pt x="89549" y="1115744"/>
                        <a:pt x="86341" y="1049024"/>
                        <a:pt x="67095" y="986667"/>
                      </a:cubicBezTo>
                      <a:cubicBezTo>
                        <a:pt x="41819" y="904615"/>
                        <a:pt x="19109" y="822113"/>
                        <a:pt x="8074" y="736276"/>
                      </a:cubicBezTo>
                      <a:cubicBezTo>
                        <a:pt x="-7387" y="615924"/>
                        <a:pt x="-1484" y="497497"/>
                        <a:pt x="33094" y="381572"/>
                      </a:cubicBezTo>
                      <a:cubicBezTo>
                        <a:pt x="57985" y="298044"/>
                        <a:pt x="100647" y="125151"/>
                        <a:pt x="143181" y="21928"/>
                      </a:cubicBezTo>
                      <a:cubicBezTo>
                        <a:pt x="150366" y="-4696"/>
                        <a:pt x="170510" y="-77"/>
                        <a:pt x="189821" y="2490"/>
                      </a:cubicBezTo>
                      <a:cubicBezTo>
                        <a:pt x="242490" y="13845"/>
                        <a:pt x="295802" y="21543"/>
                        <a:pt x="349370" y="27253"/>
                      </a:cubicBezTo>
                      <a:cubicBezTo>
                        <a:pt x="421030" y="35272"/>
                        <a:pt x="492946" y="33668"/>
                        <a:pt x="564797" y="33219"/>
                      </a:cubicBezTo>
                      <a:cubicBezTo>
                        <a:pt x="732238" y="32257"/>
                        <a:pt x="899229" y="24237"/>
                        <a:pt x="1065322" y="2105"/>
                      </a:cubicBezTo>
                      <a:cubicBezTo>
                        <a:pt x="1086750" y="-782"/>
                        <a:pt x="1109460" y="-4824"/>
                        <a:pt x="1121072" y="21543"/>
                      </a:cubicBezTo>
                      <a:cubicBezTo>
                        <a:pt x="1125948" y="24879"/>
                        <a:pt x="1164824" y="322230"/>
                        <a:pt x="1199980" y="506415"/>
                      </a:cubicBezTo>
                      <a:cubicBezTo>
                        <a:pt x="1209732" y="557481"/>
                        <a:pt x="1223461" y="609188"/>
                        <a:pt x="1244888" y="656277"/>
                      </a:cubicBezTo>
                      <a:cubicBezTo>
                        <a:pt x="1285626" y="745835"/>
                        <a:pt x="1304999" y="839691"/>
                        <a:pt x="1318472" y="935857"/>
                      </a:cubicBezTo>
                      <a:cubicBezTo>
                        <a:pt x="1342914" y="1109906"/>
                        <a:pt x="1361262" y="1284596"/>
                        <a:pt x="1375248" y="1459799"/>
                      </a:cubicBezTo>
                      <a:cubicBezTo>
                        <a:pt x="1381599" y="1539541"/>
                        <a:pt x="1387437" y="1619540"/>
                        <a:pt x="1388014" y="1699476"/>
                      </a:cubicBezTo>
                      <a:cubicBezTo>
                        <a:pt x="1388720" y="1796219"/>
                        <a:pt x="1414638" y="1886355"/>
                        <a:pt x="1446201" y="1976234"/>
                      </a:cubicBezTo>
                      <a:cubicBezTo>
                        <a:pt x="1469168" y="2041606"/>
                        <a:pt x="1502528" y="2103065"/>
                        <a:pt x="1523955" y="2168052"/>
                      </a:cubicBezTo>
                      <a:cubicBezTo>
                        <a:pt x="1565912" y="2295204"/>
                        <a:pt x="1604981" y="2423768"/>
                        <a:pt x="1620635" y="2558169"/>
                      </a:cubicBezTo>
                      <a:cubicBezTo>
                        <a:pt x="1636288" y="2692314"/>
                        <a:pt x="1659383" y="2827550"/>
                        <a:pt x="1702366" y="2957075"/>
                      </a:cubicBezTo>
                      <a:cubicBezTo>
                        <a:pt x="1708910" y="2976834"/>
                        <a:pt x="1707562" y="2994156"/>
                        <a:pt x="1686392" y="3004741"/>
                      </a:cubicBezTo>
                      <a:cubicBezTo>
                        <a:pt x="1678501" y="3020780"/>
                        <a:pt x="1703585" y="3030274"/>
                        <a:pt x="1687354" y="3036305"/>
                      </a:cubicBezTo>
                      <a:cubicBezTo>
                        <a:pt x="1627948" y="3058373"/>
                        <a:pt x="1566681" y="3065045"/>
                        <a:pt x="1503875" y="3057796"/>
                      </a:cubicBezTo>
                      <a:cubicBezTo>
                        <a:pt x="1491173" y="3056320"/>
                        <a:pt x="1478278" y="3053883"/>
                        <a:pt x="1469681" y="3042592"/>
                      </a:cubicBezTo>
                      <a:cubicBezTo>
                        <a:pt x="1425736" y="3022447"/>
                        <a:pt x="1411302" y="2979657"/>
                        <a:pt x="1395712" y="2940010"/>
                      </a:cubicBezTo>
                      <a:cubicBezTo>
                        <a:pt x="1374414" y="2885865"/>
                        <a:pt x="1357798" y="2829795"/>
                        <a:pt x="1340028" y="2774302"/>
                      </a:cubicBezTo>
                      <a:cubicBezTo>
                        <a:pt x="1323027" y="2721183"/>
                        <a:pt x="1298328" y="2671656"/>
                        <a:pt x="1268048" y="2625274"/>
                      </a:cubicBezTo>
                      <a:cubicBezTo>
                        <a:pt x="1198312" y="2518394"/>
                        <a:pt x="1154111" y="2402533"/>
                        <a:pt x="1138586" y="2275573"/>
                      </a:cubicBezTo>
                      <a:cubicBezTo>
                        <a:pt x="1129925" y="2205005"/>
                        <a:pt x="1101569" y="2141493"/>
                        <a:pt x="1068787" y="2078622"/>
                      </a:cubicBezTo>
                      <a:cubicBezTo>
                        <a:pt x="1018362" y="1981751"/>
                        <a:pt x="964794" y="1886611"/>
                        <a:pt x="939325" y="1777871"/>
                      </a:cubicBezTo>
                      <a:cubicBezTo>
                        <a:pt x="916358" y="1679973"/>
                        <a:pt x="888708" y="1582139"/>
                        <a:pt x="851242" y="1488988"/>
                      </a:cubicBezTo>
                      <a:cubicBezTo>
                        <a:pt x="808901" y="1383649"/>
                        <a:pt x="775670" y="1275358"/>
                        <a:pt x="734740" y="1169825"/>
                      </a:cubicBezTo>
                      <a:cubicBezTo>
                        <a:pt x="709656" y="1105158"/>
                        <a:pt x="688292" y="1039914"/>
                        <a:pt x="668790" y="973708"/>
                      </a:cubicBezTo>
                      <a:cubicBezTo>
                        <a:pt x="664363" y="958760"/>
                        <a:pt x="658782" y="944133"/>
                        <a:pt x="651020" y="921551"/>
                      </a:cubicBezTo>
                      <a:cubicBezTo>
                        <a:pt x="642679" y="946251"/>
                        <a:pt x="640627" y="963829"/>
                        <a:pt x="641332" y="981727"/>
                      </a:cubicBezTo>
                      <a:cubicBezTo>
                        <a:pt x="643642" y="1041198"/>
                        <a:pt x="636264" y="1100090"/>
                        <a:pt x="631132" y="1159176"/>
                      </a:cubicBezTo>
                      <a:cubicBezTo>
                        <a:pt x="627219" y="1204468"/>
                        <a:pt x="631453" y="1249953"/>
                        <a:pt x="632287" y="1295373"/>
                      </a:cubicBezTo>
                      <a:cubicBezTo>
                        <a:pt x="635687" y="1477248"/>
                        <a:pt x="643193" y="1659059"/>
                        <a:pt x="640370" y="1841062"/>
                      </a:cubicBezTo>
                      <a:cubicBezTo>
                        <a:pt x="639344" y="1905408"/>
                        <a:pt x="629977" y="1968984"/>
                        <a:pt x="627604" y="2033202"/>
                      </a:cubicBezTo>
                      <a:cubicBezTo>
                        <a:pt x="624973" y="2106080"/>
                        <a:pt x="632929" y="2177098"/>
                        <a:pt x="654484" y="2246704"/>
                      </a:cubicBezTo>
                      <a:cubicBezTo>
                        <a:pt x="662118" y="2271467"/>
                        <a:pt x="664235" y="2296808"/>
                        <a:pt x="664235" y="2322726"/>
                      </a:cubicBezTo>
                      <a:cubicBezTo>
                        <a:pt x="663979" y="2520575"/>
                        <a:pt x="664363" y="2718360"/>
                        <a:pt x="664363" y="2916209"/>
                      </a:cubicBezTo>
                      <a:cubicBezTo>
                        <a:pt x="664363" y="2932889"/>
                        <a:pt x="666673" y="2949954"/>
                        <a:pt x="658782" y="2965800"/>
                      </a:cubicBezTo>
                      <a:cubicBezTo>
                        <a:pt x="653522" y="2980684"/>
                        <a:pt x="640177" y="2982416"/>
                        <a:pt x="627539" y="2983763"/>
                      </a:cubicBezTo>
                      <a:cubicBezTo>
                        <a:pt x="548246" y="2992295"/>
                        <a:pt x="526242" y="2992488"/>
                        <a:pt x="446627" y="2995503"/>
                      </a:cubicBezTo>
                      <a:cubicBezTo>
                        <a:pt x="434951" y="2996016"/>
                        <a:pt x="423018" y="2994476"/>
                        <a:pt x="413909" y="2985174"/>
                      </a:cubicBezTo>
                      <a:close/>
                    </a:path>
                  </a:pathLst>
                </a:custGeom>
                <a:solidFill>
                  <a:srgbClr val="161616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3" name="자유형: 도형 172">
                  <a:extLst>
                    <a:ext uri="{FF2B5EF4-FFF2-40B4-BE49-F238E27FC236}">
                      <a16:creationId xmlns:a16="http://schemas.microsoft.com/office/drawing/2014/main" id="{C0B3C924-81FD-4337-9806-AFC34600E8C0}"/>
                    </a:ext>
                  </a:extLst>
                </p:cNvPr>
                <p:cNvSpPr/>
                <p:nvPr/>
              </p:nvSpPr>
              <p:spPr>
                <a:xfrm>
                  <a:off x="9945855" y="442968"/>
                  <a:ext cx="1361489" cy="1244010"/>
                </a:xfrm>
                <a:custGeom>
                  <a:avLst/>
                  <a:gdLst>
                    <a:gd name="connsiteX0" fmla="*/ 375523 w 1346129"/>
                    <a:gd name="connsiteY0" fmla="*/ 833294 h 1229976"/>
                    <a:gd name="connsiteX1" fmla="*/ 352363 w 1346129"/>
                    <a:gd name="connsiteY1" fmla="*/ 971352 h 1229976"/>
                    <a:gd name="connsiteX2" fmla="*/ 329589 w 1346129"/>
                    <a:gd name="connsiteY2" fmla="*/ 1076500 h 1229976"/>
                    <a:gd name="connsiteX3" fmla="*/ 303414 w 1346129"/>
                    <a:gd name="connsiteY3" fmla="*/ 1157910 h 1229976"/>
                    <a:gd name="connsiteX4" fmla="*/ 204746 w 1346129"/>
                    <a:gd name="connsiteY4" fmla="*/ 1229955 h 1229976"/>
                    <a:gd name="connsiteX5" fmla="*/ 68933 w 1346129"/>
                    <a:gd name="connsiteY5" fmla="*/ 1098953 h 1229976"/>
                    <a:gd name="connsiteX6" fmla="*/ 30570 w 1346129"/>
                    <a:gd name="connsiteY6" fmla="*/ 1002851 h 1229976"/>
                    <a:gd name="connsiteX7" fmla="*/ 8950 w 1346129"/>
                    <a:gd name="connsiteY7" fmla="*/ 867167 h 1229976"/>
                    <a:gd name="connsiteX8" fmla="*/ 64250 w 1346129"/>
                    <a:gd name="connsiteY8" fmla="*/ 721282 h 1229976"/>
                    <a:gd name="connsiteX9" fmla="*/ 136359 w 1346129"/>
                    <a:gd name="connsiteY9" fmla="*/ 516504 h 1229976"/>
                    <a:gd name="connsiteX10" fmla="*/ 188131 w 1346129"/>
                    <a:gd name="connsiteY10" fmla="*/ 360804 h 1229976"/>
                    <a:gd name="connsiteX11" fmla="*/ 254529 w 1346129"/>
                    <a:gd name="connsiteY11" fmla="*/ 214342 h 1229976"/>
                    <a:gd name="connsiteX12" fmla="*/ 324521 w 1346129"/>
                    <a:gd name="connsiteY12" fmla="*/ 108232 h 1229976"/>
                    <a:gd name="connsiteX13" fmla="*/ 407856 w 1346129"/>
                    <a:gd name="connsiteY13" fmla="*/ 21304 h 1229976"/>
                    <a:gd name="connsiteX14" fmla="*/ 474319 w 1346129"/>
                    <a:gd name="connsiteY14" fmla="*/ 134 h 1229976"/>
                    <a:gd name="connsiteX15" fmla="*/ 668640 w 1346129"/>
                    <a:gd name="connsiteY15" fmla="*/ 12964 h 1229976"/>
                    <a:gd name="connsiteX16" fmla="*/ 846088 w 1346129"/>
                    <a:gd name="connsiteY16" fmla="*/ 111183 h 1229976"/>
                    <a:gd name="connsiteX17" fmla="*/ 969199 w 1346129"/>
                    <a:gd name="connsiteY17" fmla="*/ 246226 h 1229976"/>
                    <a:gd name="connsiteX18" fmla="*/ 995886 w 1346129"/>
                    <a:gd name="connsiteY18" fmla="*/ 301975 h 1229976"/>
                    <a:gd name="connsiteX19" fmla="*/ 1068765 w 1346129"/>
                    <a:gd name="connsiteY19" fmla="*/ 472174 h 1229976"/>
                    <a:gd name="connsiteX20" fmla="*/ 1153960 w 1346129"/>
                    <a:gd name="connsiteY20" fmla="*/ 595285 h 1229976"/>
                    <a:gd name="connsiteX21" fmla="*/ 1223246 w 1346129"/>
                    <a:gd name="connsiteY21" fmla="*/ 690168 h 1229976"/>
                    <a:gd name="connsiteX22" fmla="*/ 1267576 w 1346129"/>
                    <a:gd name="connsiteY22" fmla="*/ 766382 h 1229976"/>
                    <a:gd name="connsiteX23" fmla="*/ 1328201 w 1346129"/>
                    <a:gd name="connsiteY23" fmla="*/ 874480 h 1229976"/>
                    <a:gd name="connsiteX24" fmla="*/ 1337247 w 1346129"/>
                    <a:gd name="connsiteY24" fmla="*/ 957623 h 1229976"/>
                    <a:gd name="connsiteX25" fmla="*/ 1317295 w 1346129"/>
                    <a:gd name="connsiteY25" fmla="*/ 1048914 h 1229976"/>
                    <a:gd name="connsiteX26" fmla="*/ 1282203 w 1346129"/>
                    <a:gd name="connsiteY26" fmla="*/ 1087341 h 1229976"/>
                    <a:gd name="connsiteX27" fmla="*/ 1196686 w 1346129"/>
                    <a:gd name="connsiteY27" fmla="*/ 1002338 h 1229976"/>
                    <a:gd name="connsiteX28" fmla="*/ 1186999 w 1346129"/>
                    <a:gd name="connsiteY28" fmla="*/ 995666 h 1229976"/>
                    <a:gd name="connsiteX29" fmla="*/ 1035340 w 1346129"/>
                    <a:gd name="connsiteY29" fmla="*/ 1034607 h 1229976"/>
                    <a:gd name="connsiteX30" fmla="*/ 956047 w 1346129"/>
                    <a:gd name="connsiteY30" fmla="*/ 1110886 h 1229976"/>
                    <a:gd name="connsiteX31" fmla="*/ 916785 w 1346129"/>
                    <a:gd name="connsiteY31" fmla="*/ 1164775 h 1229976"/>
                    <a:gd name="connsiteX32" fmla="*/ 763779 w 1346129"/>
                    <a:gd name="connsiteY32" fmla="*/ 1184149 h 1229976"/>
                    <a:gd name="connsiteX33" fmla="*/ 717909 w 1346129"/>
                    <a:gd name="connsiteY33" fmla="*/ 1063156 h 1229976"/>
                    <a:gd name="connsiteX34" fmla="*/ 713611 w 1346129"/>
                    <a:gd name="connsiteY34" fmla="*/ 984439 h 1229976"/>
                    <a:gd name="connsiteX35" fmla="*/ 705656 w 1346129"/>
                    <a:gd name="connsiteY35" fmla="*/ 883077 h 1229976"/>
                    <a:gd name="connsiteX36" fmla="*/ 707068 w 1346129"/>
                    <a:gd name="connsiteY36" fmla="*/ 838747 h 1229976"/>
                    <a:gd name="connsiteX37" fmla="*/ 718166 w 1346129"/>
                    <a:gd name="connsiteY37" fmla="*/ 724361 h 1229976"/>
                    <a:gd name="connsiteX38" fmla="*/ 772761 w 1346129"/>
                    <a:gd name="connsiteY38" fmla="*/ 592847 h 1229976"/>
                    <a:gd name="connsiteX39" fmla="*/ 768655 w 1346129"/>
                    <a:gd name="connsiteY39" fmla="*/ 362087 h 1229976"/>
                    <a:gd name="connsiteX40" fmla="*/ 672681 w 1346129"/>
                    <a:gd name="connsiteY40" fmla="*/ 223837 h 1229976"/>
                    <a:gd name="connsiteX41" fmla="*/ 449235 w 1346129"/>
                    <a:gd name="connsiteY41" fmla="*/ 186628 h 1229976"/>
                    <a:gd name="connsiteX42" fmla="*/ 370711 w 1346129"/>
                    <a:gd name="connsiteY42" fmla="*/ 255143 h 1229976"/>
                    <a:gd name="connsiteX43" fmla="*/ 310792 w 1346129"/>
                    <a:gd name="connsiteY43" fmla="*/ 396987 h 1229976"/>
                    <a:gd name="connsiteX44" fmla="*/ 279870 w 1346129"/>
                    <a:gd name="connsiteY44" fmla="*/ 433939 h 1229976"/>
                    <a:gd name="connsiteX45" fmla="*/ 267360 w 1346129"/>
                    <a:gd name="connsiteY45" fmla="*/ 451709 h 1229976"/>
                    <a:gd name="connsiteX46" fmla="*/ 267937 w 1346129"/>
                    <a:gd name="connsiteY46" fmla="*/ 546592 h 1229976"/>
                    <a:gd name="connsiteX47" fmla="*/ 292700 w 1346129"/>
                    <a:gd name="connsiteY47" fmla="*/ 561797 h 1229976"/>
                    <a:gd name="connsiteX48" fmla="*/ 332732 w 1346129"/>
                    <a:gd name="connsiteY48" fmla="*/ 582582 h 1229976"/>
                    <a:gd name="connsiteX49" fmla="*/ 386621 w 1346129"/>
                    <a:gd name="connsiteY49" fmla="*/ 719229 h 1229976"/>
                    <a:gd name="connsiteX50" fmla="*/ 375523 w 1346129"/>
                    <a:gd name="connsiteY50" fmla="*/ 833294 h 1229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346129" h="1229976">
                      <a:moveTo>
                        <a:pt x="375523" y="833294"/>
                      </a:moveTo>
                      <a:cubicBezTo>
                        <a:pt x="349861" y="876277"/>
                        <a:pt x="350567" y="923943"/>
                        <a:pt x="352363" y="971352"/>
                      </a:cubicBezTo>
                      <a:cubicBezTo>
                        <a:pt x="353775" y="1008625"/>
                        <a:pt x="347809" y="1042755"/>
                        <a:pt x="329589" y="1076500"/>
                      </a:cubicBezTo>
                      <a:cubicBezTo>
                        <a:pt x="316309" y="1101135"/>
                        <a:pt x="312845" y="1130966"/>
                        <a:pt x="303414" y="1157910"/>
                      </a:cubicBezTo>
                      <a:cubicBezTo>
                        <a:pt x="285259" y="1209939"/>
                        <a:pt x="258186" y="1229185"/>
                        <a:pt x="204746" y="1229955"/>
                      </a:cubicBezTo>
                      <a:cubicBezTo>
                        <a:pt x="124169" y="1231173"/>
                        <a:pt x="71756" y="1182545"/>
                        <a:pt x="68933" y="1098953"/>
                      </a:cubicBezTo>
                      <a:cubicBezTo>
                        <a:pt x="67650" y="1060974"/>
                        <a:pt x="55397" y="1030117"/>
                        <a:pt x="30570" y="1002851"/>
                      </a:cubicBezTo>
                      <a:cubicBezTo>
                        <a:pt x="-8949" y="962820"/>
                        <a:pt x="-2983" y="914448"/>
                        <a:pt x="8950" y="867167"/>
                      </a:cubicBezTo>
                      <a:cubicBezTo>
                        <a:pt x="21716" y="816678"/>
                        <a:pt x="58220" y="774786"/>
                        <a:pt x="64250" y="721282"/>
                      </a:cubicBezTo>
                      <a:cubicBezTo>
                        <a:pt x="72590" y="647506"/>
                        <a:pt x="97610" y="579696"/>
                        <a:pt x="136359" y="516504"/>
                      </a:cubicBezTo>
                      <a:cubicBezTo>
                        <a:pt x="165677" y="468774"/>
                        <a:pt x="181972" y="417002"/>
                        <a:pt x="188131" y="360804"/>
                      </a:cubicBezTo>
                      <a:cubicBezTo>
                        <a:pt x="194225" y="305696"/>
                        <a:pt x="223415" y="259249"/>
                        <a:pt x="254529" y="214342"/>
                      </a:cubicBezTo>
                      <a:cubicBezTo>
                        <a:pt x="278651" y="179507"/>
                        <a:pt x="302259" y="144286"/>
                        <a:pt x="324521" y="108232"/>
                      </a:cubicBezTo>
                      <a:cubicBezTo>
                        <a:pt x="346269" y="73076"/>
                        <a:pt x="374111" y="44335"/>
                        <a:pt x="407856" y="21304"/>
                      </a:cubicBezTo>
                      <a:cubicBezTo>
                        <a:pt x="427615" y="7832"/>
                        <a:pt x="449299" y="518"/>
                        <a:pt x="474319" y="134"/>
                      </a:cubicBezTo>
                      <a:cubicBezTo>
                        <a:pt x="539499" y="-829"/>
                        <a:pt x="604422" y="3405"/>
                        <a:pt x="668640" y="12964"/>
                      </a:cubicBezTo>
                      <a:cubicBezTo>
                        <a:pt x="739080" y="23421"/>
                        <a:pt x="797909" y="58706"/>
                        <a:pt x="846088" y="111183"/>
                      </a:cubicBezTo>
                      <a:cubicBezTo>
                        <a:pt x="887275" y="156026"/>
                        <a:pt x="938533" y="191311"/>
                        <a:pt x="969199" y="246226"/>
                      </a:cubicBezTo>
                      <a:cubicBezTo>
                        <a:pt x="979399" y="264446"/>
                        <a:pt x="987161" y="283307"/>
                        <a:pt x="995886" y="301975"/>
                      </a:cubicBezTo>
                      <a:cubicBezTo>
                        <a:pt x="1021933" y="357917"/>
                        <a:pt x="1054779" y="410266"/>
                        <a:pt x="1068765" y="472174"/>
                      </a:cubicBezTo>
                      <a:cubicBezTo>
                        <a:pt x="1080184" y="522791"/>
                        <a:pt x="1130159" y="550762"/>
                        <a:pt x="1153960" y="595285"/>
                      </a:cubicBezTo>
                      <a:cubicBezTo>
                        <a:pt x="1172565" y="629992"/>
                        <a:pt x="1192196" y="663736"/>
                        <a:pt x="1223246" y="690168"/>
                      </a:cubicBezTo>
                      <a:cubicBezTo>
                        <a:pt x="1246213" y="709734"/>
                        <a:pt x="1256670" y="739117"/>
                        <a:pt x="1267576" y="766382"/>
                      </a:cubicBezTo>
                      <a:cubicBezTo>
                        <a:pt x="1283165" y="805259"/>
                        <a:pt x="1304336" y="840607"/>
                        <a:pt x="1328201" y="874480"/>
                      </a:cubicBezTo>
                      <a:cubicBezTo>
                        <a:pt x="1346806" y="900976"/>
                        <a:pt x="1352771" y="927920"/>
                        <a:pt x="1337247" y="957623"/>
                      </a:cubicBezTo>
                      <a:cubicBezTo>
                        <a:pt x="1322234" y="986236"/>
                        <a:pt x="1317038" y="1016580"/>
                        <a:pt x="1317295" y="1048914"/>
                      </a:cubicBezTo>
                      <a:cubicBezTo>
                        <a:pt x="1317423" y="1069956"/>
                        <a:pt x="1313318" y="1092410"/>
                        <a:pt x="1282203" y="1087341"/>
                      </a:cubicBezTo>
                      <a:cubicBezTo>
                        <a:pt x="1251474" y="1061295"/>
                        <a:pt x="1222027" y="1033902"/>
                        <a:pt x="1196686" y="1002338"/>
                      </a:cubicBezTo>
                      <a:cubicBezTo>
                        <a:pt x="1194313" y="999387"/>
                        <a:pt x="1190528" y="997334"/>
                        <a:pt x="1186999" y="995666"/>
                      </a:cubicBezTo>
                      <a:cubicBezTo>
                        <a:pt x="1153511" y="979371"/>
                        <a:pt x="1055356" y="1002659"/>
                        <a:pt x="1035340" y="1034607"/>
                      </a:cubicBezTo>
                      <a:cubicBezTo>
                        <a:pt x="1014940" y="1067197"/>
                        <a:pt x="991844" y="1095104"/>
                        <a:pt x="956047" y="1110886"/>
                      </a:cubicBezTo>
                      <a:cubicBezTo>
                        <a:pt x="932759" y="1121150"/>
                        <a:pt x="929744" y="1146683"/>
                        <a:pt x="916785" y="1164775"/>
                      </a:cubicBezTo>
                      <a:cubicBezTo>
                        <a:pt x="876048" y="1221486"/>
                        <a:pt x="818951" y="1228030"/>
                        <a:pt x="763779" y="1184149"/>
                      </a:cubicBezTo>
                      <a:cubicBezTo>
                        <a:pt x="723812" y="1152393"/>
                        <a:pt x="703218" y="1115826"/>
                        <a:pt x="717909" y="1063156"/>
                      </a:cubicBezTo>
                      <a:cubicBezTo>
                        <a:pt x="725095" y="1037366"/>
                        <a:pt x="724646" y="1009652"/>
                        <a:pt x="713611" y="984439"/>
                      </a:cubicBezTo>
                      <a:cubicBezTo>
                        <a:pt x="698984" y="951208"/>
                        <a:pt x="697701" y="918041"/>
                        <a:pt x="705656" y="883077"/>
                      </a:cubicBezTo>
                      <a:cubicBezTo>
                        <a:pt x="708864" y="868963"/>
                        <a:pt x="706747" y="853566"/>
                        <a:pt x="707068" y="838747"/>
                      </a:cubicBezTo>
                      <a:cubicBezTo>
                        <a:pt x="692633" y="798779"/>
                        <a:pt x="689040" y="757978"/>
                        <a:pt x="718166" y="724361"/>
                      </a:cubicBezTo>
                      <a:cubicBezTo>
                        <a:pt x="751590" y="685805"/>
                        <a:pt x="770323" y="642309"/>
                        <a:pt x="772761" y="592847"/>
                      </a:cubicBezTo>
                      <a:cubicBezTo>
                        <a:pt x="776546" y="515927"/>
                        <a:pt x="778791" y="439071"/>
                        <a:pt x="768655" y="362087"/>
                      </a:cubicBezTo>
                      <a:cubicBezTo>
                        <a:pt x="760251" y="298254"/>
                        <a:pt x="724517" y="255849"/>
                        <a:pt x="672681" y="223837"/>
                      </a:cubicBezTo>
                      <a:cubicBezTo>
                        <a:pt x="603396" y="181110"/>
                        <a:pt x="527246" y="176940"/>
                        <a:pt x="449235" y="186628"/>
                      </a:cubicBezTo>
                      <a:cubicBezTo>
                        <a:pt x="408433" y="191696"/>
                        <a:pt x="385081" y="219153"/>
                        <a:pt x="370711" y="255143"/>
                      </a:cubicBezTo>
                      <a:cubicBezTo>
                        <a:pt x="351658" y="302809"/>
                        <a:pt x="326317" y="347781"/>
                        <a:pt x="310792" y="396987"/>
                      </a:cubicBezTo>
                      <a:cubicBezTo>
                        <a:pt x="305724" y="413025"/>
                        <a:pt x="298667" y="428807"/>
                        <a:pt x="279870" y="433939"/>
                      </a:cubicBezTo>
                      <a:cubicBezTo>
                        <a:pt x="270760" y="436441"/>
                        <a:pt x="267489" y="442985"/>
                        <a:pt x="267360" y="451709"/>
                      </a:cubicBezTo>
                      <a:cubicBezTo>
                        <a:pt x="266911" y="483337"/>
                        <a:pt x="266077" y="514965"/>
                        <a:pt x="267937" y="546592"/>
                      </a:cubicBezTo>
                      <a:cubicBezTo>
                        <a:pt x="268900" y="562887"/>
                        <a:pt x="274609" y="569559"/>
                        <a:pt x="292700" y="561797"/>
                      </a:cubicBezTo>
                      <a:cubicBezTo>
                        <a:pt x="316886" y="551404"/>
                        <a:pt x="328434" y="556408"/>
                        <a:pt x="332732" y="582582"/>
                      </a:cubicBezTo>
                      <a:cubicBezTo>
                        <a:pt x="340944" y="632430"/>
                        <a:pt x="362051" y="675669"/>
                        <a:pt x="386621" y="719229"/>
                      </a:cubicBezTo>
                      <a:cubicBezTo>
                        <a:pt x="407664" y="756438"/>
                        <a:pt x="401761" y="797368"/>
                        <a:pt x="375523" y="833294"/>
                      </a:cubicBezTo>
                      <a:close/>
                    </a:path>
                  </a:pathLst>
                </a:custGeom>
                <a:solidFill>
                  <a:srgbClr val="3C3230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4" name="자유형: 도형 173">
                  <a:extLst>
                    <a:ext uri="{FF2B5EF4-FFF2-40B4-BE49-F238E27FC236}">
                      <a16:creationId xmlns:a16="http://schemas.microsoft.com/office/drawing/2014/main" id="{A02DCDE0-2F45-466F-91C4-57FC59814B29}"/>
                    </a:ext>
                  </a:extLst>
                </p:cNvPr>
                <p:cNvSpPr/>
                <p:nvPr/>
              </p:nvSpPr>
              <p:spPr>
                <a:xfrm>
                  <a:off x="10238662" y="6133877"/>
                  <a:ext cx="1545966" cy="594878"/>
                </a:xfrm>
                <a:custGeom>
                  <a:avLst/>
                  <a:gdLst>
                    <a:gd name="connsiteX0" fmla="*/ 1204975 w 1545966"/>
                    <a:gd name="connsiteY0" fmla="*/ 20310 h 594878"/>
                    <a:gd name="connsiteX1" fmla="*/ 1251044 w 1545966"/>
                    <a:gd name="connsiteY1" fmla="*/ 341169 h 594878"/>
                    <a:gd name="connsiteX2" fmla="*/ 1347464 w 1545966"/>
                    <a:gd name="connsiteY2" fmla="*/ 433176 h 594878"/>
                    <a:gd name="connsiteX3" fmla="*/ 1445700 w 1545966"/>
                    <a:gd name="connsiteY3" fmla="*/ 423378 h 594878"/>
                    <a:gd name="connsiteX4" fmla="*/ 1518956 w 1545966"/>
                    <a:gd name="connsiteY4" fmla="*/ 363684 h 594878"/>
                    <a:gd name="connsiteX5" fmla="*/ 1540693 w 1545966"/>
                    <a:gd name="connsiteY5" fmla="*/ 522783 h 594878"/>
                    <a:gd name="connsiteX6" fmla="*/ 1404433 w 1545966"/>
                    <a:gd name="connsiteY6" fmla="*/ 594157 h 594878"/>
                    <a:gd name="connsiteX7" fmla="*/ 1300616 w 1545966"/>
                    <a:gd name="connsiteY7" fmla="*/ 581180 h 594878"/>
                    <a:gd name="connsiteX8" fmla="*/ 1245918 w 1545966"/>
                    <a:gd name="connsiteY8" fmla="*/ 502538 h 594878"/>
                    <a:gd name="connsiteX9" fmla="*/ 1191479 w 1545966"/>
                    <a:gd name="connsiteY9" fmla="*/ 160917 h 594878"/>
                    <a:gd name="connsiteX10" fmla="*/ 1204975 w 1545966"/>
                    <a:gd name="connsiteY10" fmla="*/ 20310 h 594878"/>
                    <a:gd name="connsiteX11" fmla="*/ 338625 w 1545966"/>
                    <a:gd name="connsiteY11" fmla="*/ 715 h 594878"/>
                    <a:gd name="connsiteX12" fmla="*/ 394752 w 1545966"/>
                    <a:gd name="connsiteY12" fmla="*/ 66704 h 594878"/>
                    <a:gd name="connsiteX13" fmla="*/ 411946 w 1545966"/>
                    <a:gd name="connsiteY13" fmla="*/ 200757 h 594878"/>
                    <a:gd name="connsiteX14" fmla="*/ 385473 w 1545966"/>
                    <a:gd name="connsiteY14" fmla="*/ 476455 h 594878"/>
                    <a:gd name="connsiteX15" fmla="*/ 349202 w 1545966"/>
                    <a:gd name="connsiteY15" fmla="*/ 546401 h 594878"/>
                    <a:gd name="connsiteX16" fmla="*/ 57996 w 1545966"/>
                    <a:gd name="connsiteY16" fmla="*/ 572096 h 594878"/>
                    <a:gd name="connsiteX17" fmla="*/ 117 w 1545966"/>
                    <a:gd name="connsiteY17" fmla="*/ 516101 h 594878"/>
                    <a:gd name="connsiteX18" fmla="*/ 124114 w 1545966"/>
                    <a:gd name="connsiteY18" fmla="*/ 397749 h 594878"/>
                    <a:gd name="connsiteX19" fmla="*/ 149289 w 1545966"/>
                    <a:gd name="connsiteY19" fmla="*/ 398204 h 594878"/>
                    <a:gd name="connsiteX20" fmla="*/ 294373 w 1545966"/>
                    <a:gd name="connsiteY20" fmla="*/ 399112 h 594878"/>
                    <a:gd name="connsiteX21" fmla="*/ 335965 w 1545966"/>
                    <a:gd name="connsiteY21" fmla="*/ 348111 h 594878"/>
                    <a:gd name="connsiteX22" fmla="*/ 323377 w 1545966"/>
                    <a:gd name="connsiteY22" fmla="*/ 38024 h 594878"/>
                    <a:gd name="connsiteX23" fmla="*/ 338625 w 1545966"/>
                    <a:gd name="connsiteY23" fmla="*/ 715 h 594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545966" h="594878">
                      <a:moveTo>
                        <a:pt x="1204975" y="20310"/>
                      </a:moveTo>
                      <a:cubicBezTo>
                        <a:pt x="1219898" y="15574"/>
                        <a:pt x="1232097" y="240207"/>
                        <a:pt x="1251044" y="341169"/>
                      </a:cubicBezTo>
                      <a:cubicBezTo>
                        <a:pt x="1261685" y="397879"/>
                        <a:pt x="1290494" y="428440"/>
                        <a:pt x="1347464" y="433176"/>
                      </a:cubicBezTo>
                      <a:cubicBezTo>
                        <a:pt x="1391262" y="436810"/>
                        <a:pt x="1402616" y="433111"/>
                        <a:pt x="1445700" y="423378"/>
                      </a:cubicBezTo>
                      <a:cubicBezTo>
                        <a:pt x="1475158" y="416761"/>
                        <a:pt x="1512338" y="361608"/>
                        <a:pt x="1518956" y="363684"/>
                      </a:cubicBezTo>
                      <a:cubicBezTo>
                        <a:pt x="1524471" y="375364"/>
                        <a:pt x="1558925" y="469512"/>
                        <a:pt x="1540693" y="522783"/>
                      </a:cubicBezTo>
                      <a:cubicBezTo>
                        <a:pt x="1507017" y="592794"/>
                        <a:pt x="1514739" y="594157"/>
                        <a:pt x="1404433" y="594157"/>
                      </a:cubicBezTo>
                      <a:cubicBezTo>
                        <a:pt x="1356807" y="593509"/>
                        <a:pt x="1345712" y="600516"/>
                        <a:pt x="1300616" y="581180"/>
                      </a:cubicBezTo>
                      <a:cubicBezTo>
                        <a:pt x="1269989" y="568073"/>
                        <a:pt x="1245787" y="536863"/>
                        <a:pt x="1245918" y="502538"/>
                      </a:cubicBezTo>
                      <a:cubicBezTo>
                        <a:pt x="1246372" y="385745"/>
                        <a:pt x="1225025" y="272325"/>
                        <a:pt x="1191479" y="160917"/>
                      </a:cubicBezTo>
                      <a:cubicBezTo>
                        <a:pt x="1176750" y="112123"/>
                        <a:pt x="1192193" y="66444"/>
                        <a:pt x="1204975" y="20310"/>
                      </a:cubicBezTo>
                      <a:close/>
                      <a:moveTo>
                        <a:pt x="338625" y="715"/>
                      </a:moveTo>
                      <a:cubicBezTo>
                        <a:pt x="357312" y="22776"/>
                        <a:pt x="375351" y="45357"/>
                        <a:pt x="394752" y="66704"/>
                      </a:cubicBezTo>
                      <a:cubicBezTo>
                        <a:pt x="431996" y="107581"/>
                        <a:pt x="432710" y="155467"/>
                        <a:pt x="411946" y="200757"/>
                      </a:cubicBezTo>
                      <a:cubicBezTo>
                        <a:pt x="370873" y="290429"/>
                        <a:pt x="373274" y="382760"/>
                        <a:pt x="385473" y="476455"/>
                      </a:cubicBezTo>
                      <a:cubicBezTo>
                        <a:pt x="391118" y="519669"/>
                        <a:pt x="388198" y="529531"/>
                        <a:pt x="349202" y="546401"/>
                      </a:cubicBezTo>
                      <a:cubicBezTo>
                        <a:pt x="296320" y="569241"/>
                        <a:pt x="88882" y="573200"/>
                        <a:pt x="57996" y="572096"/>
                      </a:cubicBezTo>
                      <a:cubicBezTo>
                        <a:pt x="15690" y="570605"/>
                        <a:pt x="3946" y="558211"/>
                        <a:pt x="117" y="516101"/>
                      </a:cubicBezTo>
                      <a:cubicBezTo>
                        <a:pt x="-3970" y="472107"/>
                        <a:pt x="99523" y="433371"/>
                        <a:pt x="124114" y="397749"/>
                      </a:cubicBezTo>
                      <a:cubicBezTo>
                        <a:pt x="132614" y="390741"/>
                        <a:pt x="140725" y="395673"/>
                        <a:pt x="149289" y="398204"/>
                      </a:cubicBezTo>
                      <a:cubicBezTo>
                        <a:pt x="216965" y="418123"/>
                        <a:pt x="226308" y="417085"/>
                        <a:pt x="294373" y="399112"/>
                      </a:cubicBezTo>
                      <a:cubicBezTo>
                        <a:pt x="321301" y="391974"/>
                        <a:pt x="335965" y="375558"/>
                        <a:pt x="335965" y="348111"/>
                      </a:cubicBezTo>
                      <a:cubicBezTo>
                        <a:pt x="336030" y="244619"/>
                        <a:pt x="350499" y="140478"/>
                        <a:pt x="323377" y="38024"/>
                      </a:cubicBezTo>
                      <a:cubicBezTo>
                        <a:pt x="320847" y="28551"/>
                        <a:pt x="328957" y="-5319"/>
                        <a:pt x="338625" y="715"/>
                      </a:cubicBezTo>
                      <a:close/>
                    </a:path>
                  </a:pathLst>
                </a:custGeom>
                <a:solidFill>
                  <a:srgbClr val="161616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5" name="자유형: 도형 174">
                  <a:extLst>
                    <a:ext uri="{FF2B5EF4-FFF2-40B4-BE49-F238E27FC236}">
                      <a16:creationId xmlns:a16="http://schemas.microsoft.com/office/drawing/2014/main" id="{DBD18938-4E79-4C90-80E0-130039C76AA4}"/>
                    </a:ext>
                  </a:extLst>
                </p:cNvPr>
                <p:cNvSpPr/>
                <p:nvPr/>
              </p:nvSpPr>
              <p:spPr>
                <a:xfrm>
                  <a:off x="9915998" y="617046"/>
                  <a:ext cx="1841490" cy="5961186"/>
                </a:xfrm>
                <a:custGeom>
                  <a:avLst/>
                  <a:gdLst>
                    <a:gd name="connsiteX0" fmla="*/ 1666170 w 1841490"/>
                    <a:gd name="connsiteY0" fmla="*/ 5196429 h 5961186"/>
                    <a:gd name="connsiteX1" fmla="*/ 1679017 w 1841490"/>
                    <a:gd name="connsiteY1" fmla="*/ 5312379 h 5961186"/>
                    <a:gd name="connsiteX2" fmla="*/ 1689074 w 1841490"/>
                    <a:gd name="connsiteY2" fmla="*/ 5444227 h 5961186"/>
                    <a:gd name="connsiteX3" fmla="*/ 1706074 w 1841490"/>
                    <a:gd name="connsiteY3" fmla="*/ 5497563 h 5961186"/>
                    <a:gd name="connsiteX4" fmla="*/ 1793799 w 1841490"/>
                    <a:gd name="connsiteY4" fmla="*/ 5732902 h 5961186"/>
                    <a:gd name="connsiteX5" fmla="*/ 1841490 w 1841490"/>
                    <a:gd name="connsiteY5" fmla="*/ 5880582 h 5961186"/>
                    <a:gd name="connsiteX6" fmla="*/ 1749288 w 1841490"/>
                    <a:gd name="connsiteY6" fmla="*/ 5954421 h 5961186"/>
                    <a:gd name="connsiteX7" fmla="*/ 1677265 w 1841490"/>
                    <a:gd name="connsiteY7" fmla="*/ 5960326 h 5961186"/>
                    <a:gd name="connsiteX8" fmla="*/ 1564365 w 1841490"/>
                    <a:gd name="connsiteY8" fmla="*/ 5852291 h 5961186"/>
                    <a:gd name="connsiteX9" fmla="*/ 1539773 w 1841490"/>
                    <a:gd name="connsiteY9" fmla="*/ 5726673 h 5961186"/>
                    <a:gd name="connsiteX10" fmla="*/ 1533738 w 1841490"/>
                    <a:gd name="connsiteY10" fmla="*/ 5565173 h 5961186"/>
                    <a:gd name="connsiteX11" fmla="*/ 1527510 w 1841490"/>
                    <a:gd name="connsiteY11" fmla="*/ 5537142 h 5961186"/>
                    <a:gd name="connsiteX12" fmla="*/ 1457627 w 1841490"/>
                    <a:gd name="connsiteY12" fmla="*/ 5271502 h 5961186"/>
                    <a:gd name="connsiteX13" fmla="*/ 1447051 w 1841490"/>
                    <a:gd name="connsiteY13" fmla="*/ 5234711 h 5961186"/>
                    <a:gd name="connsiteX14" fmla="*/ 1632624 w 1841490"/>
                    <a:gd name="connsiteY14" fmla="*/ 5229521 h 5961186"/>
                    <a:gd name="connsiteX15" fmla="*/ 1666170 w 1841490"/>
                    <a:gd name="connsiteY15" fmla="*/ 5196429 h 5961186"/>
                    <a:gd name="connsiteX16" fmla="*/ 626964 w 1841490"/>
                    <a:gd name="connsiteY16" fmla="*/ 5157108 h 5961186"/>
                    <a:gd name="connsiteX17" fmla="*/ 631117 w 1841490"/>
                    <a:gd name="connsiteY17" fmla="*/ 5185917 h 5961186"/>
                    <a:gd name="connsiteX18" fmla="*/ 630338 w 1841490"/>
                    <a:gd name="connsiteY18" fmla="*/ 5368245 h 5961186"/>
                    <a:gd name="connsiteX19" fmla="*/ 661159 w 1841490"/>
                    <a:gd name="connsiteY19" fmla="*/ 5517482 h 5961186"/>
                    <a:gd name="connsiteX20" fmla="*/ 659797 w 1841490"/>
                    <a:gd name="connsiteY20" fmla="*/ 5566405 h 5961186"/>
                    <a:gd name="connsiteX21" fmla="*/ 670502 w 1841490"/>
                    <a:gd name="connsiteY21" fmla="*/ 5855989 h 5961186"/>
                    <a:gd name="connsiteX22" fmla="*/ 608147 w 1841490"/>
                    <a:gd name="connsiteY22" fmla="*/ 5929245 h 5961186"/>
                    <a:gd name="connsiteX23" fmla="*/ 446777 w 1841490"/>
                    <a:gd name="connsiteY23" fmla="*/ 5914581 h 5961186"/>
                    <a:gd name="connsiteX24" fmla="*/ 464166 w 1841490"/>
                    <a:gd name="connsiteY24" fmla="*/ 5660685 h 5961186"/>
                    <a:gd name="connsiteX25" fmla="*/ 451513 w 1841490"/>
                    <a:gd name="connsiteY25" fmla="*/ 5512227 h 5961186"/>
                    <a:gd name="connsiteX26" fmla="*/ 397788 w 1841490"/>
                    <a:gd name="connsiteY26" fmla="*/ 5254696 h 5961186"/>
                    <a:gd name="connsiteX27" fmla="*/ 379166 w 1841490"/>
                    <a:gd name="connsiteY27" fmla="*/ 5176639 h 5961186"/>
                    <a:gd name="connsiteX28" fmla="*/ 605033 w 1841490"/>
                    <a:gd name="connsiteY28" fmla="*/ 5164829 h 5961186"/>
                    <a:gd name="connsiteX29" fmla="*/ 626964 w 1841490"/>
                    <a:gd name="connsiteY29" fmla="*/ 5157108 h 5961186"/>
                    <a:gd name="connsiteX30" fmla="*/ 838239 w 1841490"/>
                    <a:gd name="connsiteY30" fmla="*/ 1505803 h 5961186"/>
                    <a:gd name="connsiteX31" fmla="*/ 909086 w 1841490"/>
                    <a:gd name="connsiteY31" fmla="*/ 1524044 h 5961186"/>
                    <a:gd name="connsiteX32" fmla="*/ 955804 w 1841490"/>
                    <a:gd name="connsiteY32" fmla="*/ 1550258 h 5961186"/>
                    <a:gd name="connsiteX33" fmla="*/ 946266 w 1841490"/>
                    <a:gd name="connsiteY33" fmla="*/ 1570177 h 5961186"/>
                    <a:gd name="connsiteX34" fmla="*/ 920441 w 1841490"/>
                    <a:gd name="connsiteY34" fmla="*/ 1593146 h 5961186"/>
                    <a:gd name="connsiteX35" fmla="*/ 854907 w 1841490"/>
                    <a:gd name="connsiteY35" fmla="*/ 1635257 h 5961186"/>
                    <a:gd name="connsiteX36" fmla="*/ 789177 w 1841490"/>
                    <a:gd name="connsiteY36" fmla="*/ 1672566 h 5961186"/>
                    <a:gd name="connsiteX37" fmla="*/ 769323 w 1841490"/>
                    <a:gd name="connsiteY37" fmla="*/ 1669127 h 5961186"/>
                    <a:gd name="connsiteX38" fmla="*/ 755308 w 1841490"/>
                    <a:gd name="connsiteY38" fmla="*/ 1560574 h 5961186"/>
                    <a:gd name="connsiteX39" fmla="*/ 768803 w 1841490"/>
                    <a:gd name="connsiteY39" fmla="*/ 1529170 h 5961186"/>
                    <a:gd name="connsiteX40" fmla="*/ 838239 w 1841490"/>
                    <a:gd name="connsiteY40" fmla="*/ 1505803 h 5961186"/>
                    <a:gd name="connsiteX41" fmla="*/ 21429 w 1841490"/>
                    <a:gd name="connsiteY41" fmla="*/ 1392951 h 5961186"/>
                    <a:gd name="connsiteX42" fmla="*/ 35144 w 1841490"/>
                    <a:gd name="connsiteY42" fmla="*/ 1399853 h 5961186"/>
                    <a:gd name="connsiteX43" fmla="*/ 69404 w 1841490"/>
                    <a:gd name="connsiteY43" fmla="*/ 1423406 h 5961186"/>
                    <a:gd name="connsiteX44" fmla="*/ 150315 w 1841490"/>
                    <a:gd name="connsiteY44" fmla="*/ 1504123 h 5961186"/>
                    <a:gd name="connsiteX45" fmla="*/ 138247 w 1841490"/>
                    <a:gd name="connsiteY45" fmla="*/ 1526704 h 5961186"/>
                    <a:gd name="connsiteX46" fmla="*/ 54545 w 1841490"/>
                    <a:gd name="connsiteY46" fmla="*/ 1521318 h 5961186"/>
                    <a:gd name="connsiteX47" fmla="*/ 3870 w 1841490"/>
                    <a:gd name="connsiteY47" fmla="*/ 1424639 h 5961186"/>
                    <a:gd name="connsiteX48" fmla="*/ 7373 w 1841490"/>
                    <a:gd name="connsiteY48" fmla="*/ 1394663 h 5961186"/>
                    <a:gd name="connsiteX49" fmla="*/ 21429 w 1841490"/>
                    <a:gd name="connsiteY49" fmla="*/ 1392951 h 5961186"/>
                    <a:gd name="connsiteX50" fmla="*/ 507187 w 1841490"/>
                    <a:gd name="connsiteY50" fmla="*/ 599 h 5961186"/>
                    <a:gd name="connsiteX51" fmla="*/ 643901 w 1841490"/>
                    <a:gd name="connsiteY51" fmla="*/ 11954 h 5961186"/>
                    <a:gd name="connsiteX52" fmla="*/ 822465 w 1841490"/>
                    <a:gd name="connsiteY52" fmla="*/ 227632 h 5961186"/>
                    <a:gd name="connsiteX53" fmla="*/ 817598 w 1841490"/>
                    <a:gd name="connsiteY53" fmla="*/ 455056 h 5961186"/>
                    <a:gd name="connsiteX54" fmla="*/ 762641 w 1841490"/>
                    <a:gd name="connsiteY54" fmla="*/ 565686 h 5961186"/>
                    <a:gd name="connsiteX55" fmla="*/ 744408 w 1841490"/>
                    <a:gd name="connsiteY55" fmla="*/ 611170 h 5961186"/>
                    <a:gd name="connsiteX56" fmla="*/ 745057 w 1841490"/>
                    <a:gd name="connsiteY56" fmla="*/ 674109 h 5961186"/>
                    <a:gd name="connsiteX57" fmla="*/ 618854 w 1841490"/>
                    <a:gd name="connsiteY57" fmla="*/ 763198 h 5961186"/>
                    <a:gd name="connsiteX58" fmla="*/ 596793 w 1841490"/>
                    <a:gd name="connsiteY58" fmla="*/ 778510 h 5961186"/>
                    <a:gd name="connsiteX59" fmla="*/ 532233 w 1841490"/>
                    <a:gd name="connsiteY59" fmla="*/ 771892 h 5961186"/>
                    <a:gd name="connsiteX60" fmla="*/ 409664 w 1841490"/>
                    <a:gd name="connsiteY60" fmla="*/ 668724 h 5961186"/>
                    <a:gd name="connsiteX61" fmla="*/ 415373 w 1841490"/>
                    <a:gd name="connsiteY61" fmla="*/ 642576 h 5961186"/>
                    <a:gd name="connsiteX62" fmla="*/ 395000 w 1841490"/>
                    <a:gd name="connsiteY62" fmla="*/ 527534 h 5961186"/>
                    <a:gd name="connsiteX63" fmla="*/ 358209 w 1841490"/>
                    <a:gd name="connsiteY63" fmla="*/ 417942 h 5961186"/>
                    <a:gd name="connsiteX64" fmla="*/ 327065 w 1841490"/>
                    <a:gd name="connsiteY64" fmla="*/ 404445 h 5961186"/>
                    <a:gd name="connsiteX65" fmla="*/ 291832 w 1841490"/>
                    <a:gd name="connsiteY65" fmla="*/ 389457 h 5961186"/>
                    <a:gd name="connsiteX66" fmla="*/ 291183 w 1841490"/>
                    <a:gd name="connsiteY66" fmla="*/ 249174 h 5961186"/>
                    <a:gd name="connsiteX67" fmla="*/ 333098 w 1841490"/>
                    <a:gd name="connsiteY67" fmla="*/ 229190 h 5961186"/>
                    <a:gd name="connsiteX68" fmla="*/ 397790 w 1841490"/>
                    <a:gd name="connsiteY68" fmla="*/ 74633 h 5961186"/>
                    <a:gd name="connsiteX69" fmla="*/ 507187 w 1841490"/>
                    <a:gd name="connsiteY69" fmla="*/ 599 h 5961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841490" h="5961186">
                      <a:moveTo>
                        <a:pt x="1666170" y="5196429"/>
                      </a:moveTo>
                      <a:cubicBezTo>
                        <a:pt x="1670516" y="5235101"/>
                        <a:pt x="1675643" y="5273642"/>
                        <a:pt x="1679017" y="5312379"/>
                      </a:cubicBezTo>
                      <a:cubicBezTo>
                        <a:pt x="1683105" y="5359746"/>
                        <a:pt x="1659747" y="5404971"/>
                        <a:pt x="1689074" y="5444227"/>
                      </a:cubicBezTo>
                      <a:cubicBezTo>
                        <a:pt x="1700559" y="5459604"/>
                        <a:pt x="1708345" y="5478032"/>
                        <a:pt x="1706074" y="5497563"/>
                      </a:cubicBezTo>
                      <a:cubicBezTo>
                        <a:pt x="1696536" y="5581524"/>
                        <a:pt x="1768948" y="5656272"/>
                        <a:pt x="1793799" y="5732902"/>
                      </a:cubicBezTo>
                      <a:cubicBezTo>
                        <a:pt x="1809761" y="5782085"/>
                        <a:pt x="1825593" y="5831333"/>
                        <a:pt x="1841490" y="5880582"/>
                      </a:cubicBezTo>
                      <a:cubicBezTo>
                        <a:pt x="1831823" y="5931581"/>
                        <a:pt x="1794838" y="5947802"/>
                        <a:pt x="1749288" y="5954421"/>
                      </a:cubicBezTo>
                      <a:cubicBezTo>
                        <a:pt x="1714574" y="5959482"/>
                        <a:pt x="1712304" y="5962856"/>
                        <a:pt x="1677265" y="5960326"/>
                      </a:cubicBezTo>
                      <a:cubicBezTo>
                        <a:pt x="1609136" y="5955460"/>
                        <a:pt x="1573188" y="5920032"/>
                        <a:pt x="1564365" y="5852291"/>
                      </a:cubicBezTo>
                      <a:cubicBezTo>
                        <a:pt x="1558849" y="5809986"/>
                        <a:pt x="1546911" y="5768784"/>
                        <a:pt x="1539773" y="5726673"/>
                      </a:cubicBezTo>
                      <a:cubicBezTo>
                        <a:pt x="1530689" y="5673013"/>
                        <a:pt x="1533350" y="5619093"/>
                        <a:pt x="1533738" y="5565173"/>
                      </a:cubicBezTo>
                      <a:cubicBezTo>
                        <a:pt x="1533804" y="5554985"/>
                        <a:pt x="1535296" y="5545189"/>
                        <a:pt x="1527510" y="5537142"/>
                      </a:cubicBezTo>
                      <a:cubicBezTo>
                        <a:pt x="1525239" y="5443059"/>
                        <a:pt x="1491368" y="5357280"/>
                        <a:pt x="1457627" y="5271502"/>
                      </a:cubicBezTo>
                      <a:cubicBezTo>
                        <a:pt x="1453021" y="5259563"/>
                        <a:pt x="1446857" y="5248078"/>
                        <a:pt x="1447051" y="5234711"/>
                      </a:cubicBezTo>
                      <a:cubicBezTo>
                        <a:pt x="1509211" y="5244639"/>
                        <a:pt x="1571113" y="5244769"/>
                        <a:pt x="1632624" y="5229521"/>
                      </a:cubicBezTo>
                      <a:cubicBezTo>
                        <a:pt x="1658968" y="5222968"/>
                        <a:pt x="1643525" y="5210769"/>
                        <a:pt x="1666170" y="5196429"/>
                      </a:cubicBezTo>
                      <a:close/>
                      <a:moveTo>
                        <a:pt x="626964" y="5157108"/>
                      </a:moveTo>
                      <a:cubicBezTo>
                        <a:pt x="634036" y="5165868"/>
                        <a:pt x="631117" y="5176249"/>
                        <a:pt x="631117" y="5185917"/>
                      </a:cubicBezTo>
                      <a:cubicBezTo>
                        <a:pt x="631117" y="5246715"/>
                        <a:pt x="631765" y="5307513"/>
                        <a:pt x="630338" y="5368245"/>
                      </a:cubicBezTo>
                      <a:cubicBezTo>
                        <a:pt x="629170" y="5420608"/>
                        <a:pt x="634102" y="5471219"/>
                        <a:pt x="661159" y="5517482"/>
                      </a:cubicBezTo>
                      <a:cubicBezTo>
                        <a:pt x="650452" y="5533444"/>
                        <a:pt x="656098" y="5550314"/>
                        <a:pt x="659797" y="5566405"/>
                      </a:cubicBezTo>
                      <a:cubicBezTo>
                        <a:pt x="681598" y="5662306"/>
                        <a:pt x="671865" y="5759310"/>
                        <a:pt x="670502" y="5855989"/>
                      </a:cubicBezTo>
                      <a:cubicBezTo>
                        <a:pt x="669918" y="5895440"/>
                        <a:pt x="647857" y="5923146"/>
                        <a:pt x="608147" y="5929245"/>
                      </a:cubicBezTo>
                      <a:cubicBezTo>
                        <a:pt x="534113" y="5940664"/>
                        <a:pt x="518021" y="5949684"/>
                        <a:pt x="446777" y="5914581"/>
                      </a:cubicBezTo>
                      <a:cubicBezTo>
                        <a:pt x="473510" y="5831397"/>
                        <a:pt x="475067" y="5746333"/>
                        <a:pt x="464166" y="5660685"/>
                      </a:cubicBezTo>
                      <a:cubicBezTo>
                        <a:pt x="457873" y="5611306"/>
                        <a:pt x="445284" y="5561799"/>
                        <a:pt x="451513" y="5512227"/>
                      </a:cubicBezTo>
                      <a:cubicBezTo>
                        <a:pt x="463063" y="5419505"/>
                        <a:pt x="421731" y="5339241"/>
                        <a:pt x="397788" y="5254696"/>
                      </a:cubicBezTo>
                      <a:cubicBezTo>
                        <a:pt x="390457" y="5229066"/>
                        <a:pt x="378647" y="5204279"/>
                        <a:pt x="379166" y="5176639"/>
                      </a:cubicBezTo>
                      <a:cubicBezTo>
                        <a:pt x="473964" y="5173394"/>
                        <a:pt x="510495" y="5173265"/>
                        <a:pt x="605033" y="5164829"/>
                      </a:cubicBezTo>
                      <a:cubicBezTo>
                        <a:pt x="613208" y="5164115"/>
                        <a:pt x="620865" y="5163207"/>
                        <a:pt x="626964" y="5157108"/>
                      </a:cubicBezTo>
                      <a:close/>
                      <a:moveTo>
                        <a:pt x="838239" y="1505803"/>
                      </a:moveTo>
                      <a:cubicBezTo>
                        <a:pt x="861574" y="1504529"/>
                        <a:pt x="885144" y="1510191"/>
                        <a:pt x="909086" y="1524044"/>
                      </a:cubicBezTo>
                      <a:cubicBezTo>
                        <a:pt x="924594" y="1532998"/>
                        <a:pt x="940296" y="1541498"/>
                        <a:pt x="955804" y="1550258"/>
                      </a:cubicBezTo>
                      <a:cubicBezTo>
                        <a:pt x="962682" y="1561742"/>
                        <a:pt x="954311" y="1565764"/>
                        <a:pt x="946266" y="1570177"/>
                      </a:cubicBezTo>
                      <a:cubicBezTo>
                        <a:pt x="936014" y="1575887"/>
                        <a:pt x="925372" y="1581337"/>
                        <a:pt x="920441" y="1593146"/>
                      </a:cubicBezTo>
                      <a:cubicBezTo>
                        <a:pt x="898056" y="1606318"/>
                        <a:pt x="880731" y="1627470"/>
                        <a:pt x="854907" y="1635257"/>
                      </a:cubicBezTo>
                      <a:cubicBezTo>
                        <a:pt x="829212" y="1641031"/>
                        <a:pt x="811044" y="1660108"/>
                        <a:pt x="789177" y="1672566"/>
                      </a:cubicBezTo>
                      <a:cubicBezTo>
                        <a:pt x="781262" y="1677108"/>
                        <a:pt x="773216" y="1686321"/>
                        <a:pt x="769323" y="1669127"/>
                      </a:cubicBezTo>
                      <a:cubicBezTo>
                        <a:pt x="774514" y="1631688"/>
                        <a:pt x="762640" y="1596261"/>
                        <a:pt x="755308" y="1560574"/>
                      </a:cubicBezTo>
                      <a:cubicBezTo>
                        <a:pt x="752128" y="1544872"/>
                        <a:pt x="755956" y="1536955"/>
                        <a:pt x="768803" y="1529170"/>
                      </a:cubicBezTo>
                      <a:cubicBezTo>
                        <a:pt x="791805" y="1515284"/>
                        <a:pt x="814905" y="1507076"/>
                        <a:pt x="838239" y="1505803"/>
                      </a:cubicBezTo>
                      <a:close/>
                      <a:moveTo>
                        <a:pt x="21429" y="1392951"/>
                      </a:moveTo>
                      <a:cubicBezTo>
                        <a:pt x="26190" y="1394257"/>
                        <a:pt x="30894" y="1396998"/>
                        <a:pt x="35144" y="1399853"/>
                      </a:cubicBezTo>
                      <a:cubicBezTo>
                        <a:pt x="46694" y="1407574"/>
                        <a:pt x="58049" y="1415555"/>
                        <a:pt x="69404" y="1423406"/>
                      </a:cubicBezTo>
                      <a:cubicBezTo>
                        <a:pt x="103274" y="1443975"/>
                        <a:pt x="111384" y="1478170"/>
                        <a:pt x="150315" y="1504123"/>
                      </a:cubicBezTo>
                      <a:cubicBezTo>
                        <a:pt x="163293" y="1517101"/>
                        <a:pt x="176270" y="1523589"/>
                        <a:pt x="138247" y="1526704"/>
                      </a:cubicBezTo>
                      <a:cubicBezTo>
                        <a:pt x="137273" y="1526769"/>
                        <a:pt x="71414" y="1538772"/>
                        <a:pt x="54545" y="1521318"/>
                      </a:cubicBezTo>
                      <a:cubicBezTo>
                        <a:pt x="30277" y="1496142"/>
                        <a:pt x="18793" y="1458121"/>
                        <a:pt x="3870" y="1424639"/>
                      </a:cubicBezTo>
                      <a:cubicBezTo>
                        <a:pt x="41" y="1416074"/>
                        <a:pt x="-3787" y="1401864"/>
                        <a:pt x="7373" y="1394663"/>
                      </a:cubicBezTo>
                      <a:cubicBezTo>
                        <a:pt x="11850" y="1391775"/>
                        <a:pt x="16668" y="1391645"/>
                        <a:pt x="21429" y="1392951"/>
                      </a:cubicBezTo>
                      <a:close/>
                      <a:moveTo>
                        <a:pt x="507187" y="599"/>
                      </a:moveTo>
                      <a:cubicBezTo>
                        <a:pt x="553190" y="-440"/>
                        <a:pt x="599194" y="-1737"/>
                        <a:pt x="643901" y="11954"/>
                      </a:cubicBezTo>
                      <a:cubicBezTo>
                        <a:pt x="750572" y="44721"/>
                        <a:pt x="819221" y="109476"/>
                        <a:pt x="822465" y="227632"/>
                      </a:cubicBezTo>
                      <a:cubicBezTo>
                        <a:pt x="824542" y="303484"/>
                        <a:pt x="830446" y="379464"/>
                        <a:pt x="817598" y="455056"/>
                      </a:cubicBezTo>
                      <a:cubicBezTo>
                        <a:pt x="810396" y="497557"/>
                        <a:pt x="795083" y="535968"/>
                        <a:pt x="762641" y="565686"/>
                      </a:cubicBezTo>
                      <a:cubicBezTo>
                        <a:pt x="749016" y="578144"/>
                        <a:pt x="743695" y="592938"/>
                        <a:pt x="744408" y="611170"/>
                      </a:cubicBezTo>
                      <a:cubicBezTo>
                        <a:pt x="745251" y="632129"/>
                        <a:pt x="744927" y="653152"/>
                        <a:pt x="745057" y="674109"/>
                      </a:cubicBezTo>
                      <a:cubicBezTo>
                        <a:pt x="698339" y="697274"/>
                        <a:pt x="663431" y="737049"/>
                        <a:pt x="618854" y="763198"/>
                      </a:cubicBezTo>
                      <a:cubicBezTo>
                        <a:pt x="611134" y="767739"/>
                        <a:pt x="603995" y="773190"/>
                        <a:pt x="596793" y="778510"/>
                      </a:cubicBezTo>
                      <a:cubicBezTo>
                        <a:pt x="573046" y="796159"/>
                        <a:pt x="555721" y="792331"/>
                        <a:pt x="532233" y="771892"/>
                      </a:cubicBezTo>
                      <a:cubicBezTo>
                        <a:pt x="492068" y="736919"/>
                        <a:pt x="459886" y="691759"/>
                        <a:pt x="409664" y="668724"/>
                      </a:cubicBezTo>
                      <a:cubicBezTo>
                        <a:pt x="411546" y="659965"/>
                        <a:pt x="412713" y="651076"/>
                        <a:pt x="415373" y="642576"/>
                      </a:cubicBezTo>
                      <a:cubicBezTo>
                        <a:pt x="428546" y="600594"/>
                        <a:pt x="424328" y="562767"/>
                        <a:pt x="395000" y="527534"/>
                      </a:cubicBezTo>
                      <a:cubicBezTo>
                        <a:pt x="369110" y="496388"/>
                        <a:pt x="364309" y="456419"/>
                        <a:pt x="358209" y="417942"/>
                      </a:cubicBezTo>
                      <a:cubicBezTo>
                        <a:pt x="354446" y="394453"/>
                        <a:pt x="348606" y="386862"/>
                        <a:pt x="327065" y="404445"/>
                      </a:cubicBezTo>
                      <a:cubicBezTo>
                        <a:pt x="302473" y="424495"/>
                        <a:pt x="293519" y="421316"/>
                        <a:pt x="291832" y="389457"/>
                      </a:cubicBezTo>
                      <a:cubicBezTo>
                        <a:pt x="289366" y="342869"/>
                        <a:pt x="291183" y="296087"/>
                        <a:pt x="291183" y="249174"/>
                      </a:cubicBezTo>
                      <a:cubicBezTo>
                        <a:pt x="321809" y="261502"/>
                        <a:pt x="323365" y="261958"/>
                        <a:pt x="333098" y="229190"/>
                      </a:cubicBezTo>
                      <a:cubicBezTo>
                        <a:pt x="349126" y="175271"/>
                        <a:pt x="377481" y="126736"/>
                        <a:pt x="397790" y="74633"/>
                      </a:cubicBezTo>
                      <a:cubicBezTo>
                        <a:pt x="416736" y="26034"/>
                        <a:pt x="454630" y="1766"/>
                        <a:pt x="507187" y="599"/>
                      </a:cubicBezTo>
                      <a:close/>
                    </a:path>
                  </a:pathLst>
                </a:custGeom>
                <a:solidFill>
                  <a:srgbClr val="D5A467"/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6" name="자유형: 도형 175">
                  <a:extLst>
                    <a:ext uri="{FF2B5EF4-FFF2-40B4-BE49-F238E27FC236}">
                      <a16:creationId xmlns:a16="http://schemas.microsoft.com/office/drawing/2014/main" id="{7D70A743-7A95-43C1-8679-F6E040EA8BA0}"/>
                    </a:ext>
                  </a:extLst>
                </p:cNvPr>
                <p:cNvSpPr/>
                <p:nvPr/>
              </p:nvSpPr>
              <p:spPr>
                <a:xfrm>
                  <a:off x="9887493" y="1423066"/>
                  <a:ext cx="1343922" cy="1268604"/>
                </a:xfrm>
                <a:custGeom>
                  <a:avLst/>
                  <a:gdLst>
                    <a:gd name="connsiteX0" fmla="*/ 966546 w 1343922"/>
                    <a:gd name="connsiteY0" fmla="*/ 1191102 h 1268604"/>
                    <a:gd name="connsiteX1" fmla="*/ 1035244 w 1343922"/>
                    <a:gd name="connsiteY1" fmla="*/ 1202911 h 1268604"/>
                    <a:gd name="connsiteX2" fmla="*/ 1044718 w 1343922"/>
                    <a:gd name="connsiteY2" fmla="*/ 1215694 h 1268604"/>
                    <a:gd name="connsiteX3" fmla="*/ 1023305 w 1343922"/>
                    <a:gd name="connsiteY3" fmla="*/ 1229968 h 1268604"/>
                    <a:gd name="connsiteX4" fmla="*/ 916958 w 1343922"/>
                    <a:gd name="connsiteY4" fmla="*/ 1243270 h 1268604"/>
                    <a:gd name="connsiteX5" fmla="*/ 715424 w 1343922"/>
                    <a:gd name="connsiteY5" fmla="*/ 1264748 h 1268604"/>
                    <a:gd name="connsiteX6" fmla="*/ 543672 w 1343922"/>
                    <a:gd name="connsiteY6" fmla="*/ 1247488 h 1268604"/>
                    <a:gd name="connsiteX7" fmla="*/ 643661 w 1343922"/>
                    <a:gd name="connsiteY7" fmla="*/ 1255793 h 1268604"/>
                    <a:gd name="connsiteX8" fmla="*/ 898336 w 1343922"/>
                    <a:gd name="connsiteY8" fmla="*/ 1204404 h 1268604"/>
                    <a:gd name="connsiteX9" fmla="*/ 966546 w 1343922"/>
                    <a:gd name="connsiteY9" fmla="*/ 1191102 h 1268604"/>
                    <a:gd name="connsiteX10" fmla="*/ 865620 w 1343922"/>
                    <a:gd name="connsiteY10" fmla="*/ 829240 h 1268604"/>
                    <a:gd name="connsiteX11" fmla="*/ 883479 w 1343922"/>
                    <a:gd name="connsiteY11" fmla="*/ 829302 h 1268604"/>
                    <a:gd name="connsiteX12" fmla="*/ 677014 w 1343922"/>
                    <a:gd name="connsiteY12" fmla="*/ 945318 h 1268604"/>
                    <a:gd name="connsiteX13" fmla="*/ 180510 w 1343922"/>
                    <a:gd name="connsiteY13" fmla="*/ 1145619 h 1268604"/>
                    <a:gd name="connsiteX14" fmla="*/ 377503 w 1343922"/>
                    <a:gd name="connsiteY14" fmla="*/ 1038623 h 1268604"/>
                    <a:gd name="connsiteX15" fmla="*/ 672407 w 1343922"/>
                    <a:gd name="connsiteY15" fmla="*/ 917093 h 1268604"/>
                    <a:gd name="connsiteX16" fmla="*/ 797895 w 1343922"/>
                    <a:gd name="connsiteY16" fmla="*/ 863173 h 1268604"/>
                    <a:gd name="connsiteX17" fmla="*/ 823785 w 1343922"/>
                    <a:gd name="connsiteY17" fmla="*/ 855647 h 1268604"/>
                    <a:gd name="connsiteX18" fmla="*/ 865620 w 1343922"/>
                    <a:gd name="connsiteY18" fmla="*/ 829240 h 1268604"/>
                    <a:gd name="connsiteX19" fmla="*/ 400210 w 1343922"/>
                    <a:gd name="connsiteY19" fmla="*/ 554705 h 1268604"/>
                    <a:gd name="connsiteX20" fmla="*/ 425256 w 1343922"/>
                    <a:gd name="connsiteY20" fmla="*/ 565801 h 1268604"/>
                    <a:gd name="connsiteX21" fmla="*/ 476646 w 1343922"/>
                    <a:gd name="connsiteY21" fmla="*/ 652488 h 1268604"/>
                    <a:gd name="connsiteX22" fmla="*/ 493061 w 1343922"/>
                    <a:gd name="connsiteY22" fmla="*/ 682141 h 1268604"/>
                    <a:gd name="connsiteX23" fmla="*/ 509477 w 1343922"/>
                    <a:gd name="connsiteY23" fmla="*/ 648075 h 1268604"/>
                    <a:gd name="connsiteX24" fmla="*/ 521676 w 1343922"/>
                    <a:gd name="connsiteY24" fmla="*/ 633346 h 1268604"/>
                    <a:gd name="connsiteX25" fmla="*/ 528359 w 1343922"/>
                    <a:gd name="connsiteY25" fmla="*/ 650671 h 1268604"/>
                    <a:gd name="connsiteX26" fmla="*/ 527061 w 1343922"/>
                    <a:gd name="connsiteY26" fmla="*/ 701541 h 1268604"/>
                    <a:gd name="connsiteX27" fmla="*/ 528294 w 1343922"/>
                    <a:gd name="connsiteY27" fmla="*/ 721461 h 1268604"/>
                    <a:gd name="connsiteX28" fmla="*/ 507790 w 1343922"/>
                    <a:gd name="connsiteY28" fmla="*/ 761041 h 1268604"/>
                    <a:gd name="connsiteX29" fmla="*/ 434080 w 1343922"/>
                    <a:gd name="connsiteY29" fmla="*/ 752736 h 1268604"/>
                    <a:gd name="connsiteX30" fmla="*/ 378019 w 1343922"/>
                    <a:gd name="connsiteY30" fmla="*/ 732751 h 1268604"/>
                    <a:gd name="connsiteX31" fmla="*/ 318390 w 1343922"/>
                    <a:gd name="connsiteY31" fmla="*/ 627182 h 1268604"/>
                    <a:gd name="connsiteX32" fmla="*/ 342527 w 1343922"/>
                    <a:gd name="connsiteY32" fmla="*/ 620759 h 1268604"/>
                    <a:gd name="connsiteX33" fmla="*/ 390996 w 1343922"/>
                    <a:gd name="connsiteY33" fmla="*/ 669682 h 1268604"/>
                    <a:gd name="connsiteX34" fmla="*/ 423699 w 1343922"/>
                    <a:gd name="connsiteY34" fmla="*/ 695118 h 1268604"/>
                    <a:gd name="connsiteX35" fmla="*/ 403584 w 1343922"/>
                    <a:gd name="connsiteY35" fmla="*/ 621148 h 1268604"/>
                    <a:gd name="connsiteX36" fmla="*/ 392748 w 1343922"/>
                    <a:gd name="connsiteY36" fmla="*/ 583969 h 1268604"/>
                    <a:gd name="connsiteX37" fmla="*/ 400210 w 1343922"/>
                    <a:gd name="connsiteY37" fmla="*/ 554705 h 1268604"/>
                    <a:gd name="connsiteX38" fmla="*/ 1232365 w 1343922"/>
                    <a:gd name="connsiteY38" fmla="*/ 124386 h 1268604"/>
                    <a:gd name="connsiteX39" fmla="*/ 1242423 w 1343922"/>
                    <a:gd name="connsiteY39" fmla="*/ 143722 h 1268604"/>
                    <a:gd name="connsiteX40" fmla="*/ 1174943 w 1343922"/>
                    <a:gd name="connsiteY40" fmla="*/ 328256 h 1268604"/>
                    <a:gd name="connsiteX41" fmla="*/ 1096885 w 1343922"/>
                    <a:gd name="connsiteY41" fmla="*/ 458741 h 1268604"/>
                    <a:gd name="connsiteX42" fmla="*/ 1082545 w 1343922"/>
                    <a:gd name="connsiteY42" fmla="*/ 541016 h 1268604"/>
                    <a:gd name="connsiteX43" fmla="*/ 1152038 w 1343922"/>
                    <a:gd name="connsiteY43" fmla="*/ 442844 h 1268604"/>
                    <a:gd name="connsiteX44" fmla="*/ 1249106 w 1343922"/>
                    <a:gd name="connsiteY44" fmla="*/ 281084 h 1268604"/>
                    <a:gd name="connsiteX45" fmla="*/ 1275385 w 1343922"/>
                    <a:gd name="connsiteY45" fmla="*/ 261683 h 1268604"/>
                    <a:gd name="connsiteX46" fmla="*/ 1278305 w 1343922"/>
                    <a:gd name="connsiteY46" fmla="*/ 296203 h 1268604"/>
                    <a:gd name="connsiteX47" fmla="*/ 1204206 w 1343922"/>
                    <a:gd name="connsiteY47" fmla="*/ 456989 h 1268604"/>
                    <a:gd name="connsiteX48" fmla="*/ 1261953 w 1343922"/>
                    <a:gd name="connsiteY48" fmla="*/ 397424 h 1268604"/>
                    <a:gd name="connsiteX49" fmla="*/ 1313408 w 1343922"/>
                    <a:gd name="connsiteY49" fmla="*/ 347137 h 1268604"/>
                    <a:gd name="connsiteX50" fmla="*/ 1339297 w 1343922"/>
                    <a:gd name="connsiteY50" fmla="*/ 341233 h 1268604"/>
                    <a:gd name="connsiteX51" fmla="*/ 1336247 w 1343922"/>
                    <a:gd name="connsiteY51" fmla="*/ 368355 h 1268604"/>
                    <a:gd name="connsiteX52" fmla="*/ 1314641 w 1343922"/>
                    <a:gd name="connsiteY52" fmla="*/ 393141 h 1268604"/>
                    <a:gd name="connsiteX53" fmla="*/ 1149054 w 1343922"/>
                    <a:gd name="connsiteY53" fmla="*/ 558405 h 1268604"/>
                    <a:gd name="connsiteX54" fmla="*/ 1031351 w 1343922"/>
                    <a:gd name="connsiteY54" fmla="*/ 738073 h 1268604"/>
                    <a:gd name="connsiteX55" fmla="*/ 948946 w 1343922"/>
                    <a:gd name="connsiteY55" fmla="*/ 787191 h 1268604"/>
                    <a:gd name="connsiteX56" fmla="*/ 1005785 w 1343922"/>
                    <a:gd name="connsiteY56" fmla="*/ 722500 h 1268604"/>
                    <a:gd name="connsiteX57" fmla="*/ 1035179 w 1343922"/>
                    <a:gd name="connsiteY57" fmla="*/ 601748 h 1268604"/>
                    <a:gd name="connsiteX58" fmla="*/ 1064961 w 1343922"/>
                    <a:gd name="connsiteY58" fmla="*/ 519668 h 1268604"/>
                    <a:gd name="connsiteX59" fmla="*/ 1109992 w 1343922"/>
                    <a:gd name="connsiteY59" fmla="*/ 393531 h 1268604"/>
                    <a:gd name="connsiteX60" fmla="*/ 1201026 w 1343922"/>
                    <a:gd name="connsiteY60" fmla="*/ 159619 h 1268604"/>
                    <a:gd name="connsiteX61" fmla="*/ 1213549 w 1343922"/>
                    <a:gd name="connsiteY61" fmla="*/ 135741 h 1268604"/>
                    <a:gd name="connsiteX62" fmla="*/ 1232365 w 1343922"/>
                    <a:gd name="connsiteY62" fmla="*/ 124386 h 1268604"/>
                    <a:gd name="connsiteX63" fmla="*/ 45612 w 1343922"/>
                    <a:gd name="connsiteY63" fmla="*/ 93241 h 1268604"/>
                    <a:gd name="connsiteX64" fmla="*/ 78249 w 1343922"/>
                    <a:gd name="connsiteY64" fmla="*/ 149951 h 1268604"/>
                    <a:gd name="connsiteX65" fmla="*/ 79028 w 1343922"/>
                    <a:gd name="connsiteY65" fmla="*/ 354016 h 1268604"/>
                    <a:gd name="connsiteX66" fmla="*/ 125809 w 1343922"/>
                    <a:gd name="connsiteY66" fmla="*/ 602202 h 1268604"/>
                    <a:gd name="connsiteX67" fmla="*/ 203218 w 1343922"/>
                    <a:gd name="connsiteY67" fmla="*/ 686683 h 1268604"/>
                    <a:gd name="connsiteX68" fmla="*/ 217818 w 1343922"/>
                    <a:gd name="connsiteY68" fmla="*/ 711145 h 1268604"/>
                    <a:gd name="connsiteX69" fmla="*/ 192707 w 1343922"/>
                    <a:gd name="connsiteY69" fmla="*/ 707381 h 1268604"/>
                    <a:gd name="connsiteX70" fmla="*/ 107512 w 1343922"/>
                    <a:gd name="connsiteY70" fmla="*/ 620240 h 1268604"/>
                    <a:gd name="connsiteX71" fmla="*/ 67673 w 1343922"/>
                    <a:gd name="connsiteY71" fmla="*/ 495790 h 1268604"/>
                    <a:gd name="connsiteX72" fmla="*/ 55344 w 1343922"/>
                    <a:gd name="connsiteY72" fmla="*/ 311061 h 1268604"/>
                    <a:gd name="connsiteX73" fmla="*/ 10767 w 1343922"/>
                    <a:gd name="connsiteY73" fmla="*/ 173115 h 1268604"/>
                    <a:gd name="connsiteX74" fmla="*/ 5188 w 1343922"/>
                    <a:gd name="connsiteY74" fmla="*/ 141191 h 1268604"/>
                    <a:gd name="connsiteX75" fmla="*/ 35100 w 1343922"/>
                    <a:gd name="connsiteY75" fmla="*/ 146512 h 1268604"/>
                    <a:gd name="connsiteX76" fmla="*/ 57161 w 1343922"/>
                    <a:gd name="connsiteY76" fmla="*/ 159165 h 1268604"/>
                    <a:gd name="connsiteX77" fmla="*/ 45612 w 1343922"/>
                    <a:gd name="connsiteY77" fmla="*/ 93241 h 1268604"/>
                    <a:gd name="connsiteX78" fmla="*/ 616473 w 1343922"/>
                    <a:gd name="connsiteY78" fmla="*/ 14340 h 1268604"/>
                    <a:gd name="connsiteX79" fmla="*/ 749423 w 1343922"/>
                    <a:gd name="connsiteY79" fmla="*/ 88569 h 1268604"/>
                    <a:gd name="connsiteX80" fmla="*/ 747995 w 1343922"/>
                    <a:gd name="connsiteY80" fmla="*/ 152741 h 1268604"/>
                    <a:gd name="connsiteX81" fmla="*/ 721392 w 1343922"/>
                    <a:gd name="connsiteY81" fmla="*/ 160592 h 1268604"/>
                    <a:gd name="connsiteX82" fmla="*/ 673247 w 1343922"/>
                    <a:gd name="connsiteY82" fmla="*/ 97264 h 1268604"/>
                    <a:gd name="connsiteX83" fmla="*/ 622313 w 1343922"/>
                    <a:gd name="connsiteY83" fmla="*/ 24852 h 1268604"/>
                    <a:gd name="connsiteX84" fmla="*/ 616473 w 1343922"/>
                    <a:gd name="connsiteY84" fmla="*/ 14340 h 1268604"/>
                    <a:gd name="connsiteX85" fmla="*/ 570858 w 1343922"/>
                    <a:gd name="connsiteY85" fmla="*/ 0 h 1268604"/>
                    <a:gd name="connsiteX86" fmla="*/ 575724 w 1343922"/>
                    <a:gd name="connsiteY86" fmla="*/ 8695 h 1268604"/>
                    <a:gd name="connsiteX87" fmla="*/ 547825 w 1343922"/>
                    <a:gd name="connsiteY87" fmla="*/ 175386 h 1268604"/>
                    <a:gd name="connsiteX88" fmla="*/ 522519 w 1343922"/>
                    <a:gd name="connsiteY88" fmla="*/ 577545 h 1268604"/>
                    <a:gd name="connsiteX89" fmla="*/ 517717 w 1343922"/>
                    <a:gd name="connsiteY89" fmla="*/ 587408 h 1268604"/>
                    <a:gd name="connsiteX90" fmla="*/ 498835 w 1343922"/>
                    <a:gd name="connsiteY90" fmla="*/ 535045 h 1268604"/>
                    <a:gd name="connsiteX91" fmla="*/ 514538 w 1343922"/>
                    <a:gd name="connsiteY91" fmla="*/ 330007 h 1268604"/>
                    <a:gd name="connsiteX92" fmla="*/ 513889 w 1343922"/>
                    <a:gd name="connsiteY92" fmla="*/ 291465 h 1268604"/>
                    <a:gd name="connsiteX93" fmla="*/ 517783 w 1343922"/>
                    <a:gd name="connsiteY93" fmla="*/ 226970 h 1268604"/>
                    <a:gd name="connsiteX94" fmla="*/ 502729 w 1343922"/>
                    <a:gd name="connsiteY94" fmla="*/ 162602 h 1268604"/>
                    <a:gd name="connsiteX95" fmla="*/ 490660 w 1343922"/>
                    <a:gd name="connsiteY95" fmla="*/ 149366 h 1268604"/>
                    <a:gd name="connsiteX96" fmla="*/ 441217 w 1343922"/>
                    <a:gd name="connsiteY96" fmla="*/ 155725 h 1268604"/>
                    <a:gd name="connsiteX97" fmla="*/ 432458 w 1343922"/>
                    <a:gd name="connsiteY97" fmla="*/ 170389 h 1268604"/>
                    <a:gd name="connsiteX98" fmla="*/ 423374 w 1343922"/>
                    <a:gd name="connsiteY98" fmla="*/ 164160 h 1268604"/>
                    <a:gd name="connsiteX99" fmla="*/ 570858 w 1343922"/>
                    <a:gd name="connsiteY99" fmla="*/ 0 h 1268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1343922" h="1268604">
                      <a:moveTo>
                        <a:pt x="966546" y="1191102"/>
                      </a:moveTo>
                      <a:cubicBezTo>
                        <a:pt x="989434" y="1192951"/>
                        <a:pt x="1012404" y="1198985"/>
                        <a:pt x="1035244" y="1202911"/>
                      </a:cubicBezTo>
                      <a:cubicBezTo>
                        <a:pt x="1041473" y="1204014"/>
                        <a:pt x="1046859" y="1208751"/>
                        <a:pt x="1044718" y="1215694"/>
                      </a:cubicBezTo>
                      <a:cubicBezTo>
                        <a:pt x="1041667" y="1225492"/>
                        <a:pt x="1031740" y="1228736"/>
                        <a:pt x="1023305" y="1229968"/>
                      </a:cubicBezTo>
                      <a:cubicBezTo>
                        <a:pt x="987942" y="1235160"/>
                        <a:pt x="952515" y="1240610"/>
                        <a:pt x="916958" y="1243270"/>
                      </a:cubicBezTo>
                      <a:cubicBezTo>
                        <a:pt x="849542" y="1248267"/>
                        <a:pt x="782580" y="1257156"/>
                        <a:pt x="715424" y="1264748"/>
                      </a:cubicBezTo>
                      <a:cubicBezTo>
                        <a:pt x="657351" y="1271301"/>
                        <a:pt x="599149" y="1271819"/>
                        <a:pt x="543672" y="1247488"/>
                      </a:cubicBezTo>
                      <a:cubicBezTo>
                        <a:pt x="577867" y="1241454"/>
                        <a:pt x="609531" y="1257999"/>
                        <a:pt x="643661" y="1255793"/>
                      </a:cubicBezTo>
                      <a:cubicBezTo>
                        <a:pt x="730996" y="1250148"/>
                        <a:pt x="818916" y="1249564"/>
                        <a:pt x="898336" y="1204404"/>
                      </a:cubicBezTo>
                      <a:cubicBezTo>
                        <a:pt x="920851" y="1191588"/>
                        <a:pt x="943658" y="1189252"/>
                        <a:pt x="966546" y="1191102"/>
                      </a:cubicBezTo>
                      <a:close/>
                      <a:moveTo>
                        <a:pt x="865620" y="829240"/>
                      </a:moveTo>
                      <a:cubicBezTo>
                        <a:pt x="871029" y="828045"/>
                        <a:pt x="876909" y="827907"/>
                        <a:pt x="883479" y="829302"/>
                      </a:cubicBezTo>
                      <a:cubicBezTo>
                        <a:pt x="817361" y="872646"/>
                        <a:pt x="769345" y="905802"/>
                        <a:pt x="677014" y="945318"/>
                      </a:cubicBezTo>
                      <a:cubicBezTo>
                        <a:pt x="574689" y="990089"/>
                        <a:pt x="192903" y="1146852"/>
                        <a:pt x="180510" y="1145619"/>
                      </a:cubicBezTo>
                      <a:cubicBezTo>
                        <a:pt x="181743" y="1136081"/>
                        <a:pt x="314562" y="1063864"/>
                        <a:pt x="377503" y="1038623"/>
                      </a:cubicBezTo>
                      <a:cubicBezTo>
                        <a:pt x="476128" y="998978"/>
                        <a:pt x="574754" y="959138"/>
                        <a:pt x="672407" y="917093"/>
                      </a:cubicBezTo>
                      <a:cubicBezTo>
                        <a:pt x="714128" y="899054"/>
                        <a:pt x="752864" y="873815"/>
                        <a:pt x="797895" y="863173"/>
                      </a:cubicBezTo>
                      <a:cubicBezTo>
                        <a:pt x="811197" y="877058"/>
                        <a:pt x="816388" y="860902"/>
                        <a:pt x="823785" y="855647"/>
                      </a:cubicBezTo>
                      <a:cubicBezTo>
                        <a:pt x="837411" y="845914"/>
                        <a:pt x="849393" y="832823"/>
                        <a:pt x="865620" y="829240"/>
                      </a:cubicBezTo>
                      <a:close/>
                      <a:moveTo>
                        <a:pt x="400210" y="554705"/>
                      </a:moveTo>
                      <a:cubicBezTo>
                        <a:pt x="411825" y="548671"/>
                        <a:pt x="418637" y="558858"/>
                        <a:pt x="425256" y="565801"/>
                      </a:cubicBezTo>
                      <a:cubicBezTo>
                        <a:pt x="449005" y="590717"/>
                        <a:pt x="465095" y="620174"/>
                        <a:pt x="476646" y="652488"/>
                      </a:cubicBezTo>
                      <a:cubicBezTo>
                        <a:pt x="479955" y="661442"/>
                        <a:pt x="480668" y="672148"/>
                        <a:pt x="493061" y="682141"/>
                      </a:cubicBezTo>
                      <a:cubicBezTo>
                        <a:pt x="499290" y="669293"/>
                        <a:pt x="504741" y="658847"/>
                        <a:pt x="509477" y="648075"/>
                      </a:cubicBezTo>
                      <a:cubicBezTo>
                        <a:pt x="512267" y="641716"/>
                        <a:pt x="513370" y="632373"/>
                        <a:pt x="521676" y="633346"/>
                      </a:cubicBezTo>
                      <a:cubicBezTo>
                        <a:pt x="531084" y="634449"/>
                        <a:pt x="528359" y="644182"/>
                        <a:pt x="528359" y="650671"/>
                      </a:cubicBezTo>
                      <a:cubicBezTo>
                        <a:pt x="528359" y="667606"/>
                        <a:pt x="527970" y="684606"/>
                        <a:pt x="527061" y="701541"/>
                      </a:cubicBezTo>
                      <a:cubicBezTo>
                        <a:pt x="526672" y="708290"/>
                        <a:pt x="523882" y="714259"/>
                        <a:pt x="528294" y="721461"/>
                      </a:cubicBezTo>
                      <a:cubicBezTo>
                        <a:pt x="541725" y="743393"/>
                        <a:pt x="534653" y="757083"/>
                        <a:pt x="507790" y="761041"/>
                      </a:cubicBezTo>
                      <a:cubicBezTo>
                        <a:pt x="482680" y="764740"/>
                        <a:pt x="458153" y="758056"/>
                        <a:pt x="434080" y="752736"/>
                      </a:cubicBezTo>
                      <a:cubicBezTo>
                        <a:pt x="414875" y="748454"/>
                        <a:pt x="396576" y="739823"/>
                        <a:pt x="378019" y="732751"/>
                      </a:cubicBezTo>
                      <a:cubicBezTo>
                        <a:pt x="337142" y="717113"/>
                        <a:pt x="310993" y="670136"/>
                        <a:pt x="318390" y="627182"/>
                      </a:cubicBezTo>
                      <a:cubicBezTo>
                        <a:pt x="321958" y="606419"/>
                        <a:pt x="332081" y="610766"/>
                        <a:pt x="342527" y="620759"/>
                      </a:cubicBezTo>
                      <a:cubicBezTo>
                        <a:pt x="359137" y="636591"/>
                        <a:pt x="374516" y="653721"/>
                        <a:pt x="390996" y="669682"/>
                      </a:cubicBezTo>
                      <a:cubicBezTo>
                        <a:pt x="400081" y="678442"/>
                        <a:pt x="407283" y="689862"/>
                        <a:pt x="423699" y="695118"/>
                      </a:cubicBezTo>
                      <a:cubicBezTo>
                        <a:pt x="421817" y="667801"/>
                        <a:pt x="409035" y="645350"/>
                        <a:pt x="403584" y="621148"/>
                      </a:cubicBezTo>
                      <a:cubicBezTo>
                        <a:pt x="400729" y="608560"/>
                        <a:pt x="395733" y="596491"/>
                        <a:pt x="392748" y="583969"/>
                      </a:cubicBezTo>
                      <a:cubicBezTo>
                        <a:pt x="390153" y="573197"/>
                        <a:pt x="387947" y="561064"/>
                        <a:pt x="400210" y="554705"/>
                      </a:cubicBezTo>
                      <a:close/>
                      <a:moveTo>
                        <a:pt x="1232365" y="124386"/>
                      </a:moveTo>
                      <a:cubicBezTo>
                        <a:pt x="1242358" y="127176"/>
                        <a:pt x="1242164" y="135546"/>
                        <a:pt x="1242423" y="143722"/>
                      </a:cubicBezTo>
                      <a:cubicBezTo>
                        <a:pt x="1244695" y="214317"/>
                        <a:pt x="1214262" y="272714"/>
                        <a:pt x="1174943" y="328256"/>
                      </a:cubicBezTo>
                      <a:cubicBezTo>
                        <a:pt x="1145614" y="369652"/>
                        <a:pt x="1114988" y="410336"/>
                        <a:pt x="1096885" y="458741"/>
                      </a:cubicBezTo>
                      <a:cubicBezTo>
                        <a:pt x="1086957" y="485279"/>
                        <a:pt x="1084817" y="512530"/>
                        <a:pt x="1082545" y="541016"/>
                      </a:cubicBezTo>
                      <a:cubicBezTo>
                        <a:pt x="1112262" y="512466"/>
                        <a:pt x="1133156" y="478012"/>
                        <a:pt x="1152038" y="442844"/>
                      </a:cubicBezTo>
                      <a:cubicBezTo>
                        <a:pt x="1181820" y="387302"/>
                        <a:pt x="1213224" y="332862"/>
                        <a:pt x="1249106" y="281084"/>
                      </a:cubicBezTo>
                      <a:cubicBezTo>
                        <a:pt x="1255530" y="271741"/>
                        <a:pt x="1262148" y="255844"/>
                        <a:pt x="1275385" y="261683"/>
                      </a:cubicBezTo>
                      <a:cubicBezTo>
                        <a:pt x="1291347" y="268756"/>
                        <a:pt x="1282003" y="284394"/>
                        <a:pt x="1278305" y="296203"/>
                      </a:cubicBezTo>
                      <a:cubicBezTo>
                        <a:pt x="1260786" y="352848"/>
                        <a:pt x="1226008" y="401187"/>
                        <a:pt x="1204206" y="456989"/>
                      </a:cubicBezTo>
                      <a:cubicBezTo>
                        <a:pt x="1222568" y="436161"/>
                        <a:pt x="1242423" y="416954"/>
                        <a:pt x="1261953" y="397424"/>
                      </a:cubicBezTo>
                      <a:cubicBezTo>
                        <a:pt x="1278953" y="380489"/>
                        <a:pt x="1295629" y="363164"/>
                        <a:pt x="1313408" y="347137"/>
                      </a:cubicBezTo>
                      <a:cubicBezTo>
                        <a:pt x="1320156" y="341103"/>
                        <a:pt x="1329045" y="331371"/>
                        <a:pt x="1339297" y="341233"/>
                      </a:cubicBezTo>
                      <a:cubicBezTo>
                        <a:pt x="1348900" y="350447"/>
                        <a:pt x="1341373" y="360440"/>
                        <a:pt x="1336247" y="368355"/>
                      </a:cubicBezTo>
                      <a:cubicBezTo>
                        <a:pt x="1330343" y="377439"/>
                        <a:pt x="1322426" y="385355"/>
                        <a:pt x="1314641" y="393141"/>
                      </a:cubicBezTo>
                      <a:cubicBezTo>
                        <a:pt x="1259487" y="448294"/>
                        <a:pt x="1203621" y="502733"/>
                        <a:pt x="1149054" y="558405"/>
                      </a:cubicBezTo>
                      <a:cubicBezTo>
                        <a:pt x="1098118" y="610312"/>
                        <a:pt x="1049324" y="662286"/>
                        <a:pt x="1031351" y="738073"/>
                      </a:cubicBezTo>
                      <a:cubicBezTo>
                        <a:pt x="1023371" y="771812"/>
                        <a:pt x="982427" y="780248"/>
                        <a:pt x="948946" y="787191"/>
                      </a:cubicBezTo>
                      <a:cubicBezTo>
                        <a:pt x="983465" y="750011"/>
                        <a:pt x="1010523" y="739629"/>
                        <a:pt x="1005785" y="722500"/>
                      </a:cubicBezTo>
                      <a:cubicBezTo>
                        <a:pt x="993069" y="676496"/>
                        <a:pt x="1009809" y="637500"/>
                        <a:pt x="1035179" y="601748"/>
                      </a:cubicBezTo>
                      <a:cubicBezTo>
                        <a:pt x="1053022" y="576638"/>
                        <a:pt x="1063988" y="551332"/>
                        <a:pt x="1064961" y="519668"/>
                      </a:cubicBezTo>
                      <a:cubicBezTo>
                        <a:pt x="1066454" y="473534"/>
                        <a:pt x="1097793" y="436615"/>
                        <a:pt x="1109992" y="393531"/>
                      </a:cubicBezTo>
                      <a:cubicBezTo>
                        <a:pt x="1132961" y="312684"/>
                        <a:pt x="1166053" y="235794"/>
                        <a:pt x="1201026" y="159619"/>
                      </a:cubicBezTo>
                      <a:cubicBezTo>
                        <a:pt x="1204789" y="151443"/>
                        <a:pt x="1208813" y="143332"/>
                        <a:pt x="1213549" y="135741"/>
                      </a:cubicBezTo>
                      <a:cubicBezTo>
                        <a:pt x="1217702" y="129058"/>
                        <a:pt x="1222374" y="121661"/>
                        <a:pt x="1232365" y="124386"/>
                      </a:cubicBezTo>
                      <a:close/>
                      <a:moveTo>
                        <a:pt x="45612" y="93241"/>
                      </a:moveTo>
                      <a:cubicBezTo>
                        <a:pt x="75329" y="101870"/>
                        <a:pt x="77989" y="126073"/>
                        <a:pt x="78249" y="149951"/>
                      </a:cubicBezTo>
                      <a:cubicBezTo>
                        <a:pt x="79028" y="217951"/>
                        <a:pt x="77275" y="286016"/>
                        <a:pt x="79028" y="354016"/>
                      </a:cubicBezTo>
                      <a:cubicBezTo>
                        <a:pt x="81234" y="439081"/>
                        <a:pt x="92135" y="522588"/>
                        <a:pt x="125809" y="602202"/>
                      </a:cubicBezTo>
                      <a:cubicBezTo>
                        <a:pt x="141966" y="640420"/>
                        <a:pt x="171878" y="663584"/>
                        <a:pt x="203218" y="686683"/>
                      </a:cubicBezTo>
                      <a:cubicBezTo>
                        <a:pt x="209512" y="691290"/>
                        <a:pt x="230795" y="698167"/>
                        <a:pt x="217818" y="711145"/>
                      </a:cubicBezTo>
                      <a:cubicBezTo>
                        <a:pt x="209252" y="719709"/>
                        <a:pt x="201401" y="711405"/>
                        <a:pt x="192707" y="707381"/>
                      </a:cubicBezTo>
                      <a:cubicBezTo>
                        <a:pt x="172398" y="698103"/>
                        <a:pt x="126978" y="659171"/>
                        <a:pt x="107512" y="620240"/>
                      </a:cubicBezTo>
                      <a:cubicBezTo>
                        <a:pt x="88046" y="587797"/>
                        <a:pt x="76497" y="536603"/>
                        <a:pt x="67673" y="495790"/>
                      </a:cubicBezTo>
                      <a:cubicBezTo>
                        <a:pt x="54501" y="434928"/>
                        <a:pt x="53982" y="372962"/>
                        <a:pt x="55344" y="311061"/>
                      </a:cubicBezTo>
                      <a:cubicBezTo>
                        <a:pt x="56513" y="259672"/>
                        <a:pt x="50413" y="211463"/>
                        <a:pt x="10767" y="173115"/>
                      </a:cubicBezTo>
                      <a:cubicBezTo>
                        <a:pt x="2722" y="165328"/>
                        <a:pt x="-5713" y="151962"/>
                        <a:pt x="5188" y="141191"/>
                      </a:cubicBezTo>
                      <a:cubicBezTo>
                        <a:pt x="14791" y="131783"/>
                        <a:pt x="25627" y="141711"/>
                        <a:pt x="35100" y="146512"/>
                      </a:cubicBezTo>
                      <a:cubicBezTo>
                        <a:pt x="42042" y="150015"/>
                        <a:pt x="45936" y="158515"/>
                        <a:pt x="57161" y="159165"/>
                      </a:cubicBezTo>
                      <a:cubicBezTo>
                        <a:pt x="58134" y="136519"/>
                        <a:pt x="35684" y="118092"/>
                        <a:pt x="45612" y="93241"/>
                      </a:cubicBezTo>
                      <a:close/>
                      <a:moveTo>
                        <a:pt x="616473" y="14340"/>
                      </a:moveTo>
                      <a:cubicBezTo>
                        <a:pt x="673507" y="16222"/>
                        <a:pt x="712957" y="52038"/>
                        <a:pt x="749423" y="88569"/>
                      </a:cubicBezTo>
                      <a:cubicBezTo>
                        <a:pt x="765449" y="104595"/>
                        <a:pt x="760583" y="131653"/>
                        <a:pt x="747995" y="152741"/>
                      </a:cubicBezTo>
                      <a:cubicBezTo>
                        <a:pt x="741960" y="162863"/>
                        <a:pt x="731385" y="163252"/>
                        <a:pt x="721392" y="160592"/>
                      </a:cubicBezTo>
                      <a:cubicBezTo>
                        <a:pt x="703679" y="155920"/>
                        <a:pt x="670717" y="116146"/>
                        <a:pt x="673247" y="97264"/>
                      </a:cubicBezTo>
                      <a:cubicBezTo>
                        <a:pt x="678827" y="55866"/>
                        <a:pt x="666110" y="30302"/>
                        <a:pt x="622313" y="24852"/>
                      </a:cubicBezTo>
                      <a:cubicBezTo>
                        <a:pt x="618485" y="24333"/>
                        <a:pt x="615499" y="20959"/>
                        <a:pt x="616473" y="14340"/>
                      </a:cubicBezTo>
                      <a:close/>
                      <a:moveTo>
                        <a:pt x="570858" y="0"/>
                      </a:moveTo>
                      <a:cubicBezTo>
                        <a:pt x="574038" y="5515"/>
                        <a:pt x="576179" y="8110"/>
                        <a:pt x="575724" y="8695"/>
                      </a:cubicBezTo>
                      <a:cubicBezTo>
                        <a:pt x="535301" y="58851"/>
                        <a:pt x="554508" y="119778"/>
                        <a:pt x="547825" y="175386"/>
                      </a:cubicBezTo>
                      <a:cubicBezTo>
                        <a:pt x="531733" y="308790"/>
                        <a:pt x="517912" y="442714"/>
                        <a:pt x="522519" y="577545"/>
                      </a:cubicBezTo>
                      <a:cubicBezTo>
                        <a:pt x="522584" y="579881"/>
                        <a:pt x="520248" y="582347"/>
                        <a:pt x="517717" y="587408"/>
                      </a:cubicBezTo>
                      <a:cubicBezTo>
                        <a:pt x="502080" y="571641"/>
                        <a:pt x="499226" y="553603"/>
                        <a:pt x="498835" y="535045"/>
                      </a:cubicBezTo>
                      <a:cubicBezTo>
                        <a:pt x="497343" y="466202"/>
                        <a:pt x="500069" y="397682"/>
                        <a:pt x="514538" y="330007"/>
                      </a:cubicBezTo>
                      <a:cubicBezTo>
                        <a:pt x="517198" y="317679"/>
                        <a:pt x="516809" y="303729"/>
                        <a:pt x="513889" y="291465"/>
                      </a:cubicBezTo>
                      <a:cubicBezTo>
                        <a:pt x="508634" y="269144"/>
                        <a:pt x="509347" y="247862"/>
                        <a:pt x="517783" y="226970"/>
                      </a:cubicBezTo>
                      <a:cubicBezTo>
                        <a:pt x="527904" y="201794"/>
                        <a:pt x="524271" y="180316"/>
                        <a:pt x="502729" y="162602"/>
                      </a:cubicBezTo>
                      <a:cubicBezTo>
                        <a:pt x="498187" y="158840"/>
                        <a:pt x="494164" y="154167"/>
                        <a:pt x="490660" y="149366"/>
                      </a:cubicBezTo>
                      <a:cubicBezTo>
                        <a:pt x="463733" y="112836"/>
                        <a:pt x="463797" y="112836"/>
                        <a:pt x="441217" y="155725"/>
                      </a:cubicBezTo>
                      <a:cubicBezTo>
                        <a:pt x="438557" y="160786"/>
                        <a:pt x="435377" y="165522"/>
                        <a:pt x="432458" y="170389"/>
                      </a:cubicBezTo>
                      <a:cubicBezTo>
                        <a:pt x="429409" y="168313"/>
                        <a:pt x="426424" y="166236"/>
                        <a:pt x="423374" y="164160"/>
                      </a:cubicBezTo>
                      <a:cubicBezTo>
                        <a:pt x="457829" y="97199"/>
                        <a:pt x="511034" y="46717"/>
                        <a:pt x="570858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 w="64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70" name="Oval 119">
                <a:extLst>
                  <a:ext uri="{FF2B5EF4-FFF2-40B4-BE49-F238E27FC236}">
                    <a16:creationId xmlns:a16="http://schemas.microsoft.com/office/drawing/2014/main" id="{68F09AE7-3C7D-4F22-9E79-E8BDB8DD22A3}"/>
                  </a:ext>
                </a:extLst>
              </p:cNvPr>
              <p:cNvSpPr/>
              <p:nvPr/>
            </p:nvSpPr>
            <p:spPr>
              <a:xfrm flipH="1">
                <a:off x="4981817" y="6130133"/>
                <a:ext cx="1359130" cy="23704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77" name="그룹 176">
              <a:extLst>
                <a:ext uri="{FF2B5EF4-FFF2-40B4-BE49-F238E27FC236}">
                  <a16:creationId xmlns:a16="http://schemas.microsoft.com/office/drawing/2014/main" id="{8C2B956E-6991-46E2-93AB-7E8D43C05E04}"/>
                </a:ext>
              </a:extLst>
            </p:cNvPr>
            <p:cNvGrpSpPr/>
            <p:nvPr/>
          </p:nvGrpSpPr>
          <p:grpSpPr>
            <a:xfrm>
              <a:off x="5979115" y="1793965"/>
              <a:ext cx="2009641" cy="4647781"/>
              <a:chOff x="536808" y="1724175"/>
              <a:chExt cx="2052276" cy="4746384"/>
            </a:xfrm>
          </p:grpSpPr>
          <p:sp>
            <p:nvSpPr>
              <p:cNvPr id="178" name="Oval 119">
                <a:extLst>
                  <a:ext uri="{FF2B5EF4-FFF2-40B4-BE49-F238E27FC236}">
                    <a16:creationId xmlns:a16="http://schemas.microsoft.com/office/drawing/2014/main" id="{CE0543A5-302E-4082-BB9B-D45A3D3A9973}"/>
                  </a:ext>
                </a:extLst>
              </p:cNvPr>
              <p:cNvSpPr/>
              <p:nvPr/>
            </p:nvSpPr>
            <p:spPr>
              <a:xfrm flipH="1">
                <a:off x="989690" y="5952063"/>
                <a:ext cx="1399222" cy="4035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grpSp>
            <p:nvGrpSpPr>
              <p:cNvPr id="179" name="그룹 178">
                <a:extLst>
                  <a:ext uri="{FF2B5EF4-FFF2-40B4-BE49-F238E27FC236}">
                    <a16:creationId xmlns:a16="http://schemas.microsoft.com/office/drawing/2014/main" id="{87AC6303-9CA3-428B-83B7-6386907E780C}"/>
                  </a:ext>
                </a:extLst>
              </p:cNvPr>
              <p:cNvGrpSpPr/>
              <p:nvPr/>
            </p:nvGrpSpPr>
            <p:grpSpPr>
              <a:xfrm>
                <a:off x="536808" y="1724175"/>
                <a:ext cx="2052276" cy="4705933"/>
                <a:chOff x="194438" y="673094"/>
                <a:chExt cx="2501118" cy="5735142"/>
              </a:xfrm>
            </p:grpSpPr>
            <p:sp>
              <p:nvSpPr>
                <p:cNvPr id="181" name="Freeform: Shape 39">
                  <a:extLst>
                    <a:ext uri="{FF2B5EF4-FFF2-40B4-BE49-F238E27FC236}">
                      <a16:creationId xmlns:a16="http://schemas.microsoft.com/office/drawing/2014/main" id="{B0FB5E75-B1FA-4CCD-B4B1-0DA557FAEC9E}"/>
                    </a:ext>
                  </a:extLst>
                </p:cNvPr>
                <p:cNvSpPr/>
                <p:nvPr/>
              </p:nvSpPr>
              <p:spPr>
                <a:xfrm>
                  <a:off x="194438" y="1489119"/>
                  <a:ext cx="1705740" cy="2218581"/>
                </a:xfrm>
                <a:custGeom>
                  <a:avLst/>
                  <a:gdLst>
                    <a:gd name="connsiteX0" fmla="*/ 1505319 w 1705740"/>
                    <a:gd name="connsiteY0" fmla="*/ 1275492 h 2218581"/>
                    <a:gd name="connsiteX1" fmla="*/ 1701005 w 1705740"/>
                    <a:gd name="connsiteY1" fmla="*/ 1242140 h 2218581"/>
                    <a:gd name="connsiteX2" fmla="*/ 1671903 w 1705740"/>
                    <a:gd name="connsiteY2" fmla="*/ 1183877 h 2218581"/>
                    <a:gd name="connsiteX3" fmla="*/ 1537904 w 1705740"/>
                    <a:gd name="connsiteY3" fmla="*/ 978215 h 2218581"/>
                    <a:gd name="connsiteX4" fmla="*/ 1379348 w 1705740"/>
                    <a:gd name="connsiteY4" fmla="*/ 446469 h 2218581"/>
                    <a:gd name="connsiteX5" fmla="*/ 1261346 w 1705740"/>
                    <a:gd name="connsiteY5" fmla="*/ 313709 h 2218581"/>
                    <a:gd name="connsiteX6" fmla="*/ 1063771 w 1705740"/>
                    <a:gd name="connsiteY6" fmla="*/ 215837 h 2218581"/>
                    <a:gd name="connsiteX7" fmla="*/ 1004092 w 1705740"/>
                    <a:gd name="connsiteY7" fmla="*/ 132427 h 2218581"/>
                    <a:gd name="connsiteX8" fmla="*/ 991577 w 1705740"/>
                    <a:gd name="connsiteY8" fmla="*/ 105096 h 2218581"/>
                    <a:gd name="connsiteX9" fmla="*/ 897778 w 1705740"/>
                    <a:gd name="connsiteY9" fmla="*/ 29891 h 2218581"/>
                    <a:gd name="connsiteX10" fmla="*/ 901320 w 1705740"/>
                    <a:gd name="connsiteY10" fmla="*/ 199013 h 2218581"/>
                    <a:gd name="connsiteX11" fmla="*/ 915664 w 1705740"/>
                    <a:gd name="connsiteY11" fmla="*/ 349069 h 2218581"/>
                    <a:gd name="connsiteX12" fmla="*/ 754393 w 1705740"/>
                    <a:gd name="connsiteY12" fmla="*/ 163477 h 2218581"/>
                    <a:gd name="connsiteX13" fmla="*/ 704925 w 1705740"/>
                    <a:gd name="connsiteY13" fmla="*/ 91814 h 2218581"/>
                    <a:gd name="connsiteX14" fmla="*/ 516382 w 1705740"/>
                    <a:gd name="connsiteY14" fmla="*/ 848 h 2218581"/>
                    <a:gd name="connsiteX15" fmla="*/ 457942 w 1705740"/>
                    <a:gd name="connsiteY15" fmla="*/ 64424 h 2218581"/>
                    <a:gd name="connsiteX16" fmla="*/ 392536 w 1705740"/>
                    <a:gd name="connsiteY16" fmla="*/ 151376 h 2218581"/>
                    <a:gd name="connsiteX17" fmla="*/ 67928 w 1705740"/>
                    <a:gd name="connsiteY17" fmla="*/ 458983 h 2218581"/>
                    <a:gd name="connsiteX18" fmla="*/ 25485 w 1705740"/>
                    <a:gd name="connsiteY18" fmla="*/ 815586 h 2218581"/>
                    <a:gd name="connsiteX19" fmla="*/ 41010 w 1705740"/>
                    <a:gd name="connsiteY19" fmla="*/ 928924 h 2218581"/>
                    <a:gd name="connsiteX20" fmla="*/ 34163 w 1705740"/>
                    <a:gd name="connsiteY20" fmla="*/ 1160147 h 2218581"/>
                    <a:gd name="connsiteX21" fmla="*/ 107478 w 1705740"/>
                    <a:gd name="connsiteY21" fmla="*/ 1507659 h 2218581"/>
                    <a:gd name="connsiteX22" fmla="*/ 308182 w 1705740"/>
                    <a:gd name="connsiteY22" fmla="*/ 1623299 h 2218581"/>
                    <a:gd name="connsiteX23" fmla="*/ 384921 w 1705740"/>
                    <a:gd name="connsiteY23" fmla="*/ 1606121 h 2218581"/>
                    <a:gd name="connsiteX24" fmla="*/ 485627 w 1705740"/>
                    <a:gd name="connsiteY24" fmla="*/ 1653169 h 2218581"/>
                    <a:gd name="connsiteX25" fmla="*/ 495308 w 1705740"/>
                    <a:gd name="connsiteY25" fmla="*/ 1740947 h 2218581"/>
                    <a:gd name="connsiteX26" fmla="*/ 468686 w 1705740"/>
                    <a:gd name="connsiteY26" fmla="*/ 1901274 h 2218581"/>
                    <a:gd name="connsiteX27" fmla="*/ 498024 w 1705740"/>
                    <a:gd name="connsiteY27" fmla="*/ 2215198 h 2218581"/>
                    <a:gd name="connsiteX28" fmla="*/ 638398 w 1705740"/>
                    <a:gd name="connsiteY28" fmla="*/ 2176179 h 2218581"/>
                    <a:gd name="connsiteX29" fmla="*/ 694477 w 1705740"/>
                    <a:gd name="connsiteY29" fmla="*/ 2188457 h 2218581"/>
                    <a:gd name="connsiteX30" fmla="*/ 1263235 w 1705740"/>
                    <a:gd name="connsiteY30" fmla="*/ 2165730 h 2218581"/>
                    <a:gd name="connsiteX31" fmla="*/ 1431295 w 1705740"/>
                    <a:gd name="connsiteY31" fmla="*/ 2132260 h 2218581"/>
                    <a:gd name="connsiteX32" fmla="*/ 1589260 w 1705740"/>
                    <a:gd name="connsiteY32" fmla="*/ 2100088 h 2218581"/>
                    <a:gd name="connsiteX33" fmla="*/ 1592153 w 1705740"/>
                    <a:gd name="connsiteY33" fmla="*/ 2084917 h 2218581"/>
                    <a:gd name="connsiteX34" fmla="*/ 1502013 w 1705740"/>
                    <a:gd name="connsiteY34" fmla="*/ 1555119 h 2218581"/>
                    <a:gd name="connsiteX35" fmla="*/ 1552897 w 1705740"/>
                    <a:gd name="connsiteY35" fmla="*/ 1488828 h 2218581"/>
                    <a:gd name="connsiteX36" fmla="*/ 1577513 w 1705740"/>
                    <a:gd name="connsiteY36" fmla="*/ 1483397 h 2218581"/>
                    <a:gd name="connsiteX37" fmla="*/ 1678691 w 1705740"/>
                    <a:gd name="connsiteY37" fmla="*/ 1454000 h 2218581"/>
                    <a:gd name="connsiteX38" fmla="*/ 1601952 w 1705740"/>
                    <a:gd name="connsiteY38" fmla="*/ 1346270 h 2218581"/>
                    <a:gd name="connsiteX39" fmla="*/ 1589851 w 1705740"/>
                    <a:gd name="connsiteY39" fmla="*/ 1345030 h 2218581"/>
                    <a:gd name="connsiteX40" fmla="*/ 1544338 w 1705740"/>
                    <a:gd name="connsiteY40" fmla="*/ 1329210 h 2218581"/>
                    <a:gd name="connsiteX41" fmla="*/ 1436312 w 1705740"/>
                    <a:gd name="connsiteY41" fmla="*/ 1283874 h 2218581"/>
                    <a:gd name="connsiteX42" fmla="*/ 1494575 w 1705740"/>
                    <a:gd name="connsiteY42" fmla="*/ 1269530 h 2218581"/>
                    <a:gd name="connsiteX43" fmla="*/ 1505319 w 1705740"/>
                    <a:gd name="connsiteY43" fmla="*/ 1275492 h 2218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705740" h="2218581">
                      <a:moveTo>
                        <a:pt x="1505319" y="1275492"/>
                      </a:moveTo>
                      <a:cubicBezTo>
                        <a:pt x="1572437" y="1275374"/>
                        <a:pt x="1640263" y="1279624"/>
                        <a:pt x="1701005" y="1242140"/>
                      </a:cubicBezTo>
                      <a:cubicBezTo>
                        <a:pt x="1716589" y="1210263"/>
                        <a:pt x="1690261" y="1191374"/>
                        <a:pt x="1671903" y="1183877"/>
                      </a:cubicBezTo>
                      <a:cubicBezTo>
                        <a:pt x="1577985" y="1145271"/>
                        <a:pt x="1559155" y="1069063"/>
                        <a:pt x="1537904" y="978215"/>
                      </a:cubicBezTo>
                      <a:cubicBezTo>
                        <a:pt x="1495815" y="798467"/>
                        <a:pt x="1433538" y="623383"/>
                        <a:pt x="1379348" y="446469"/>
                      </a:cubicBezTo>
                      <a:cubicBezTo>
                        <a:pt x="1360340" y="384310"/>
                        <a:pt x="1320790" y="341217"/>
                        <a:pt x="1261346" y="313709"/>
                      </a:cubicBezTo>
                      <a:cubicBezTo>
                        <a:pt x="1194701" y="282836"/>
                        <a:pt x="1129826" y="248067"/>
                        <a:pt x="1063771" y="215837"/>
                      </a:cubicBezTo>
                      <a:cubicBezTo>
                        <a:pt x="1028353" y="198600"/>
                        <a:pt x="991164" y="184315"/>
                        <a:pt x="1004092" y="132427"/>
                      </a:cubicBezTo>
                      <a:cubicBezTo>
                        <a:pt x="1006748" y="121801"/>
                        <a:pt x="1000727" y="111117"/>
                        <a:pt x="991577" y="105096"/>
                      </a:cubicBezTo>
                      <a:cubicBezTo>
                        <a:pt x="957930" y="82900"/>
                        <a:pt x="935557" y="46774"/>
                        <a:pt x="897778" y="29891"/>
                      </a:cubicBezTo>
                      <a:cubicBezTo>
                        <a:pt x="872631" y="87151"/>
                        <a:pt x="864780" y="154032"/>
                        <a:pt x="901320" y="199013"/>
                      </a:cubicBezTo>
                      <a:cubicBezTo>
                        <a:pt x="946950" y="255210"/>
                        <a:pt x="922334" y="299660"/>
                        <a:pt x="915664" y="349069"/>
                      </a:cubicBezTo>
                      <a:cubicBezTo>
                        <a:pt x="820448" y="318137"/>
                        <a:pt x="768501" y="257926"/>
                        <a:pt x="754393" y="163477"/>
                      </a:cubicBezTo>
                      <a:cubicBezTo>
                        <a:pt x="750143" y="134906"/>
                        <a:pt x="732847" y="106749"/>
                        <a:pt x="704925" y="91814"/>
                      </a:cubicBezTo>
                      <a:cubicBezTo>
                        <a:pt x="643416" y="58875"/>
                        <a:pt x="582083" y="25287"/>
                        <a:pt x="516382" y="848"/>
                      </a:cubicBezTo>
                      <a:cubicBezTo>
                        <a:pt x="466324" y="-6413"/>
                        <a:pt x="463727" y="34495"/>
                        <a:pt x="457942" y="64424"/>
                      </a:cubicBezTo>
                      <a:cubicBezTo>
                        <a:pt x="449973" y="105981"/>
                        <a:pt x="429371" y="130361"/>
                        <a:pt x="392536" y="151376"/>
                      </a:cubicBezTo>
                      <a:cubicBezTo>
                        <a:pt x="259659" y="227171"/>
                        <a:pt x="146084" y="324099"/>
                        <a:pt x="67928" y="458983"/>
                      </a:cubicBezTo>
                      <a:cubicBezTo>
                        <a:pt x="2109" y="572558"/>
                        <a:pt x="-23451" y="689379"/>
                        <a:pt x="25485" y="815586"/>
                      </a:cubicBezTo>
                      <a:cubicBezTo>
                        <a:pt x="39771" y="852362"/>
                        <a:pt x="46677" y="890082"/>
                        <a:pt x="41010" y="928924"/>
                      </a:cubicBezTo>
                      <a:cubicBezTo>
                        <a:pt x="29853" y="1005782"/>
                        <a:pt x="29676" y="1083348"/>
                        <a:pt x="34163" y="1160147"/>
                      </a:cubicBezTo>
                      <a:cubicBezTo>
                        <a:pt x="41128" y="1279152"/>
                        <a:pt x="59546" y="1397095"/>
                        <a:pt x="107478" y="1507659"/>
                      </a:cubicBezTo>
                      <a:cubicBezTo>
                        <a:pt x="147737" y="1600514"/>
                        <a:pt x="210368" y="1635696"/>
                        <a:pt x="308182" y="1623299"/>
                      </a:cubicBezTo>
                      <a:cubicBezTo>
                        <a:pt x="334096" y="1619994"/>
                        <a:pt x="359715" y="1613323"/>
                        <a:pt x="384921" y="1606121"/>
                      </a:cubicBezTo>
                      <a:cubicBezTo>
                        <a:pt x="443893" y="1589357"/>
                        <a:pt x="460657" y="1597267"/>
                        <a:pt x="485627" y="1653169"/>
                      </a:cubicBezTo>
                      <a:cubicBezTo>
                        <a:pt x="498378" y="1681739"/>
                        <a:pt x="499204" y="1711609"/>
                        <a:pt x="495308" y="1740947"/>
                      </a:cubicBezTo>
                      <a:cubicBezTo>
                        <a:pt x="488225" y="1794606"/>
                        <a:pt x="478721" y="1848028"/>
                        <a:pt x="468686" y="1901274"/>
                      </a:cubicBezTo>
                      <a:cubicBezTo>
                        <a:pt x="448497" y="2008827"/>
                        <a:pt x="456880" y="2113488"/>
                        <a:pt x="498024" y="2215198"/>
                      </a:cubicBezTo>
                      <a:cubicBezTo>
                        <a:pt x="534150" y="2163841"/>
                        <a:pt x="580430" y="2151622"/>
                        <a:pt x="638398" y="2176179"/>
                      </a:cubicBezTo>
                      <a:cubicBezTo>
                        <a:pt x="655694" y="2183498"/>
                        <a:pt x="675705" y="2184679"/>
                        <a:pt x="694477" y="2188457"/>
                      </a:cubicBezTo>
                      <a:cubicBezTo>
                        <a:pt x="885913" y="2227181"/>
                        <a:pt x="1076935" y="2237275"/>
                        <a:pt x="1263235" y="2165730"/>
                      </a:cubicBezTo>
                      <a:cubicBezTo>
                        <a:pt x="1318311" y="2144597"/>
                        <a:pt x="1373858" y="2133263"/>
                        <a:pt x="1431295" y="2132260"/>
                      </a:cubicBezTo>
                      <a:cubicBezTo>
                        <a:pt x="1486547" y="2131256"/>
                        <a:pt x="1538199" y="2118565"/>
                        <a:pt x="1589260" y="2100088"/>
                      </a:cubicBezTo>
                      <a:cubicBezTo>
                        <a:pt x="1590323" y="2095012"/>
                        <a:pt x="1593392" y="2089404"/>
                        <a:pt x="1592153" y="2084917"/>
                      </a:cubicBezTo>
                      <a:cubicBezTo>
                        <a:pt x="1545637" y="1911073"/>
                        <a:pt x="1521670" y="1733509"/>
                        <a:pt x="1502013" y="1555119"/>
                      </a:cubicBezTo>
                      <a:cubicBezTo>
                        <a:pt x="1497527" y="1514329"/>
                        <a:pt x="1484304" y="1472181"/>
                        <a:pt x="1552897" y="1488828"/>
                      </a:cubicBezTo>
                      <a:cubicBezTo>
                        <a:pt x="1560453" y="1490658"/>
                        <a:pt x="1573676" y="1488592"/>
                        <a:pt x="1577513" y="1483397"/>
                      </a:cubicBezTo>
                      <a:cubicBezTo>
                        <a:pt x="1604195" y="1447330"/>
                        <a:pt x="1643509" y="1458368"/>
                        <a:pt x="1678691" y="1454000"/>
                      </a:cubicBezTo>
                      <a:cubicBezTo>
                        <a:pt x="1653249" y="1417992"/>
                        <a:pt x="1618775" y="1388358"/>
                        <a:pt x="1601952" y="1346270"/>
                      </a:cubicBezTo>
                      <a:cubicBezTo>
                        <a:pt x="1597997" y="1344971"/>
                        <a:pt x="1593924" y="1344558"/>
                        <a:pt x="1589851" y="1345030"/>
                      </a:cubicBezTo>
                      <a:cubicBezTo>
                        <a:pt x="1579815" y="1327793"/>
                        <a:pt x="1562224" y="1328443"/>
                        <a:pt x="1544338" y="1329210"/>
                      </a:cubicBezTo>
                      <a:cubicBezTo>
                        <a:pt x="1502131" y="1331040"/>
                        <a:pt x="1469074" y="1312150"/>
                        <a:pt x="1436312" y="1283874"/>
                      </a:cubicBezTo>
                      <a:cubicBezTo>
                        <a:pt x="1457681" y="1275610"/>
                        <a:pt x="1479405" y="1283107"/>
                        <a:pt x="1494575" y="1269530"/>
                      </a:cubicBezTo>
                      <a:cubicBezTo>
                        <a:pt x="1498117" y="1271596"/>
                        <a:pt x="1501718" y="1273544"/>
                        <a:pt x="1505319" y="1275492"/>
                      </a:cubicBezTo>
                      <a:close/>
                    </a:path>
                  </a:pathLst>
                </a:custGeom>
                <a:solidFill>
                  <a:srgbClr val="00AEEF"/>
                </a:solidFill>
                <a:ln w="58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40">
                  <a:extLst>
                    <a:ext uri="{FF2B5EF4-FFF2-40B4-BE49-F238E27FC236}">
                      <a16:creationId xmlns:a16="http://schemas.microsoft.com/office/drawing/2014/main" id="{70BAC433-8AB4-4E33-A4A8-CAEA635A4802}"/>
                    </a:ext>
                  </a:extLst>
                </p:cNvPr>
                <p:cNvSpPr/>
                <p:nvPr/>
              </p:nvSpPr>
              <p:spPr>
                <a:xfrm>
                  <a:off x="1561019" y="1832907"/>
                  <a:ext cx="1134537" cy="1011918"/>
                </a:xfrm>
                <a:custGeom>
                  <a:avLst/>
                  <a:gdLst>
                    <a:gd name="connsiteX0" fmla="*/ 131772 w 1134537"/>
                    <a:gd name="connsiteY0" fmla="*/ 921787 h 1011918"/>
                    <a:gd name="connsiteX1" fmla="*/ 360043 w 1134537"/>
                    <a:gd name="connsiteY1" fmla="*/ 894161 h 1011918"/>
                    <a:gd name="connsiteX2" fmla="*/ 500417 w 1134537"/>
                    <a:gd name="connsiteY2" fmla="*/ 770374 h 1011918"/>
                    <a:gd name="connsiteX3" fmla="*/ 702301 w 1134537"/>
                    <a:gd name="connsiteY3" fmla="*/ 39991 h 1011918"/>
                    <a:gd name="connsiteX4" fmla="*/ 760505 w 1134537"/>
                    <a:gd name="connsiteY4" fmla="*/ 3628 h 1011918"/>
                    <a:gd name="connsiteX5" fmla="*/ 1096979 w 1134537"/>
                    <a:gd name="connsiteY5" fmla="*/ 81371 h 1011918"/>
                    <a:gd name="connsiteX6" fmla="*/ 1132161 w 1134537"/>
                    <a:gd name="connsiteY6" fmla="*/ 123755 h 1011918"/>
                    <a:gd name="connsiteX7" fmla="*/ 914456 w 1134537"/>
                    <a:gd name="connsiteY7" fmla="*/ 876157 h 1011918"/>
                    <a:gd name="connsiteX8" fmla="*/ 824317 w 1134537"/>
                    <a:gd name="connsiteY8" fmla="*/ 960216 h 1011918"/>
                    <a:gd name="connsiteX9" fmla="*/ 102670 w 1134537"/>
                    <a:gd name="connsiteY9" fmla="*/ 1011868 h 1011918"/>
                    <a:gd name="connsiteX10" fmla="*/ 6746 w 1134537"/>
                    <a:gd name="connsiteY10" fmla="*/ 932885 h 1011918"/>
                    <a:gd name="connsiteX11" fmla="*/ 131772 w 1134537"/>
                    <a:gd name="connsiteY11" fmla="*/ 921787 h 1011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4537" h="1011918">
                      <a:moveTo>
                        <a:pt x="131772" y="921787"/>
                      </a:moveTo>
                      <a:cubicBezTo>
                        <a:pt x="199303" y="913995"/>
                        <a:pt x="351837" y="895400"/>
                        <a:pt x="360043" y="894161"/>
                      </a:cubicBezTo>
                      <a:cubicBezTo>
                        <a:pt x="490795" y="873913"/>
                        <a:pt x="473086" y="878341"/>
                        <a:pt x="500417" y="770374"/>
                      </a:cubicBezTo>
                      <a:cubicBezTo>
                        <a:pt x="564406" y="526047"/>
                        <a:pt x="635124" y="283491"/>
                        <a:pt x="702301" y="39991"/>
                      </a:cubicBezTo>
                      <a:cubicBezTo>
                        <a:pt x="711274" y="7524"/>
                        <a:pt x="719184" y="-7470"/>
                        <a:pt x="760505" y="3628"/>
                      </a:cubicBezTo>
                      <a:cubicBezTo>
                        <a:pt x="871600" y="33379"/>
                        <a:pt x="984821" y="55457"/>
                        <a:pt x="1096979" y="81371"/>
                      </a:cubicBezTo>
                      <a:cubicBezTo>
                        <a:pt x="1117934" y="86211"/>
                        <a:pt x="1142314" y="88986"/>
                        <a:pt x="1132161" y="123755"/>
                      </a:cubicBezTo>
                      <a:cubicBezTo>
                        <a:pt x="1059022" y="374398"/>
                        <a:pt x="986887" y="625336"/>
                        <a:pt x="914456" y="876157"/>
                      </a:cubicBezTo>
                      <a:cubicBezTo>
                        <a:pt x="897338" y="937312"/>
                        <a:pt x="889959" y="957264"/>
                        <a:pt x="824317" y="960216"/>
                      </a:cubicBezTo>
                      <a:cubicBezTo>
                        <a:pt x="786715" y="961928"/>
                        <a:pt x="140568" y="1009743"/>
                        <a:pt x="102670" y="1011868"/>
                      </a:cubicBezTo>
                      <a:cubicBezTo>
                        <a:pt x="63533" y="1014111"/>
                        <a:pt x="-25013" y="941031"/>
                        <a:pt x="6746" y="932885"/>
                      </a:cubicBezTo>
                      <a:cubicBezTo>
                        <a:pt x="56154" y="926037"/>
                        <a:pt x="97475" y="926037"/>
                        <a:pt x="131772" y="921787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58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41">
                  <a:extLst>
                    <a:ext uri="{FF2B5EF4-FFF2-40B4-BE49-F238E27FC236}">
                      <a16:creationId xmlns:a16="http://schemas.microsoft.com/office/drawing/2014/main" id="{5663FDF4-4D14-4B8E-9B58-761A459AF461}"/>
                    </a:ext>
                  </a:extLst>
                </p:cNvPr>
                <p:cNvSpPr/>
                <p:nvPr/>
              </p:nvSpPr>
              <p:spPr>
                <a:xfrm>
                  <a:off x="616764" y="821115"/>
                  <a:ext cx="591897" cy="1059339"/>
                </a:xfrm>
                <a:custGeom>
                  <a:avLst/>
                  <a:gdLst>
                    <a:gd name="connsiteX0" fmla="*/ 475451 w 591897"/>
                    <a:gd name="connsiteY0" fmla="*/ 697955 h 1059339"/>
                    <a:gd name="connsiteX1" fmla="*/ 474920 w 591897"/>
                    <a:gd name="connsiteY1" fmla="*/ 813537 h 1059339"/>
                    <a:gd name="connsiteX2" fmla="*/ 511459 w 591897"/>
                    <a:gd name="connsiteY2" fmla="*/ 881008 h 1059339"/>
                    <a:gd name="connsiteX3" fmla="*/ 526512 w 591897"/>
                    <a:gd name="connsiteY3" fmla="*/ 925813 h 1059339"/>
                    <a:gd name="connsiteX4" fmla="*/ 501896 w 591897"/>
                    <a:gd name="connsiteY4" fmla="*/ 1059339 h 1059339"/>
                    <a:gd name="connsiteX5" fmla="*/ 383009 w 591897"/>
                    <a:gd name="connsiteY5" fmla="*/ 976461 h 1059339"/>
                    <a:gd name="connsiteX6" fmla="*/ 338795 w 591897"/>
                    <a:gd name="connsiteY6" fmla="*/ 903617 h 1059339"/>
                    <a:gd name="connsiteX7" fmla="*/ 195174 w 591897"/>
                    <a:gd name="connsiteY7" fmla="*/ 730363 h 1059339"/>
                    <a:gd name="connsiteX8" fmla="*/ 94055 w 591897"/>
                    <a:gd name="connsiteY8" fmla="*/ 668912 h 1059339"/>
                    <a:gd name="connsiteX9" fmla="*/ 84315 w 591897"/>
                    <a:gd name="connsiteY9" fmla="*/ 486449 h 1059339"/>
                    <a:gd name="connsiteX10" fmla="*/ 49723 w 591897"/>
                    <a:gd name="connsiteY10" fmla="*/ 446781 h 1059339"/>
                    <a:gd name="connsiteX11" fmla="*/ 31129 w 591897"/>
                    <a:gd name="connsiteY11" fmla="*/ 267800 h 1059339"/>
                    <a:gd name="connsiteX12" fmla="*/ 73690 w 591897"/>
                    <a:gd name="connsiteY12" fmla="*/ 306997 h 1059339"/>
                    <a:gd name="connsiteX13" fmla="*/ 92698 w 591897"/>
                    <a:gd name="connsiteY13" fmla="*/ 194957 h 1059339"/>
                    <a:gd name="connsiteX14" fmla="*/ 113181 w 591897"/>
                    <a:gd name="connsiteY14" fmla="*/ 119693 h 1059339"/>
                    <a:gd name="connsiteX15" fmla="*/ 240687 w 591897"/>
                    <a:gd name="connsiteY15" fmla="*/ 2045 h 1059339"/>
                    <a:gd name="connsiteX16" fmla="*/ 419018 w 591897"/>
                    <a:gd name="connsiteY16" fmla="*/ 2340 h 1059339"/>
                    <a:gd name="connsiteX17" fmla="*/ 563111 w 591897"/>
                    <a:gd name="connsiteY17" fmla="*/ 128134 h 1059339"/>
                    <a:gd name="connsiteX18" fmla="*/ 587550 w 591897"/>
                    <a:gd name="connsiteY18" fmla="*/ 270398 h 1059339"/>
                    <a:gd name="connsiteX19" fmla="*/ 497115 w 591897"/>
                    <a:gd name="connsiteY19" fmla="*/ 651262 h 1059339"/>
                    <a:gd name="connsiteX20" fmla="*/ 475451 w 591897"/>
                    <a:gd name="connsiteY20" fmla="*/ 697955 h 1059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91897" h="1059339">
                      <a:moveTo>
                        <a:pt x="475451" y="697955"/>
                      </a:moveTo>
                      <a:cubicBezTo>
                        <a:pt x="475333" y="736502"/>
                        <a:pt x="475923" y="774990"/>
                        <a:pt x="474920" y="813537"/>
                      </a:cubicBezTo>
                      <a:cubicBezTo>
                        <a:pt x="474152" y="843524"/>
                        <a:pt x="478107" y="869438"/>
                        <a:pt x="511459" y="881008"/>
                      </a:cubicBezTo>
                      <a:cubicBezTo>
                        <a:pt x="534658" y="889037"/>
                        <a:pt x="528932" y="909756"/>
                        <a:pt x="526512" y="925813"/>
                      </a:cubicBezTo>
                      <a:cubicBezTo>
                        <a:pt x="520137" y="968078"/>
                        <a:pt x="511164" y="1009990"/>
                        <a:pt x="501896" y="1059339"/>
                      </a:cubicBezTo>
                      <a:cubicBezTo>
                        <a:pt x="467009" y="1017428"/>
                        <a:pt x="425511" y="996000"/>
                        <a:pt x="383009" y="976461"/>
                      </a:cubicBezTo>
                      <a:cubicBezTo>
                        <a:pt x="351428" y="961939"/>
                        <a:pt x="342160" y="932660"/>
                        <a:pt x="338795" y="903617"/>
                      </a:cubicBezTo>
                      <a:cubicBezTo>
                        <a:pt x="328347" y="813773"/>
                        <a:pt x="280060" y="759170"/>
                        <a:pt x="195174" y="730363"/>
                      </a:cubicBezTo>
                      <a:cubicBezTo>
                        <a:pt x="158044" y="717789"/>
                        <a:pt x="120088" y="701969"/>
                        <a:pt x="94055" y="668912"/>
                      </a:cubicBezTo>
                      <a:cubicBezTo>
                        <a:pt x="90632" y="608111"/>
                        <a:pt x="86322" y="547309"/>
                        <a:pt x="84315" y="486449"/>
                      </a:cubicBezTo>
                      <a:cubicBezTo>
                        <a:pt x="83489" y="461715"/>
                        <a:pt x="66429" y="456875"/>
                        <a:pt x="49723" y="446781"/>
                      </a:cubicBezTo>
                      <a:cubicBezTo>
                        <a:pt x="-7595" y="412248"/>
                        <a:pt x="-17453" y="309476"/>
                        <a:pt x="31129" y="267800"/>
                      </a:cubicBezTo>
                      <a:cubicBezTo>
                        <a:pt x="60703" y="266561"/>
                        <a:pt x="67492" y="287694"/>
                        <a:pt x="73690" y="306997"/>
                      </a:cubicBezTo>
                      <a:cubicBezTo>
                        <a:pt x="65425" y="269335"/>
                        <a:pt x="73158" y="231024"/>
                        <a:pt x="92698" y="194957"/>
                      </a:cubicBezTo>
                      <a:cubicBezTo>
                        <a:pt x="105507" y="171345"/>
                        <a:pt x="109875" y="146021"/>
                        <a:pt x="113181" y="119693"/>
                      </a:cubicBezTo>
                      <a:cubicBezTo>
                        <a:pt x="123039" y="40533"/>
                        <a:pt x="160583" y="5410"/>
                        <a:pt x="240687" y="2045"/>
                      </a:cubicBezTo>
                      <a:cubicBezTo>
                        <a:pt x="300071" y="-434"/>
                        <a:pt x="359692" y="-1024"/>
                        <a:pt x="419018" y="2340"/>
                      </a:cubicBezTo>
                      <a:cubicBezTo>
                        <a:pt x="504258" y="7181"/>
                        <a:pt x="543277" y="45078"/>
                        <a:pt x="563111" y="128134"/>
                      </a:cubicBezTo>
                      <a:cubicBezTo>
                        <a:pt x="574327" y="175241"/>
                        <a:pt x="564115" y="225712"/>
                        <a:pt x="587550" y="270398"/>
                      </a:cubicBezTo>
                      <a:cubicBezTo>
                        <a:pt x="609745" y="409709"/>
                        <a:pt x="541978" y="527888"/>
                        <a:pt x="497115" y="651262"/>
                      </a:cubicBezTo>
                      <a:cubicBezTo>
                        <a:pt x="491271" y="667200"/>
                        <a:pt x="474979" y="678770"/>
                        <a:pt x="475451" y="697955"/>
                      </a:cubicBezTo>
                      <a:close/>
                    </a:path>
                  </a:pathLst>
                </a:custGeom>
                <a:solidFill>
                  <a:srgbClr val="FCCDB7"/>
                </a:solidFill>
                <a:ln w="58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42">
                  <a:extLst>
                    <a:ext uri="{FF2B5EF4-FFF2-40B4-BE49-F238E27FC236}">
                      <a16:creationId xmlns:a16="http://schemas.microsoft.com/office/drawing/2014/main" id="{D1705971-5BEC-4478-B77D-FCD4196AEBBB}"/>
                    </a:ext>
                  </a:extLst>
                </p:cNvPr>
                <p:cNvSpPr/>
                <p:nvPr/>
              </p:nvSpPr>
              <p:spPr>
                <a:xfrm>
                  <a:off x="1797065" y="2574855"/>
                  <a:ext cx="745882" cy="368323"/>
                </a:xfrm>
                <a:custGeom>
                  <a:avLst/>
                  <a:gdLst>
                    <a:gd name="connsiteX0" fmla="*/ 682 w 745882"/>
                    <a:gd name="connsiteY0" fmla="*/ 262836 h 368323"/>
                    <a:gd name="connsiteX1" fmla="*/ 36101 w 745882"/>
                    <a:gd name="connsiteY1" fmla="*/ 223699 h 368323"/>
                    <a:gd name="connsiteX2" fmla="*/ 233912 w 745882"/>
                    <a:gd name="connsiteY2" fmla="*/ 201916 h 368323"/>
                    <a:gd name="connsiteX3" fmla="*/ 317676 w 745882"/>
                    <a:gd name="connsiteY3" fmla="*/ 169273 h 368323"/>
                    <a:gd name="connsiteX4" fmla="*/ 369091 w 745882"/>
                    <a:gd name="connsiteY4" fmla="*/ 173818 h 368323"/>
                    <a:gd name="connsiteX5" fmla="*/ 420094 w 745882"/>
                    <a:gd name="connsiteY5" fmla="*/ 220747 h 368323"/>
                    <a:gd name="connsiteX6" fmla="*/ 459349 w 745882"/>
                    <a:gd name="connsiteY6" fmla="*/ 129309 h 368323"/>
                    <a:gd name="connsiteX7" fmla="*/ 503385 w 745882"/>
                    <a:gd name="connsiteY7" fmla="*/ 218858 h 368323"/>
                    <a:gd name="connsiteX8" fmla="*/ 524813 w 745882"/>
                    <a:gd name="connsiteY8" fmla="*/ 59476 h 368323"/>
                    <a:gd name="connsiteX9" fmla="*/ 583313 w 745882"/>
                    <a:gd name="connsiteY9" fmla="*/ 209 h 368323"/>
                    <a:gd name="connsiteX10" fmla="*/ 634256 w 745882"/>
                    <a:gd name="connsiteY10" fmla="*/ 67799 h 368323"/>
                    <a:gd name="connsiteX11" fmla="*/ 678470 w 745882"/>
                    <a:gd name="connsiteY11" fmla="*/ 134386 h 368323"/>
                    <a:gd name="connsiteX12" fmla="*/ 745882 w 745882"/>
                    <a:gd name="connsiteY12" fmla="*/ 165200 h 368323"/>
                    <a:gd name="connsiteX13" fmla="*/ 679060 w 745882"/>
                    <a:gd name="connsiteY13" fmla="*/ 201621 h 368323"/>
                    <a:gd name="connsiteX14" fmla="*/ 643701 w 745882"/>
                    <a:gd name="connsiteY14" fmla="*/ 243120 h 368323"/>
                    <a:gd name="connsiteX15" fmla="*/ 587917 w 745882"/>
                    <a:gd name="connsiteY15" fmla="*/ 316908 h 368323"/>
                    <a:gd name="connsiteX16" fmla="*/ 388512 w 745882"/>
                    <a:gd name="connsiteY16" fmla="*/ 323342 h 368323"/>
                    <a:gd name="connsiteX17" fmla="*/ 126653 w 745882"/>
                    <a:gd name="connsiteY17" fmla="*/ 355454 h 368323"/>
                    <a:gd name="connsiteX18" fmla="*/ 76182 w 745882"/>
                    <a:gd name="connsiteY18" fmla="*/ 368323 h 368323"/>
                    <a:gd name="connsiteX19" fmla="*/ 682 w 745882"/>
                    <a:gd name="connsiteY19" fmla="*/ 262836 h 368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45882" h="368323">
                      <a:moveTo>
                        <a:pt x="682" y="262836"/>
                      </a:moveTo>
                      <a:cubicBezTo>
                        <a:pt x="-3391" y="235446"/>
                        <a:pt x="11072" y="226178"/>
                        <a:pt x="36101" y="223699"/>
                      </a:cubicBezTo>
                      <a:cubicBezTo>
                        <a:pt x="102096" y="217146"/>
                        <a:pt x="167974" y="209118"/>
                        <a:pt x="233912" y="201916"/>
                      </a:cubicBezTo>
                      <a:cubicBezTo>
                        <a:pt x="264607" y="198552"/>
                        <a:pt x="297192" y="207524"/>
                        <a:pt x="317676" y="169273"/>
                      </a:cubicBezTo>
                      <a:cubicBezTo>
                        <a:pt x="328242" y="149556"/>
                        <a:pt x="353743" y="162602"/>
                        <a:pt x="369091" y="173818"/>
                      </a:cubicBezTo>
                      <a:cubicBezTo>
                        <a:pt x="386859" y="186805"/>
                        <a:pt x="401794" y="203628"/>
                        <a:pt x="420094" y="220747"/>
                      </a:cubicBezTo>
                      <a:cubicBezTo>
                        <a:pt x="427945" y="184620"/>
                        <a:pt x="411003" y="130608"/>
                        <a:pt x="459349" y="129309"/>
                      </a:cubicBezTo>
                      <a:cubicBezTo>
                        <a:pt x="504979" y="128069"/>
                        <a:pt x="489454" y="182377"/>
                        <a:pt x="503385" y="218858"/>
                      </a:cubicBezTo>
                      <a:cubicBezTo>
                        <a:pt x="510941" y="161658"/>
                        <a:pt x="516667" y="110360"/>
                        <a:pt x="524813" y="59476"/>
                      </a:cubicBezTo>
                      <a:cubicBezTo>
                        <a:pt x="530008" y="27127"/>
                        <a:pt x="540516" y="-2801"/>
                        <a:pt x="583313" y="209"/>
                      </a:cubicBezTo>
                      <a:cubicBezTo>
                        <a:pt x="626582" y="3279"/>
                        <a:pt x="626936" y="37576"/>
                        <a:pt x="634256" y="67799"/>
                      </a:cubicBezTo>
                      <a:cubicBezTo>
                        <a:pt x="640808" y="94953"/>
                        <a:pt x="618318" y="142414"/>
                        <a:pt x="678470" y="134386"/>
                      </a:cubicBezTo>
                      <a:cubicBezTo>
                        <a:pt x="702200" y="143653"/>
                        <a:pt x="746060" y="125118"/>
                        <a:pt x="745882" y="165200"/>
                      </a:cubicBezTo>
                      <a:cubicBezTo>
                        <a:pt x="745764" y="198138"/>
                        <a:pt x="706096" y="198434"/>
                        <a:pt x="679060" y="201621"/>
                      </a:cubicBezTo>
                      <a:cubicBezTo>
                        <a:pt x="652614" y="204750"/>
                        <a:pt x="643406" y="217500"/>
                        <a:pt x="643701" y="243120"/>
                      </a:cubicBezTo>
                      <a:cubicBezTo>
                        <a:pt x="644114" y="281312"/>
                        <a:pt x="628294" y="300379"/>
                        <a:pt x="587917" y="316908"/>
                      </a:cubicBezTo>
                      <a:cubicBezTo>
                        <a:pt x="519147" y="345065"/>
                        <a:pt x="461592" y="347663"/>
                        <a:pt x="388512" y="323342"/>
                      </a:cubicBezTo>
                      <a:cubicBezTo>
                        <a:pt x="302977" y="294889"/>
                        <a:pt x="213487" y="337037"/>
                        <a:pt x="126653" y="355454"/>
                      </a:cubicBezTo>
                      <a:cubicBezTo>
                        <a:pt x="109652" y="359055"/>
                        <a:pt x="93006" y="364014"/>
                        <a:pt x="76182" y="368323"/>
                      </a:cubicBezTo>
                      <a:cubicBezTo>
                        <a:pt x="32795" y="346069"/>
                        <a:pt x="-3922" y="319210"/>
                        <a:pt x="682" y="262836"/>
                      </a:cubicBezTo>
                      <a:close/>
                    </a:path>
                  </a:pathLst>
                </a:custGeom>
                <a:solidFill>
                  <a:srgbClr val="FCCDB7"/>
                </a:solidFill>
                <a:ln w="58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43">
                  <a:extLst>
                    <a:ext uri="{FF2B5EF4-FFF2-40B4-BE49-F238E27FC236}">
                      <a16:creationId xmlns:a16="http://schemas.microsoft.com/office/drawing/2014/main" id="{E2252A56-0247-4EF7-A641-FEB93C13DBB0}"/>
                    </a:ext>
                  </a:extLst>
                </p:cNvPr>
                <p:cNvSpPr/>
                <p:nvPr/>
              </p:nvSpPr>
              <p:spPr>
                <a:xfrm>
                  <a:off x="637352" y="673094"/>
                  <a:ext cx="570835" cy="494685"/>
                </a:xfrm>
                <a:custGeom>
                  <a:avLst/>
                  <a:gdLst>
                    <a:gd name="connsiteX0" fmla="*/ 566844 w 570835"/>
                    <a:gd name="connsiteY0" fmla="*/ 418477 h 494685"/>
                    <a:gd name="connsiteX1" fmla="*/ 540458 w 570835"/>
                    <a:gd name="connsiteY1" fmla="*/ 404369 h 494685"/>
                    <a:gd name="connsiteX2" fmla="*/ 520446 w 570835"/>
                    <a:gd name="connsiteY2" fmla="*/ 254550 h 494685"/>
                    <a:gd name="connsiteX3" fmla="*/ 413188 w 570835"/>
                    <a:gd name="connsiteY3" fmla="*/ 165945 h 494685"/>
                    <a:gd name="connsiteX4" fmla="*/ 208589 w 570835"/>
                    <a:gd name="connsiteY4" fmla="*/ 165532 h 494685"/>
                    <a:gd name="connsiteX5" fmla="*/ 109122 w 570835"/>
                    <a:gd name="connsiteY5" fmla="*/ 262814 h 494685"/>
                    <a:gd name="connsiteX6" fmla="*/ 81260 w 570835"/>
                    <a:gd name="connsiteY6" fmla="*/ 356141 h 494685"/>
                    <a:gd name="connsiteX7" fmla="*/ 65617 w 570835"/>
                    <a:gd name="connsiteY7" fmla="*/ 421488 h 494685"/>
                    <a:gd name="connsiteX8" fmla="*/ 65676 w 570835"/>
                    <a:gd name="connsiteY8" fmla="*/ 494686 h 494685"/>
                    <a:gd name="connsiteX9" fmla="*/ 10482 w 570835"/>
                    <a:gd name="connsiteY9" fmla="*/ 415880 h 494685"/>
                    <a:gd name="connsiteX10" fmla="*/ 110598 w 570835"/>
                    <a:gd name="connsiteY10" fmla="*/ 69372 h 494685"/>
                    <a:gd name="connsiteX11" fmla="*/ 528475 w 570835"/>
                    <a:gd name="connsiteY11" fmla="*/ 163702 h 494685"/>
                    <a:gd name="connsiteX12" fmla="*/ 566844 w 570835"/>
                    <a:gd name="connsiteY12" fmla="*/ 418477 h 49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0835" h="494685">
                      <a:moveTo>
                        <a:pt x="566844" y="418477"/>
                      </a:moveTo>
                      <a:cubicBezTo>
                        <a:pt x="547837" y="432822"/>
                        <a:pt x="540517" y="428099"/>
                        <a:pt x="540458" y="404369"/>
                      </a:cubicBezTo>
                      <a:cubicBezTo>
                        <a:pt x="540340" y="353662"/>
                        <a:pt x="531249" y="304195"/>
                        <a:pt x="520446" y="254550"/>
                      </a:cubicBezTo>
                      <a:cubicBezTo>
                        <a:pt x="507401" y="194634"/>
                        <a:pt x="468204" y="168838"/>
                        <a:pt x="413188" y="165945"/>
                      </a:cubicBezTo>
                      <a:cubicBezTo>
                        <a:pt x="345126" y="162404"/>
                        <a:pt x="276651" y="162285"/>
                        <a:pt x="208589" y="165532"/>
                      </a:cubicBezTo>
                      <a:cubicBezTo>
                        <a:pt x="141766" y="168661"/>
                        <a:pt x="114494" y="196051"/>
                        <a:pt x="109122" y="262814"/>
                      </a:cubicBezTo>
                      <a:cubicBezTo>
                        <a:pt x="106407" y="296757"/>
                        <a:pt x="99973" y="327157"/>
                        <a:pt x="81260" y="356141"/>
                      </a:cubicBezTo>
                      <a:cubicBezTo>
                        <a:pt x="68982" y="375090"/>
                        <a:pt x="65440" y="398348"/>
                        <a:pt x="65617" y="421488"/>
                      </a:cubicBezTo>
                      <a:cubicBezTo>
                        <a:pt x="65794" y="444097"/>
                        <a:pt x="65676" y="466705"/>
                        <a:pt x="65676" y="494686"/>
                      </a:cubicBezTo>
                      <a:cubicBezTo>
                        <a:pt x="38227" y="471015"/>
                        <a:pt x="40470" y="431582"/>
                        <a:pt x="10482" y="415880"/>
                      </a:cubicBezTo>
                      <a:cubicBezTo>
                        <a:pt x="-12894" y="284006"/>
                        <a:pt x="-4275" y="161813"/>
                        <a:pt x="110598" y="69372"/>
                      </a:cubicBezTo>
                      <a:cubicBezTo>
                        <a:pt x="260358" y="-51228"/>
                        <a:pt x="440991" y="-11323"/>
                        <a:pt x="528475" y="163702"/>
                      </a:cubicBezTo>
                      <a:cubicBezTo>
                        <a:pt x="568674" y="244043"/>
                        <a:pt x="577116" y="330050"/>
                        <a:pt x="566844" y="418477"/>
                      </a:cubicBezTo>
                      <a:close/>
                    </a:path>
                  </a:pathLst>
                </a:custGeom>
                <a:solidFill>
                  <a:srgbClr val="020202"/>
                </a:solidFill>
                <a:ln w="58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44">
                  <a:extLst>
                    <a:ext uri="{FF2B5EF4-FFF2-40B4-BE49-F238E27FC236}">
                      <a16:creationId xmlns:a16="http://schemas.microsoft.com/office/drawing/2014/main" id="{FE4B7A56-AD34-4218-92D6-82FE57B3F46D}"/>
                    </a:ext>
                  </a:extLst>
                </p:cNvPr>
                <p:cNvSpPr/>
                <p:nvPr/>
              </p:nvSpPr>
              <p:spPr>
                <a:xfrm>
                  <a:off x="692402" y="3581976"/>
                  <a:ext cx="1472640" cy="2826260"/>
                </a:xfrm>
                <a:custGeom>
                  <a:avLst/>
                  <a:gdLst>
                    <a:gd name="connsiteX0" fmla="*/ 1424286 w 1472640"/>
                    <a:gd name="connsiteY0" fmla="*/ 2432615 h 2826260"/>
                    <a:gd name="connsiteX1" fmla="*/ 1179664 w 1472640"/>
                    <a:gd name="connsiteY1" fmla="*/ 2302335 h 2826260"/>
                    <a:gd name="connsiteX2" fmla="*/ 1086042 w 1472640"/>
                    <a:gd name="connsiteY2" fmla="*/ 2236870 h 2826260"/>
                    <a:gd name="connsiteX3" fmla="*/ 1043599 w 1472640"/>
                    <a:gd name="connsiteY3" fmla="*/ 2100038 h 2826260"/>
                    <a:gd name="connsiteX4" fmla="*/ 1289343 w 1472640"/>
                    <a:gd name="connsiteY4" fmla="*/ 1441081 h 2826260"/>
                    <a:gd name="connsiteX5" fmla="*/ 1343946 w 1472640"/>
                    <a:gd name="connsiteY5" fmla="*/ 802608 h 2826260"/>
                    <a:gd name="connsiteX6" fmla="*/ 1091295 w 1472640"/>
                    <a:gd name="connsiteY6" fmla="*/ 7232 h 2826260"/>
                    <a:gd name="connsiteX7" fmla="*/ 1041592 w 1472640"/>
                    <a:gd name="connsiteY7" fmla="*/ 7468 h 2826260"/>
                    <a:gd name="connsiteX8" fmla="*/ 958831 w 1472640"/>
                    <a:gd name="connsiteY8" fmla="*/ 21281 h 2826260"/>
                    <a:gd name="connsiteX9" fmla="*/ 753405 w 1472640"/>
                    <a:gd name="connsiteY9" fmla="*/ 60418 h 2826260"/>
                    <a:gd name="connsiteX10" fmla="*/ 495856 w 1472640"/>
                    <a:gd name="connsiteY10" fmla="*/ 106462 h 2826260"/>
                    <a:gd name="connsiteX11" fmla="*/ 115641 w 1472640"/>
                    <a:gd name="connsiteY11" fmla="*/ 62484 h 2826260"/>
                    <a:gd name="connsiteX12" fmla="*/ 0 w 1472640"/>
                    <a:gd name="connsiteY12" fmla="*/ 122400 h 2826260"/>
                    <a:gd name="connsiteX13" fmla="*/ 88782 w 1472640"/>
                    <a:gd name="connsiteY13" fmla="*/ 775926 h 2826260"/>
                    <a:gd name="connsiteX14" fmla="*/ 78392 w 1472640"/>
                    <a:gd name="connsiteY14" fmla="*/ 1934162 h 2826260"/>
                    <a:gd name="connsiteX15" fmla="*/ 101296 w 1472640"/>
                    <a:gd name="connsiteY15" fmla="*/ 2210365 h 2826260"/>
                    <a:gd name="connsiteX16" fmla="*/ 113929 w 1472640"/>
                    <a:gd name="connsiteY16" fmla="*/ 2312665 h 2826260"/>
                    <a:gd name="connsiteX17" fmla="*/ 136242 w 1472640"/>
                    <a:gd name="connsiteY17" fmla="*/ 2508351 h 2826260"/>
                    <a:gd name="connsiteX18" fmla="*/ 155899 w 1472640"/>
                    <a:gd name="connsiteY18" fmla="*/ 2549909 h 2826260"/>
                    <a:gd name="connsiteX19" fmla="*/ 700396 w 1472640"/>
                    <a:gd name="connsiteY19" fmla="*/ 2825876 h 2826260"/>
                    <a:gd name="connsiteX20" fmla="*/ 828433 w 1472640"/>
                    <a:gd name="connsiteY20" fmla="*/ 2760824 h 2826260"/>
                    <a:gd name="connsiteX21" fmla="*/ 777195 w 1472640"/>
                    <a:gd name="connsiteY21" fmla="*/ 2644357 h 2826260"/>
                    <a:gd name="connsiteX22" fmla="*/ 643668 w 1472640"/>
                    <a:gd name="connsiteY22" fmla="*/ 2506639 h 2826260"/>
                    <a:gd name="connsiteX23" fmla="*/ 1149027 w 1472640"/>
                    <a:gd name="connsiteY23" fmla="*/ 2571632 h 2826260"/>
                    <a:gd name="connsiteX24" fmla="*/ 1425526 w 1472640"/>
                    <a:gd name="connsiteY24" fmla="*/ 2540051 h 2826260"/>
                    <a:gd name="connsiteX25" fmla="*/ 1472573 w 1472640"/>
                    <a:gd name="connsiteY25" fmla="*/ 2481374 h 2826260"/>
                    <a:gd name="connsiteX26" fmla="*/ 1424286 w 1472640"/>
                    <a:gd name="connsiteY26" fmla="*/ 2432615 h 2826260"/>
                    <a:gd name="connsiteX27" fmla="*/ 894606 w 1472640"/>
                    <a:gd name="connsiteY27" fmla="*/ 1315700 h 2826260"/>
                    <a:gd name="connsiteX28" fmla="*/ 641661 w 1472640"/>
                    <a:gd name="connsiteY28" fmla="*/ 2192243 h 2826260"/>
                    <a:gd name="connsiteX29" fmla="*/ 609135 w 1472640"/>
                    <a:gd name="connsiteY29" fmla="*/ 2302276 h 2826260"/>
                    <a:gd name="connsiteX30" fmla="*/ 595558 w 1472640"/>
                    <a:gd name="connsiteY30" fmla="*/ 2439935 h 2826260"/>
                    <a:gd name="connsiteX31" fmla="*/ 506422 w 1472640"/>
                    <a:gd name="connsiteY31" fmla="*/ 2292005 h 2826260"/>
                    <a:gd name="connsiteX32" fmla="*/ 492727 w 1472640"/>
                    <a:gd name="connsiteY32" fmla="*/ 2157770 h 2826260"/>
                    <a:gd name="connsiteX33" fmla="*/ 471063 w 1472640"/>
                    <a:gd name="connsiteY33" fmla="*/ 1875427 h 2826260"/>
                    <a:gd name="connsiteX34" fmla="*/ 493317 w 1472640"/>
                    <a:gd name="connsiteY34" fmla="*/ 1485118 h 2826260"/>
                    <a:gd name="connsiteX35" fmla="*/ 610020 w 1472640"/>
                    <a:gd name="connsiteY35" fmla="*/ 943336 h 2826260"/>
                    <a:gd name="connsiteX36" fmla="*/ 664210 w 1472640"/>
                    <a:gd name="connsiteY36" fmla="*/ 805028 h 2826260"/>
                    <a:gd name="connsiteX37" fmla="*/ 840239 w 1472640"/>
                    <a:gd name="connsiteY37" fmla="*/ 1097347 h 2826260"/>
                    <a:gd name="connsiteX38" fmla="*/ 872352 w 1472640"/>
                    <a:gd name="connsiteY38" fmla="*/ 1144984 h 2826260"/>
                    <a:gd name="connsiteX39" fmla="*/ 894606 w 1472640"/>
                    <a:gd name="connsiteY39" fmla="*/ 1315700 h 282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472640" h="2826260">
                      <a:moveTo>
                        <a:pt x="1424286" y="2432615"/>
                      </a:moveTo>
                      <a:cubicBezTo>
                        <a:pt x="1342352" y="2389877"/>
                        <a:pt x="1255991" y="2355581"/>
                        <a:pt x="1179664" y="2302335"/>
                      </a:cubicBezTo>
                      <a:cubicBezTo>
                        <a:pt x="1143537" y="2287518"/>
                        <a:pt x="1113727" y="2263788"/>
                        <a:pt x="1086042" y="2236870"/>
                      </a:cubicBezTo>
                      <a:cubicBezTo>
                        <a:pt x="1047023" y="2198973"/>
                        <a:pt x="1027366" y="2164145"/>
                        <a:pt x="1043599" y="2100038"/>
                      </a:cubicBezTo>
                      <a:cubicBezTo>
                        <a:pt x="1101626" y="1870881"/>
                        <a:pt x="1180963" y="1649813"/>
                        <a:pt x="1289343" y="1441081"/>
                      </a:cubicBezTo>
                      <a:cubicBezTo>
                        <a:pt x="1397486" y="1232881"/>
                        <a:pt x="1406636" y="1023677"/>
                        <a:pt x="1343946" y="802608"/>
                      </a:cubicBezTo>
                      <a:cubicBezTo>
                        <a:pt x="1267974" y="534787"/>
                        <a:pt x="1182675" y="270094"/>
                        <a:pt x="1091295" y="7232"/>
                      </a:cubicBezTo>
                      <a:cubicBezTo>
                        <a:pt x="1074708" y="-6876"/>
                        <a:pt x="1057884" y="3277"/>
                        <a:pt x="1041592" y="7468"/>
                      </a:cubicBezTo>
                      <a:cubicBezTo>
                        <a:pt x="1014320" y="14433"/>
                        <a:pt x="987107" y="20160"/>
                        <a:pt x="958831" y="21281"/>
                      </a:cubicBezTo>
                      <a:cubicBezTo>
                        <a:pt x="888467" y="24115"/>
                        <a:pt x="820346" y="35921"/>
                        <a:pt x="753405" y="60418"/>
                      </a:cubicBezTo>
                      <a:cubicBezTo>
                        <a:pt x="670822" y="90642"/>
                        <a:pt x="584519" y="103511"/>
                        <a:pt x="495856" y="106462"/>
                      </a:cubicBezTo>
                      <a:cubicBezTo>
                        <a:pt x="366461" y="110771"/>
                        <a:pt x="241198" y="88104"/>
                        <a:pt x="115641" y="62484"/>
                      </a:cubicBezTo>
                      <a:cubicBezTo>
                        <a:pt x="50825" y="49262"/>
                        <a:pt x="26209" y="63547"/>
                        <a:pt x="0" y="122400"/>
                      </a:cubicBezTo>
                      <a:cubicBezTo>
                        <a:pt x="49822" y="337507"/>
                        <a:pt x="87424" y="555507"/>
                        <a:pt x="88782" y="775926"/>
                      </a:cubicBezTo>
                      <a:cubicBezTo>
                        <a:pt x="91202" y="1161926"/>
                        <a:pt x="80518" y="1548044"/>
                        <a:pt x="78392" y="1934162"/>
                      </a:cubicBezTo>
                      <a:cubicBezTo>
                        <a:pt x="77861" y="2026427"/>
                        <a:pt x="70659" y="2120639"/>
                        <a:pt x="101296" y="2210365"/>
                      </a:cubicBezTo>
                      <a:cubicBezTo>
                        <a:pt x="112866" y="2244367"/>
                        <a:pt x="120127" y="2277247"/>
                        <a:pt x="113929" y="2312665"/>
                      </a:cubicBezTo>
                      <a:cubicBezTo>
                        <a:pt x="109029" y="2379193"/>
                        <a:pt x="147576" y="2440702"/>
                        <a:pt x="136242" y="2508351"/>
                      </a:cubicBezTo>
                      <a:cubicBezTo>
                        <a:pt x="133645" y="2523994"/>
                        <a:pt x="145864" y="2537630"/>
                        <a:pt x="155899" y="2549909"/>
                      </a:cubicBezTo>
                      <a:cubicBezTo>
                        <a:pt x="296392" y="2722632"/>
                        <a:pt x="468406" y="2833668"/>
                        <a:pt x="700396" y="2825876"/>
                      </a:cubicBezTo>
                      <a:cubicBezTo>
                        <a:pt x="752874" y="2824105"/>
                        <a:pt x="805647" y="2814660"/>
                        <a:pt x="828433" y="2760824"/>
                      </a:cubicBezTo>
                      <a:cubicBezTo>
                        <a:pt x="850451" y="2708818"/>
                        <a:pt x="808540" y="2677001"/>
                        <a:pt x="777195" y="2644357"/>
                      </a:cubicBezTo>
                      <a:cubicBezTo>
                        <a:pt x="732272" y="2597546"/>
                        <a:pt x="686878" y="2551207"/>
                        <a:pt x="643668" y="2506639"/>
                      </a:cubicBezTo>
                      <a:cubicBezTo>
                        <a:pt x="819401" y="2493121"/>
                        <a:pt x="983565" y="2531255"/>
                        <a:pt x="1149027" y="2571632"/>
                      </a:cubicBezTo>
                      <a:cubicBezTo>
                        <a:pt x="1239698" y="2593768"/>
                        <a:pt x="1337748" y="2588633"/>
                        <a:pt x="1425526" y="2540051"/>
                      </a:cubicBezTo>
                      <a:cubicBezTo>
                        <a:pt x="1449374" y="2526827"/>
                        <a:pt x="1471038" y="2510122"/>
                        <a:pt x="1472573" y="2481374"/>
                      </a:cubicBezTo>
                      <a:cubicBezTo>
                        <a:pt x="1474226" y="2450560"/>
                        <a:pt x="1445124" y="2443477"/>
                        <a:pt x="1424286" y="2432615"/>
                      </a:cubicBezTo>
                      <a:close/>
                      <a:moveTo>
                        <a:pt x="894606" y="1315700"/>
                      </a:moveTo>
                      <a:cubicBezTo>
                        <a:pt x="773830" y="1597157"/>
                        <a:pt x="699924" y="1892487"/>
                        <a:pt x="641661" y="2192243"/>
                      </a:cubicBezTo>
                      <a:cubicBezTo>
                        <a:pt x="634400" y="2229609"/>
                        <a:pt x="620174" y="2265618"/>
                        <a:pt x="609135" y="2302276"/>
                      </a:cubicBezTo>
                      <a:cubicBezTo>
                        <a:pt x="603291" y="2347198"/>
                        <a:pt x="595735" y="2392002"/>
                        <a:pt x="595558" y="2439935"/>
                      </a:cubicBezTo>
                      <a:cubicBezTo>
                        <a:pt x="563741" y="2391648"/>
                        <a:pt x="507426" y="2359299"/>
                        <a:pt x="506422" y="2292005"/>
                      </a:cubicBezTo>
                      <a:cubicBezTo>
                        <a:pt x="482751" y="2249089"/>
                        <a:pt x="488949" y="2204876"/>
                        <a:pt x="492727" y="2157770"/>
                      </a:cubicBezTo>
                      <a:cubicBezTo>
                        <a:pt x="500401" y="2063321"/>
                        <a:pt x="482810" y="1968872"/>
                        <a:pt x="471063" y="1875427"/>
                      </a:cubicBezTo>
                      <a:cubicBezTo>
                        <a:pt x="454475" y="1742963"/>
                        <a:pt x="463271" y="1614571"/>
                        <a:pt x="493317" y="1485118"/>
                      </a:cubicBezTo>
                      <a:cubicBezTo>
                        <a:pt x="535111" y="1305193"/>
                        <a:pt x="558841" y="1121254"/>
                        <a:pt x="610020" y="943336"/>
                      </a:cubicBezTo>
                      <a:cubicBezTo>
                        <a:pt x="623420" y="896702"/>
                        <a:pt x="640244" y="851308"/>
                        <a:pt x="664210" y="805028"/>
                      </a:cubicBezTo>
                      <a:cubicBezTo>
                        <a:pt x="724244" y="904730"/>
                        <a:pt x="782094" y="1001127"/>
                        <a:pt x="840239" y="1097347"/>
                      </a:cubicBezTo>
                      <a:cubicBezTo>
                        <a:pt x="850156" y="1113816"/>
                        <a:pt x="858302" y="1133001"/>
                        <a:pt x="872352" y="1144984"/>
                      </a:cubicBezTo>
                      <a:cubicBezTo>
                        <a:pt x="931913" y="1196164"/>
                        <a:pt x="922527" y="1250649"/>
                        <a:pt x="894606" y="1315700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58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45">
                  <a:extLst>
                    <a:ext uri="{FF2B5EF4-FFF2-40B4-BE49-F238E27FC236}">
                      <a16:creationId xmlns:a16="http://schemas.microsoft.com/office/drawing/2014/main" id="{10F165CC-AA44-49B3-AE41-9BCA7B927C35}"/>
                    </a:ext>
                  </a:extLst>
                </p:cNvPr>
                <p:cNvSpPr/>
                <p:nvPr/>
              </p:nvSpPr>
              <p:spPr>
                <a:xfrm>
                  <a:off x="753142" y="2643233"/>
                  <a:ext cx="1033566" cy="415171"/>
                </a:xfrm>
                <a:custGeom>
                  <a:avLst/>
                  <a:gdLst>
                    <a:gd name="connsiteX0" fmla="*/ 939649 w 1033566"/>
                    <a:gd name="connsiteY0" fmla="*/ 111461 h 415171"/>
                    <a:gd name="connsiteX1" fmla="*/ 877608 w 1033566"/>
                    <a:gd name="connsiteY1" fmla="*/ 129761 h 415171"/>
                    <a:gd name="connsiteX2" fmla="*/ 985634 w 1033566"/>
                    <a:gd name="connsiteY2" fmla="*/ 175096 h 415171"/>
                    <a:gd name="connsiteX3" fmla="*/ 1033567 w 1033566"/>
                    <a:gd name="connsiteY3" fmla="*/ 195580 h 415171"/>
                    <a:gd name="connsiteX4" fmla="*/ 890477 w 1033566"/>
                    <a:gd name="connsiteY4" fmla="*/ 268659 h 415171"/>
                    <a:gd name="connsiteX5" fmla="*/ 782746 w 1033566"/>
                    <a:gd name="connsiteY5" fmla="*/ 327159 h 415171"/>
                    <a:gd name="connsiteX6" fmla="*/ 640188 w 1033566"/>
                    <a:gd name="connsiteY6" fmla="*/ 361278 h 415171"/>
                    <a:gd name="connsiteX7" fmla="*/ 599752 w 1033566"/>
                    <a:gd name="connsiteY7" fmla="*/ 350889 h 415171"/>
                    <a:gd name="connsiteX8" fmla="*/ 208321 w 1033566"/>
                    <a:gd name="connsiteY8" fmla="*/ 365823 h 415171"/>
                    <a:gd name="connsiteX9" fmla="*/ 79517 w 1033566"/>
                    <a:gd name="connsiteY9" fmla="*/ 411218 h 415171"/>
                    <a:gd name="connsiteX10" fmla="*/ 29459 w 1033566"/>
                    <a:gd name="connsiteY10" fmla="*/ 396814 h 415171"/>
                    <a:gd name="connsiteX11" fmla="*/ 28633 w 1033566"/>
                    <a:gd name="connsiteY11" fmla="*/ 157328 h 415171"/>
                    <a:gd name="connsiteX12" fmla="*/ 131995 w 1033566"/>
                    <a:gd name="connsiteY12" fmla="*/ 127400 h 415171"/>
                    <a:gd name="connsiteX13" fmla="*/ 662974 w 1033566"/>
                    <a:gd name="connsiteY13" fmla="*/ 7036 h 415171"/>
                    <a:gd name="connsiteX14" fmla="*/ 864090 w 1033566"/>
                    <a:gd name="connsiteY14" fmla="*/ 58570 h 415171"/>
                    <a:gd name="connsiteX15" fmla="*/ 939649 w 1033566"/>
                    <a:gd name="connsiteY15" fmla="*/ 111461 h 415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33566" h="415171">
                      <a:moveTo>
                        <a:pt x="939649" y="111461"/>
                      </a:moveTo>
                      <a:cubicBezTo>
                        <a:pt x="924478" y="130528"/>
                        <a:pt x="900807" y="120788"/>
                        <a:pt x="877608" y="129761"/>
                      </a:cubicBezTo>
                      <a:cubicBezTo>
                        <a:pt x="910370" y="158036"/>
                        <a:pt x="943427" y="176926"/>
                        <a:pt x="985634" y="175096"/>
                      </a:cubicBezTo>
                      <a:cubicBezTo>
                        <a:pt x="1005055" y="174270"/>
                        <a:pt x="1024122" y="173443"/>
                        <a:pt x="1033567" y="195580"/>
                      </a:cubicBezTo>
                      <a:cubicBezTo>
                        <a:pt x="1003402" y="253488"/>
                        <a:pt x="935694" y="238436"/>
                        <a:pt x="890477" y="268659"/>
                      </a:cubicBezTo>
                      <a:cubicBezTo>
                        <a:pt x="856771" y="291150"/>
                        <a:pt x="814387" y="300004"/>
                        <a:pt x="782746" y="327159"/>
                      </a:cubicBezTo>
                      <a:cubicBezTo>
                        <a:pt x="740776" y="363167"/>
                        <a:pt x="693079" y="372376"/>
                        <a:pt x="640188" y="361278"/>
                      </a:cubicBezTo>
                      <a:cubicBezTo>
                        <a:pt x="626493" y="358386"/>
                        <a:pt x="610673" y="358209"/>
                        <a:pt x="599752" y="350889"/>
                      </a:cubicBezTo>
                      <a:cubicBezTo>
                        <a:pt x="465281" y="260454"/>
                        <a:pt x="337185" y="311988"/>
                        <a:pt x="208321" y="365823"/>
                      </a:cubicBezTo>
                      <a:cubicBezTo>
                        <a:pt x="166410" y="383355"/>
                        <a:pt x="121901" y="394689"/>
                        <a:pt x="79517" y="411218"/>
                      </a:cubicBezTo>
                      <a:cubicBezTo>
                        <a:pt x="57262" y="419895"/>
                        <a:pt x="43213" y="413933"/>
                        <a:pt x="29459" y="396814"/>
                      </a:cubicBezTo>
                      <a:cubicBezTo>
                        <a:pt x="-7789" y="350180"/>
                        <a:pt x="-11508" y="201483"/>
                        <a:pt x="28633" y="157328"/>
                      </a:cubicBezTo>
                      <a:cubicBezTo>
                        <a:pt x="54665" y="128639"/>
                        <a:pt x="96931" y="132771"/>
                        <a:pt x="131995" y="127400"/>
                      </a:cubicBezTo>
                      <a:cubicBezTo>
                        <a:pt x="311979" y="99891"/>
                        <a:pt x="488598" y="58924"/>
                        <a:pt x="662974" y="7036"/>
                      </a:cubicBezTo>
                      <a:cubicBezTo>
                        <a:pt x="739359" y="-15690"/>
                        <a:pt x="805119" y="20673"/>
                        <a:pt x="864090" y="58570"/>
                      </a:cubicBezTo>
                      <a:cubicBezTo>
                        <a:pt x="888824" y="74626"/>
                        <a:pt x="935635" y="65713"/>
                        <a:pt x="939649" y="111461"/>
                      </a:cubicBezTo>
                      <a:close/>
                    </a:path>
                  </a:pathLst>
                </a:custGeom>
                <a:solidFill>
                  <a:srgbClr val="FCCDB7"/>
                </a:solidFill>
                <a:ln w="58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80" name="Oval 119">
                <a:extLst>
                  <a:ext uri="{FF2B5EF4-FFF2-40B4-BE49-F238E27FC236}">
                    <a16:creationId xmlns:a16="http://schemas.microsoft.com/office/drawing/2014/main" id="{9638E862-9D7B-48D8-A9A1-E89BBC85AF8A}"/>
                  </a:ext>
                </a:extLst>
              </p:cNvPr>
              <p:cNvSpPr/>
              <p:nvPr/>
            </p:nvSpPr>
            <p:spPr>
              <a:xfrm rot="1166431" flipH="1">
                <a:off x="694190" y="6066964"/>
                <a:ext cx="1144379" cy="4035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88" name="그룹 187">
              <a:extLst>
                <a:ext uri="{FF2B5EF4-FFF2-40B4-BE49-F238E27FC236}">
                  <a16:creationId xmlns:a16="http://schemas.microsoft.com/office/drawing/2014/main" id="{384DA06C-BE00-413B-8767-C947CF6630E9}"/>
                </a:ext>
              </a:extLst>
            </p:cNvPr>
            <p:cNvGrpSpPr/>
            <p:nvPr/>
          </p:nvGrpSpPr>
          <p:grpSpPr>
            <a:xfrm>
              <a:off x="7752996" y="1802564"/>
              <a:ext cx="2265244" cy="4395791"/>
              <a:chOff x="8129023" y="4168987"/>
              <a:chExt cx="920770" cy="1786789"/>
            </a:xfrm>
          </p:grpSpPr>
          <p:sp>
            <p:nvSpPr>
              <p:cNvPr id="189" name="Graphic 19">
                <a:extLst>
                  <a:ext uri="{FF2B5EF4-FFF2-40B4-BE49-F238E27FC236}">
                    <a16:creationId xmlns:a16="http://schemas.microsoft.com/office/drawing/2014/main" id="{A5A66AC0-C7A3-414B-8479-4F51BDF54E2D}"/>
                  </a:ext>
                </a:extLst>
              </p:cNvPr>
              <p:cNvSpPr/>
              <p:nvPr/>
            </p:nvSpPr>
            <p:spPr>
              <a:xfrm>
                <a:off x="8274221" y="4390539"/>
                <a:ext cx="690690" cy="1489440"/>
              </a:xfrm>
              <a:custGeom>
                <a:avLst/>
                <a:gdLst>
                  <a:gd name="connsiteX0" fmla="*/ 1793926 w 1873832"/>
                  <a:gd name="connsiteY0" fmla="*/ 2294684 h 4040829"/>
                  <a:gd name="connsiteX1" fmla="*/ 1448124 w 1873832"/>
                  <a:gd name="connsiteY1" fmla="*/ 1896851 h 4040829"/>
                  <a:gd name="connsiteX2" fmla="*/ 1430407 w 1873832"/>
                  <a:gd name="connsiteY2" fmla="*/ 1841668 h 4040829"/>
                  <a:gd name="connsiteX3" fmla="*/ 1529217 w 1873832"/>
                  <a:gd name="connsiteY3" fmla="*/ 1582702 h 4040829"/>
                  <a:gd name="connsiteX4" fmla="*/ 1608070 w 1873832"/>
                  <a:gd name="connsiteY4" fmla="*/ 1596217 h 4040829"/>
                  <a:gd name="connsiteX5" fmla="*/ 1628658 w 1873832"/>
                  <a:gd name="connsiteY5" fmla="*/ 1599789 h 4040829"/>
                  <a:gd name="connsiteX6" fmla="*/ 1717664 w 1873832"/>
                  <a:gd name="connsiteY6" fmla="*/ 1576189 h 4040829"/>
                  <a:gd name="connsiteX7" fmla="*/ 1780830 w 1873832"/>
                  <a:gd name="connsiteY7" fmla="*/ 1437532 h 4040829"/>
                  <a:gd name="connsiteX8" fmla="*/ 1765144 w 1873832"/>
                  <a:gd name="connsiteY8" fmla="*/ 1386341 h 4040829"/>
                  <a:gd name="connsiteX9" fmla="*/ 1594624 w 1873832"/>
                  <a:gd name="connsiteY9" fmla="*/ 1298455 h 4040829"/>
                  <a:gd name="connsiteX10" fmla="*/ 1563671 w 1873832"/>
                  <a:gd name="connsiteY10" fmla="*/ 1247895 h 4040829"/>
                  <a:gd name="connsiteX11" fmla="*/ 1554778 w 1873832"/>
                  <a:gd name="connsiteY11" fmla="*/ 968970 h 4040829"/>
                  <a:gd name="connsiteX12" fmla="*/ 1439580 w 1873832"/>
                  <a:gd name="connsiteY12" fmla="*/ 309860 h 4040829"/>
                  <a:gd name="connsiteX13" fmla="*/ 1188387 w 1873832"/>
                  <a:gd name="connsiteY13" fmla="*/ 8036 h 4040829"/>
                  <a:gd name="connsiteX14" fmla="*/ 996789 w 1873832"/>
                  <a:gd name="connsiteY14" fmla="*/ 135418 h 4040829"/>
                  <a:gd name="connsiteX15" fmla="*/ 784182 w 1873832"/>
                  <a:gd name="connsiteY15" fmla="*/ 370575 h 4040829"/>
                  <a:gd name="connsiteX16" fmla="*/ 492372 w 1873832"/>
                  <a:gd name="connsiteY16" fmla="*/ 972962 h 4040829"/>
                  <a:gd name="connsiteX17" fmla="*/ 405046 w 1873832"/>
                  <a:gd name="connsiteY17" fmla="*/ 1477029 h 4040829"/>
                  <a:gd name="connsiteX18" fmla="*/ 382497 w 1873832"/>
                  <a:gd name="connsiteY18" fmla="*/ 1727451 h 4040829"/>
                  <a:gd name="connsiteX19" fmla="*/ 415550 w 1873832"/>
                  <a:gd name="connsiteY19" fmla="*/ 1767158 h 4040829"/>
                  <a:gd name="connsiteX20" fmla="*/ 661071 w 1873832"/>
                  <a:gd name="connsiteY20" fmla="*/ 1823461 h 4040829"/>
                  <a:gd name="connsiteX21" fmla="*/ 686982 w 1873832"/>
                  <a:gd name="connsiteY21" fmla="*/ 1857215 h 4040829"/>
                  <a:gd name="connsiteX22" fmla="*/ 0 w 1873832"/>
                  <a:gd name="connsiteY22" fmla="*/ 3895331 h 4040829"/>
                  <a:gd name="connsiteX23" fmla="*/ 28712 w 1873832"/>
                  <a:gd name="connsiteY23" fmla="*/ 3922922 h 4040829"/>
                  <a:gd name="connsiteX24" fmla="*/ 328785 w 1873832"/>
                  <a:gd name="connsiteY24" fmla="*/ 4035038 h 4040829"/>
                  <a:gd name="connsiteX25" fmla="*/ 374093 w 1873832"/>
                  <a:gd name="connsiteY25" fmla="*/ 4031256 h 4040829"/>
                  <a:gd name="connsiteX26" fmla="*/ 983273 w 1873832"/>
                  <a:gd name="connsiteY26" fmla="*/ 2178576 h 4040829"/>
                  <a:gd name="connsiteX27" fmla="*/ 1461359 w 1873832"/>
                  <a:gd name="connsiteY27" fmla="*/ 2493986 h 4040829"/>
                  <a:gd name="connsiteX28" fmla="*/ 1475645 w 1873832"/>
                  <a:gd name="connsiteY28" fmla="*/ 2555541 h 4040829"/>
                  <a:gd name="connsiteX29" fmla="*/ 1076131 w 1873832"/>
                  <a:gd name="connsiteY29" fmla="*/ 3212060 h 4040829"/>
                  <a:gd name="connsiteX30" fmla="*/ 1346652 w 1873832"/>
                  <a:gd name="connsiteY30" fmla="*/ 3413043 h 4040829"/>
                  <a:gd name="connsiteX31" fmla="*/ 1621865 w 1873832"/>
                  <a:gd name="connsiteY31" fmla="*/ 2963388 h 4040829"/>
                  <a:gd name="connsiteX32" fmla="*/ 1812833 w 1873832"/>
                  <a:gd name="connsiteY32" fmla="*/ 2654492 h 4040829"/>
                  <a:gd name="connsiteX33" fmla="*/ 1864515 w 1873832"/>
                  <a:gd name="connsiteY33" fmla="*/ 2532712 h 4040829"/>
                  <a:gd name="connsiteX34" fmla="*/ 1793926 w 1873832"/>
                  <a:gd name="connsiteY34" fmla="*/ 2294684 h 4040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73832" h="4040829">
                    <a:moveTo>
                      <a:pt x="1793926" y="2294684"/>
                    </a:moveTo>
                    <a:cubicBezTo>
                      <a:pt x="1666613" y="2172484"/>
                      <a:pt x="1553937" y="2037679"/>
                      <a:pt x="1448124" y="1896851"/>
                    </a:cubicBezTo>
                    <a:cubicBezTo>
                      <a:pt x="1436289" y="1881094"/>
                      <a:pt x="1419832" y="1867999"/>
                      <a:pt x="1430407" y="1841668"/>
                    </a:cubicBezTo>
                    <a:cubicBezTo>
                      <a:pt x="1454637" y="1781233"/>
                      <a:pt x="1510239" y="1596498"/>
                      <a:pt x="1529217" y="1582702"/>
                    </a:cubicBezTo>
                    <a:cubicBezTo>
                      <a:pt x="1549456" y="1567926"/>
                      <a:pt x="1581108" y="1590895"/>
                      <a:pt x="1608070" y="1596217"/>
                    </a:cubicBezTo>
                    <a:cubicBezTo>
                      <a:pt x="1614932" y="1597548"/>
                      <a:pt x="1622215" y="1597478"/>
                      <a:pt x="1628658" y="1599789"/>
                    </a:cubicBezTo>
                    <a:cubicBezTo>
                      <a:pt x="1663952" y="1612604"/>
                      <a:pt x="1696726" y="1617226"/>
                      <a:pt x="1717664" y="1576189"/>
                    </a:cubicBezTo>
                    <a:cubicBezTo>
                      <a:pt x="1742805" y="1531861"/>
                      <a:pt x="1772847" y="1489774"/>
                      <a:pt x="1780830" y="1437532"/>
                    </a:cubicBezTo>
                    <a:cubicBezTo>
                      <a:pt x="1796657" y="1414003"/>
                      <a:pt x="1794556" y="1399857"/>
                      <a:pt x="1765144" y="1386341"/>
                    </a:cubicBezTo>
                    <a:cubicBezTo>
                      <a:pt x="1707090" y="1359660"/>
                      <a:pt x="1652188" y="1326397"/>
                      <a:pt x="1594624" y="1298455"/>
                    </a:cubicBezTo>
                    <a:cubicBezTo>
                      <a:pt x="1571374" y="1287181"/>
                      <a:pt x="1562131" y="1274155"/>
                      <a:pt x="1563671" y="1247895"/>
                    </a:cubicBezTo>
                    <a:cubicBezTo>
                      <a:pt x="1569064" y="1154756"/>
                      <a:pt x="1565282" y="1061408"/>
                      <a:pt x="1554778" y="968970"/>
                    </a:cubicBezTo>
                    <a:cubicBezTo>
                      <a:pt x="1533629" y="783114"/>
                      <a:pt x="1463320" y="341163"/>
                      <a:pt x="1439580" y="309860"/>
                    </a:cubicBezTo>
                    <a:cubicBezTo>
                      <a:pt x="1375084" y="84087"/>
                      <a:pt x="1229354" y="-32791"/>
                      <a:pt x="1188387" y="8036"/>
                    </a:cubicBezTo>
                    <a:cubicBezTo>
                      <a:pt x="1137406" y="72252"/>
                      <a:pt x="1033834" y="115950"/>
                      <a:pt x="996789" y="135418"/>
                    </a:cubicBezTo>
                    <a:cubicBezTo>
                      <a:pt x="908342" y="179957"/>
                      <a:pt x="791254" y="360211"/>
                      <a:pt x="784182" y="370575"/>
                    </a:cubicBezTo>
                    <a:cubicBezTo>
                      <a:pt x="657780" y="557201"/>
                      <a:pt x="554137" y="755103"/>
                      <a:pt x="492372" y="972962"/>
                    </a:cubicBezTo>
                    <a:cubicBezTo>
                      <a:pt x="445593" y="1137809"/>
                      <a:pt x="422343" y="1306999"/>
                      <a:pt x="405046" y="1477029"/>
                    </a:cubicBezTo>
                    <a:cubicBezTo>
                      <a:pt x="396573" y="1560363"/>
                      <a:pt x="390060" y="1643977"/>
                      <a:pt x="382497" y="1727451"/>
                    </a:cubicBezTo>
                    <a:cubicBezTo>
                      <a:pt x="380256" y="1752031"/>
                      <a:pt x="388169" y="1764146"/>
                      <a:pt x="415550" y="1767158"/>
                    </a:cubicBezTo>
                    <a:cubicBezTo>
                      <a:pt x="450985" y="1771079"/>
                      <a:pt x="614082" y="1813096"/>
                      <a:pt x="661071" y="1823461"/>
                    </a:cubicBezTo>
                    <a:cubicBezTo>
                      <a:pt x="683410" y="1828363"/>
                      <a:pt x="691183" y="1835506"/>
                      <a:pt x="686982" y="1857215"/>
                    </a:cubicBezTo>
                    <a:cubicBezTo>
                      <a:pt x="678088" y="1903854"/>
                      <a:pt x="9174" y="3826702"/>
                      <a:pt x="0" y="3895331"/>
                    </a:cubicBezTo>
                    <a:cubicBezTo>
                      <a:pt x="3081" y="3911297"/>
                      <a:pt x="15476" y="3917950"/>
                      <a:pt x="28712" y="3922922"/>
                    </a:cubicBezTo>
                    <a:cubicBezTo>
                      <a:pt x="128643" y="3960527"/>
                      <a:pt x="228434" y="3998623"/>
                      <a:pt x="328785" y="4035038"/>
                    </a:cubicBezTo>
                    <a:cubicBezTo>
                      <a:pt x="343981" y="4040570"/>
                      <a:pt x="360158" y="4046172"/>
                      <a:pt x="374093" y="4031256"/>
                    </a:cubicBezTo>
                    <a:cubicBezTo>
                      <a:pt x="404276" y="3969561"/>
                      <a:pt x="962685" y="2162470"/>
                      <a:pt x="983273" y="2178576"/>
                    </a:cubicBezTo>
                    <a:cubicBezTo>
                      <a:pt x="1039646" y="2222554"/>
                      <a:pt x="1385168" y="2446716"/>
                      <a:pt x="1461359" y="2493986"/>
                    </a:cubicBezTo>
                    <a:cubicBezTo>
                      <a:pt x="1498545" y="2517095"/>
                      <a:pt x="1498755" y="2516955"/>
                      <a:pt x="1475645" y="2555541"/>
                    </a:cubicBezTo>
                    <a:cubicBezTo>
                      <a:pt x="1355266" y="2756313"/>
                      <a:pt x="1085375" y="3191892"/>
                      <a:pt x="1076131" y="3212060"/>
                    </a:cubicBezTo>
                    <a:cubicBezTo>
                      <a:pt x="1069759" y="3225926"/>
                      <a:pt x="1280335" y="3356950"/>
                      <a:pt x="1346652" y="3413043"/>
                    </a:cubicBezTo>
                    <a:cubicBezTo>
                      <a:pt x="1350784" y="3407510"/>
                      <a:pt x="1533419" y="3107227"/>
                      <a:pt x="1621865" y="2963388"/>
                    </a:cubicBezTo>
                    <a:cubicBezTo>
                      <a:pt x="1685311" y="2860306"/>
                      <a:pt x="1756950" y="2762196"/>
                      <a:pt x="1812833" y="2654492"/>
                    </a:cubicBezTo>
                    <a:cubicBezTo>
                      <a:pt x="1833142" y="2615345"/>
                      <a:pt x="1852820" y="2575709"/>
                      <a:pt x="1864515" y="2532712"/>
                    </a:cubicBezTo>
                    <a:cubicBezTo>
                      <a:pt x="1890005" y="2438803"/>
                      <a:pt x="1862134" y="2360161"/>
                      <a:pt x="1793926" y="229468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Graphic 19">
                <a:extLst>
                  <a:ext uri="{FF2B5EF4-FFF2-40B4-BE49-F238E27FC236}">
                    <a16:creationId xmlns:a16="http://schemas.microsoft.com/office/drawing/2014/main" id="{95F79AF1-1E35-4135-972C-C8FFCD0D2B7A}"/>
                  </a:ext>
                </a:extLst>
              </p:cNvPr>
              <p:cNvSpPr/>
              <p:nvPr/>
            </p:nvSpPr>
            <p:spPr>
              <a:xfrm>
                <a:off x="8737102" y="4202714"/>
                <a:ext cx="204838" cy="253667"/>
              </a:xfrm>
              <a:custGeom>
                <a:avLst/>
                <a:gdLst>
                  <a:gd name="connsiteX0" fmla="*/ 434353 w 555725"/>
                  <a:gd name="connsiteY0" fmla="*/ 41969 h 688193"/>
                  <a:gd name="connsiteX1" fmla="*/ 480642 w 555725"/>
                  <a:gd name="connsiteY1" fmla="*/ 226144 h 688193"/>
                  <a:gd name="connsiteX2" fmla="*/ 539816 w 555725"/>
                  <a:gd name="connsiteY2" fmla="*/ 361440 h 688193"/>
                  <a:gd name="connsiteX3" fmla="*/ 526441 w 555725"/>
                  <a:gd name="connsiteY3" fmla="*/ 408359 h 688193"/>
                  <a:gd name="connsiteX4" fmla="*/ 505992 w 555725"/>
                  <a:gd name="connsiteY4" fmla="*/ 443864 h 688193"/>
                  <a:gd name="connsiteX5" fmla="*/ 494157 w 555725"/>
                  <a:gd name="connsiteY5" fmla="*/ 553949 h 688193"/>
                  <a:gd name="connsiteX6" fmla="*/ 414255 w 555725"/>
                  <a:gd name="connsiteY6" fmla="*/ 605840 h 688193"/>
                  <a:gd name="connsiteX7" fmla="*/ 295556 w 555725"/>
                  <a:gd name="connsiteY7" fmla="*/ 581610 h 688193"/>
                  <a:gd name="connsiteX8" fmla="*/ 224827 w 555725"/>
                  <a:gd name="connsiteY8" fmla="*/ 606961 h 688193"/>
                  <a:gd name="connsiteX9" fmla="*/ 162711 w 555725"/>
                  <a:gd name="connsiteY9" fmla="*/ 688194 h 688193"/>
                  <a:gd name="connsiteX10" fmla="*/ 34138 w 555725"/>
                  <a:gd name="connsiteY10" fmla="*/ 524607 h 688193"/>
                  <a:gd name="connsiteX11" fmla="*/ 29307 w 555725"/>
                  <a:gd name="connsiteY11" fmla="*/ 474186 h 688193"/>
                  <a:gd name="connsiteX12" fmla="*/ 74825 w 555725"/>
                  <a:gd name="connsiteY12" fmla="*/ 401426 h 688193"/>
                  <a:gd name="connsiteX13" fmla="*/ 106408 w 555725"/>
                  <a:gd name="connsiteY13" fmla="*/ 283568 h 688193"/>
                  <a:gd name="connsiteX14" fmla="*/ 353049 w 555725"/>
                  <a:gd name="connsiteY14" fmla="*/ 1562 h 688193"/>
                  <a:gd name="connsiteX15" fmla="*/ 434353 w 555725"/>
                  <a:gd name="connsiteY15" fmla="*/ 41969 h 688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5725" h="688193">
                    <a:moveTo>
                      <a:pt x="434353" y="41969"/>
                    </a:moveTo>
                    <a:cubicBezTo>
                      <a:pt x="465796" y="99252"/>
                      <a:pt x="474899" y="163119"/>
                      <a:pt x="480642" y="226144"/>
                    </a:cubicBezTo>
                    <a:cubicBezTo>
                      <a:pt x="485544" y="279576"/>
                      <a:pt x="515656" y="318372"/>
                      <a:pt x="539816" y="361440"/>
                    </a:cubicBezTo>
                    <a:cubicBezTo>
                      <a:pt x="551021" y="381468"/>
                      <a:pt x="575040" y="403807"/>
                      <a:pt x="526441" y="408359"/>
                    </a:cubicBezTo>
                    <a:cubicBezTo>
                      <a:pt x="508513" y="410040"/>
                      <a:pt x="506482" y="427547"/>
                      <a:pt x="505992" y="443864"/>
                    </a:cubicBezTo>
                    <a:cubicBezTo>
                      <a:pt x="504872" y="480769"/>
                      <a:pt x="509143" y="518094"/>
                      <a:pt x="494157" y="553949"/>
                    </a:cubicBezTo>
                    <a:cubicBezTo>
                      <a:pt x="477560" y="593515"/>
                      <a:pt x="456482" y="608081"/>
                      <a:pt x="414255" y="605840"/>
                    </a:cubicBezTo>
                    <a:cubicBezTo>
                      <a:pt x="373428" y="603669"/>
                      <a:pt x="333161" y="597017"/>
                      <a:pt x="295556" y="581610"/>
                    </a:cubicBezTo>
                    <a:cubicBezTo>
                      <a:pt x="262012" y="567815"/>
                      <a:pt x="242474" y="576358"/>
                      <a:pt x="224827" y="606961"/>
                    </a:cubicBezTo>
                    <a:cubicBezTo>
                      <a:pt x="211241" y="630490"/>
                      <a:pt x="186661" y="671877"/>
                      <a:pt x="162711" y="688194"/>
                    </a:cubicBezTo>
                    <a:cubicBezTo>
                      <a:pt x="158790" y="685533"/>
                      <a:pt x="94363" y="555279"/>
                      <a:pt x="34138" y="524607"/>
                    </a:cubicBezTo>
                    <a:cubicBezTo>
                      <a:pt x="-10540" y="501847"/>
                      <a:pt x="-10540" y="501847"/>
                      <a:pt x="29307" y="474186"/>
                    </a:cubicBezTo>
                    <a:cubicBezTo>
                      <a:pt x="54797" y="456469"/>
                      <a:pt x="63551" y="427967"/>
                      <a:pt x="74825" y="401426"/>
                    </a:cubicBezTo>
                    <a:cubicBezTo>
                      <a:pt x="90862" y="363681"/>
                      <a:pt x="97935" y="323204"/>
                      <a:pt x="106408" y="283568"/>
                    </a:cubicBezTo>
                    <a:cubicBezTo>
                      <a:pt x="127487" y="184547"/>
                      <a:pt x="295696" y="-19867"/>
                      <a:pt x="353049" y="1562"/>
                    </a:cubicBezTo>
                    <a:cubicBezTo>
                      <a:pt x="368736" y="7305"/>
                      <a:pt x="426790" y="26072"/>
                      <a:pt x="434353" y="41969"/>
                    </a:cubicBezTo>
                    <a:close/>
                  </a:path>
                </a:pathLst>
              </a:custGeom>
              <a:solidFill>
                <a:srgbClr val="F7BB9B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Graphic 19">
                <a:extLst>
                  <a:ext uri="{FF2B5EF4-FFF2-40B4-BE49-F238E27FC236}">
                    <a16:creationId xmlns:a16="http://schemas.microsoft.com/office/drawing/2014/main" id="{CA035250-CBA0-482D-BAE1-1CC95245282C}"/>
                  </a:ext>
                </a:extLst>
              </p:cNvPr>
              <p:cNvSpPr/>
              <p:nvPr/>
            </p:nvSpPr>
            <p:spPr>
              <a:xfrm>
                <a:off x="8907350" y="4920436"/>
                <a:ext cx="142443" cy="102810"/>
              </a:xfrm>
              <a:custGeom>
                <a:avLst/>
                <a:gdLst>
                  <a:gd name="connsiteX0" fmla="*/ 0 w 386448"/>
                  <a:gd name="connsiteY0" fmla="*/ 138657 h 278923"/>
                  <a:gd name="connsiteX1" fmla="*/ 63166 w 386448"/>
                  <a:gd name="connsiteY1" fmla="*/ 0 h 278923"/>
                  <a:gd name="connsiteX2" fmla="*/ 243210 w 386448"/>
                  <a:gd name="connsiteY2" fmla="*/ 22619 h 278923"/>
                  <a:gd name="connsiteX3" fmla="*/ 347973 w 386448"/>
                  <a:gd name="connsiteY3" fmla="*/ 52732 h 278923"/>
                  <a:gd name="connsiteX4" fmla="*/ 378435 w 386448"/>
                  <a:gd name="connsiteY4" fmla="*/ 192439 h 278923"/>
                  <a:gd name="connsiteX5" fmla="*/ 330816 w 386448"/>
                  <a:gd name="connsiteY5" fmla="*/ 241319 h 278923"/>
                  <a:gd name="connsiteX6" fmla="*/ 113587 w 386448"/>
                  <a:gd name="connsiteY6" fmla="*/ 234596 h 278923"/>
                  <a:gd name="connsiteX7" fmla="*/ 0 w 386448"/>
                  <a:gd name="connsiteY7" fmla="*/ 138657 h 27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6448" h="278923">
                    <a:moveTo>
                      <a:pt x="0" y="138657"/>
                    </a:moveTo>
                    <a:cubicBezTo>
                      <a:pt x="11135" y="87886"/>
                      <a:pt x="41877" y="46149"/>
                      <a:pt x="63166" y="0"/>
                    </a:cubicBezTo>
                    <a:cubicBezTo>
                      <a:pt x="120940" y="25350"/>
                      <a:pt x="180814" y="34874"/>
                      <a:pt x="243210" y="22619"/>
                    </a:cubicBezTo>
                    <a:cubicBezTo>
                      <a:pt x="283546" y="14706"/>
                      <a:pt x="321082" y="19748"/>
                      <a:pt x="347973" y="52732"/>
                    </a:cubicBezTo>
                    <a:cubicBezTo>
                      <a:pt x="381026" y="93348"/>
                      <a:pt x="397343" y="139987"/>
                      <a:pt x="378435" y="192439"/>
                    </a:cubicBezTo>
                    <a:cubicBezTo>
                      <a:pt x="370242" y="215198"/>
                      <a:pt x="350774" y="229204"/>
                      <a:pt x="330816" y="241319"/>
                    </a:cubicBezTo>
                    <a:cubicBezTo>
                      <a:pt x="247131" y="291880"/>
                      <a:pt x="184946" y="293210"/>
                      <a:pt x="113587" y="234596"/>
                    </a:cubicBezTo>
                    <a:cubicBezTo>
                      <a:pt x="75281" y="203013"/>
                      <a:pt x="34804" y="174161"/>
                      <a:pt x="0" y="138657"/>
                    </a:cubicBezTo>
                    <a:close/>
                  </a:path>
                </a:pathLst>
              </a:custGeom>
              <a:solidFill>
                <a:srgbClr val="F6BB9B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Graphic 19">
                <a:extLst>
                  <a:ext uri="{FF2B5EF4-FFF2-40B4-BE49-F238E27FC236}">
                    <a16:creationId xmlns:a16="http://schemas.microsoft.com/office/drawing/2014/main" id="{AB308365-EDA0-4C41-B6DE-5AB4F835F91D}"/>
                  </a:ext>
                </a:extLst>
              </p:cNvPr>
              <p:cNvSpPr/>
              <p:nvPr/>
            </p:nvSpPr>
            <p:spPr>
              <a:xfrm>
                <a:off x="8245150" y="5826245"/>
                <a:ext cx="295043" cy="129531"/>
              </a:xfrm>
              <a:custGeom>
                <a:avLst/>
                <a:gdLst>
                  <a:gd name="connsiteX0" fmla="*/ 448346 w 800448"/>
                  <a:gd name="connsiteY0" fmla="*/ 133755 h 351418"/>
                  <a:gd name="connsiteX1" fmla="*/ 786795 w 800448"/>
                  <a:gd name="connsiteY1" fmla="*/ 313309 h 351418"/>
                  <a:gd name="connsiteX2" fmla="*/ 544775 w 800448"/>
                  <a:gd name="connsiteY2" fmla="*/ 346082 h 351418"/>
                  <a:gd name="connsiteX3" fmla="*/ 323274 w 800448"/>
                  <a:gd name="connsiteY3" fmla="*/ 348813 h 351418"/>
                  <a:gd name="connsiteX4" fmla="*/ 300445 w 800448"/>
                  <a:gd name="connsiteY4" fmla="*/ 342441 h 351418"/>
                  <a:gd name="connsiteX5" fmla="*/ 242321 w 800448"/>
                  <a:gd name="connsiteY5" fmla="*/ 287188 h 351418"/>
                  <a:gd name="connsiteX6" fmla="*/ 202755 w 800448"/>
                  <a:gd name="connsiteY6" fmla="*/ 284877 h 351418"/>
                  <a:gd name="connsiteX7" fmla="*/ 140079 w 800448"/>
                  <a:gd name="connsiteY7" fmla="*/ 283477 h 351418"/>
                  <a:gd name="connsiteX8" fmla="*/ 16128 w 800448"/>
                  <a:gd name="connsiteY8" fmla="*/ 176193 h 351418"/>
                  <a:gd name="connsiteX9" fmla="*/ 6815 w 800448"/>
                  <a:gd name="connsiteY9" fmla="*/ 132775 h 351418"/>
                  <a:gd name="connsiteX10" fmla="*/ 82236 w 800448"/>
                  <a:gd name="connsiteY10" fmla="*/ 0 h 351418"/>
                  <a:gd name="connsiteX11" fmla="*/ 448346 w 800448"/>
                  <a:gd name="connsiteY11" fmla="*/ 133755 h 35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0448" h="351418">
                    <a:moveTo>
                      <a:pt x="448346" y="133755"/>
                    </a:moveTo>
                    <a:cubicBezTo>
                      <a:pt x="508010" y="197551"/>
                      <a:pt x="716766" y="250283"/>
                      <a:pt x="786795" y="313309"/>
                    </a:cubicBezTo>
                    <a:cubicBezTo>
                      <a:pt x="850871" y="367581"/>
                      <a:pt x="675799" y="348813"/>
                      <a:pt x="544775" y="346082"/>
                    </a:cubicBezTo>
                    <a:cubicBezTo>
                      <a:pt x="471035" y="349723"/>
                      <a:pt x="397085" y="348673"/>
                      <a:pt x="323274" y="348813"/>
                    </a:cubicBezTo>
                    <a:cubicBezTo>
                      <a:pt x="315641" y="348813"/>
                      <a:pt x="308008" y="344682"/>
                      <a:pt x="300445" y="342441"/>
                    </a:cubicBezTo>
                    <a:cubicBezTo>
                      <a:pt x="280907" y="324163"/>
                      <a:pt x="260039" y="307146"/>
                      <a:pt x="242321" y="287188"/>
                    </a:cubicBezTo>
                    <a:cubicBezTo>
                      <a:pt x="228246" y="271292"/>
                      <a:pt x="216621" y="268840"/>
                      <a:pt x="202755" y="284877"/>
                    </a:cubicBezTo>
                    <a:cubicBezTo>
                      <a:pt x="181046" y="310017"/>
                      <a:pt x="162769" y="304905"/>
                      <a:pt x="140079" y="283477"/>
                    </a:cubicBezTo>
                    <a:cubicBezTo>
                      <a:pt x="100443" y="245941"/>
                      <a:pt x="58426" y="210787"/>
                      <a:pt x="16128" y="176193"/>
                    </a:cubicBezTo>
                    <a:cubicBezTo>
                      <a:pt x="-118" y="162887"/>
                      <a:pt x="-5650" y="151962"/>
                      <a:pt x="6815" y="132775"/>
                    </a:cubicBezTo>
                    <a:cubicBezTo>
                      <a:pt x="34616" y="90057"/>
                      <a:pt x="51143" y="40897"/>
                      <a:pt x="82236" y="0"/>
                    </a:cubicBezTo>
                    <a:cubicBezTo>
                      <a:pt x="84547" y="11135"/>
                      <a:pt x="333289" y="101262"/>
                      <a:pt x="448346" y="1337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Graphic 19">
                <a:extLst>
                  <a:ext uri="{FF2B5EF4-FFF2-40B4-BE49-F238E27FC236}">
                    <a16:creationId xmlns:a16="http://schemas.microsoft.com/office/drawing/2014/main" id="{39FC76C3-823E-4BA7-8BC2-632F76DA449C}"/>
                  </a:ext>
                </a:extLst>
              </p:cNvPr>
              <p:cNvSpPr/>
              <p:nvPr/>
            </p:nvSpPr>
            <p:spPr>
              <a:xfrm>
                <a:off x="8607174" y="5577060"/>
                <a:ext cx="318598" cy="168083"/>
              </a:xfrm>
              <a:custGeom>
                <a:avLst/>
                <a:gdLst>
                  <a:gd name="connsiteX0" fmla="*/ 845107 w 864351"/>
                  <a:gd name="connsiteY0" fmla="*/ 376590 h 456007"/>
                  <a:gd name="connsiteX1" fmla="*/ 768355 w 864351"/>
                  <a:gd name="connsiteY1" fmla="*/ 345147 h 456007"/>
                  <a:gd name="connsiteX2" fmla="*/ 601337 w 864351"/>
                  <a:gd name="connsiteY2" fmla="*/ 313914 h 456007"/>
                  <a:gd name="connsiteX3" fmla="*/ 537891 w 864351"/>
                  <a:gd name="connsiteY3" fmla="*/ 277009 h 456007"/>
                  <a:gd name="connsiteX4" fmla="*/ 226753 w 864351"/>
                  <a:gd name="connsiteY4" fmla="*/ 17623 h 456007"/>
                  <a:gd name="connsiteX5" fmla="*/ 178223 w 864351"/>
                  <a:gd name="connsiteY5" fmla="*/ 21404 h 456007"/>
                  <a:gd name="connsiteX6" fmla="*/ 98180 w 864351"/>
                  <a:gd name="connsiteY6" fmla="*/ 118464 h 456007"/>
                  <a:gd name="connsiteX7" fmla="*/ 22759 w 864351"/>
                  <a:gd name="connsiteY7" fmla="*/ 287233 h 456007"/>
                  <a:gd name="connsiteX8" fmla="*/ 0 w 864351"/>
                  <a:gd name="connsiteY8" fmla="*/ 345007 h 456007"/>
                  <a:gd name="connsiteX9" fmla="*/ 221011 w 864351"/>
                  <a:gd name="connsiteY9" fmla="*/ 450050 h 456007"/>
                  <a:gd name="connsiteX10" fmla="*/ 237888 w 864351"/>
                  <a:gd name="connsiteY10" fmla="*/ 426170 h 456007"/>
                  <a:gd name="connsiteX11" fmla="*/ 262608 w 864351"/>
                  <a:gd name="connsiteY11" fmla="*/ 410624 h 456007"/>
                  <a:gd name="connsiteX12" fmla="*/ 406377 w 864351"/>
                  <a:gd name="connsiteY12" fmla="*/ 455302 h 456007"/>
                  <a:gd name="connsiteX13" fmla="*/ 736912 w 864351"/>
                  <a:gd name="connsiteY13" fmla="*/ 455582 h 456007"/>
                  <a:gd name="connsiteX14" fmla="*/ 824168 w 864351"/>
                  <a:gd name="connsiteY14" fmla="*/ 442627 h 456007"/>
                  <a:gd name="connsiteX15" fmla="*/ 845107 w 864351"/>
                  <a:gd name="connsiteY15" fmla="*/ 376590 h 45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64351" h="456007">
                    <a:moveTo>
                      <a:pt x="845107" y="376590"/>
                    </a:moveTo>
                    <a:cubicBezTo>
                      <a:pt x="822627" y="360483"/>
                      <a:pt x="795526" y="352220"/>
                      <a:pt x="768355" y="345147"/>
                    </a:cubicBezTo>
                    <a:cubicBezTo>
                      <a:pt x="713383" y="330791"/>
                      <a:pt x="657570" y="321267"/>
                      <a:pt x="601337" y="313914"/>
                    </a:cubicBezTo>
                    <a:cubicBezTo>
                      <a:pt x="586070" y="311953"/>
                      <a:pt x="549305" y="288423"/>
                      <a:pt x="537891" y="277009"/>
                    </a:cubicBezTo>
                    <a:cubicBezTo>
                      <a:pt x="451755" y="190944"/>
                      <a:pt x="289079" y="71194"/>
                      <a:pt x="226753" y="17623"/>
                    </a:cubicBezTo>
                    <a:cubicBezTo>
                      <a:pt x="198671" y="-6537"/>
                      <a:pt x="210436" y="-6397"/>
                      <a:pt x="178223" y="21404"/>
                    </a:cubicBezTo>
                    <a:cubicBezTo>
                      <a:pt x="150562" y="52987"/>
                      <a:pt x="122690" y="84500"/>
                      <a:pt x="98180" y="118464"/>
                    </a:cubicBezTo>
                    <a:cubicBezTo>
                      <a:pt x="52452" y="181770"/>
                      <a:pt x="14776" y="201798"/>
                      <a:pt x="22759" y="287233"/>
                    </a:cubicBezTo>
                    <a:cubicBezTo>
                      <a:pt x="24090" y="301099"/>
                      <a:pt x="10014" y="324278"/>
                      <a:pt x="0" y="345007"/>
                    </a:cubicBezTo>
                    <a:cubicBezTo>
                      <a:pt x="31863" y="372458"/>
                      <a:pt x="221011" y="450050"/>
                      <a:pt x="221011" y="450050"/>
                    </a:cubicBezTo>
                    <a:cubicBezTo>
                      <a:pt x="221641" y="449069"/>
                      <a:pt x="237607" y="427010"/>
                      <a:pt x="237888" y="426170"/>
                    </a:cubicBezTo>
                    <a:cubicBezTo>
                      <a:pt x="241879" y="414545"/>
                      <a:pt x="254274" y="399629"/>
                      <a:pt x="262608" y="410624"/>
                    </a:cubicBezTo>
                    <a:cubicBezTo>
                      <a:pt x="298532" y="458033"/>
                      <a:pt x="355396" y="456002"/>
                      <a:pt x="406377" y="455302"/>
                    </a:cubicBezTo>
                    <a:cubicBezTo>
                      <a:pt x="516462" y="456562"/>
                      <a:pt x="626687" y="455792"/>
                      <a:pt x="736912" y="455582"/>
                    </a:cubicBezTo>
                    <a:cubicBezTo>
                      <a:pt x="764924" y="455512"/>
                      <a:pt x="797347" y="450190"/>
                      <a:pt x="824168" y="442627"/>
                    </a:cubicBezTo>
                    <a:cubicBezTo>
                      <a:pt x="863104" y="431702"/>
                      <a:pt x="880611" y="402150"/>
                      <a:pt x="845107" y="376590"/>
                    </a:cubicBezTo>
                    <a:close/>
                  </a:path>
                </a:pathLst>
              </a:custGeom>
              <a:solidFill>
                <a:srgbClr val="010101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Graphic 19">
                <a:extLst>
                  <a:ext uri="{FF2B5EF4-FFF2-40B4-BE49-F238E27FC236}">
                    <a16:creationId xmlns:a16="http://schemas.microsoft.com/office/drawing/2014/main" id="{EE57C13E-9A8E-431A-917E-707100B0ED19}"/>
                  </a:ext>
                </a:extLst>
              </p:cNvPr>
              <p:cNvSpPr/>
              <p:nvPr/>
            </p:nvSpPr>
            <p:spPr>
              <a:xfrm>
                <a:off x="8704280" y="4386170"/>
                <a:ext cx="100896" cy="561920"/>
              </a:xfrm>
              <a:custGeom>
                <a:avLst/>
                <a:gdLst>
                  <a:gd name="connsiteX0" fmla="*/ 35505 w 273727"/>
                  <a:gd name="connsiteY0" fmla="*/ 12115 h 1524483"/>
                  <a:gd name="connsiteX1" fmla="*/ 209036 w 273727"/>
                  <a:gd name="connsiteY1" fmla="*/ 211557 h 1524483"/>
                  <a:gd name="connsiteX2" fmla="*/ 221991 w 273727"/>
                  <a:gd name="connsiteY2" fmla="*/ 262118 h 1524483"/>
                  <a:gd name="connsiteX3" fmla="*/ 263938 w 273727"/>
                  <a:gd name="connsiteY3" fmla="*/ 568773 h 1524483"/>
                  <a:gd name="connsiteX4" fmla="*/ 248882 w 273727"/>
                  <a:gd name="connsiteY4" fmla="*/ 826899 h 1524483"/>
                  <a:gd name="connsiteX5" fmla="*/ 159245 w 273727"/>
                  <a:gd name="connsiteY5" fmla="*/ 1208486 h 1524483"/>
                  <a:gd name="connsiteX6" fmla="*/ 0 w 273727"/>
                  <a:gd name="connsiteY6" fmla="*/ 1459048 h 1524483"/>
                  <a:gd name="connsiteX7" fmla="*/ 16877 w 273727"/>
                  <a:gd name="connsiteY7" fmla="*/ 1468012 h 1524483"/>
                  <a:gd name="connsiteX8" fmla="*/ 129553 w 273727"/>
                  <a:gd name="connsiteY8" fmla="*/ 1514231 h 1524483"/>
                  <a:gd name="connsiteX9" fmla="*/ 180954 w 273727"/>
                  <a:gd name="connsiteY9" fmla="*/ 1482018 h 1524483"/>
                  <a:gd name="connsiteX10" fmla="*/ 222411 w 273727"/>
                  <a:gd name="connsiteY10" fmla="*/ 1213108 h 1524483"/>
                  <a:gd name="connsiteX11" fmla="*/ 264148 w 273727"/>
                  <a:gd name="connsiteY11" fmla="*/ 916186 h 1524483"/>
                  <a:gd name="connsiteX12" fmla="*/ 273322 w 273727"/>
                  <a:gd name="connsiteY12" fmla="*/ 351964 h 1524483"/>
                  <a:gd name="connsiteX13" fmla="*/ 260927 w 273727"/>
                  <a:gd name="connsiteY13" fmla="*/ 212747 h 1524483"/>
                  <a:gd name="connsiteX14" fmla="*/ 91247 w 273727"/>
                  <a:gd name="connsiteY14" fmla="*/ 0 h 1524483"/>
                  <a:gd name="connsiteX15" fmla="*/ 34804 w 273727"/>
                  <a:gd name="connsiteY15" fmla="*/ 9524 h 1524483"/>
                  <a:gd name="connsiteX16" fmla="*/ 35505 w 273727"/>
                  <a:gd name="connsiteY16" fmla="*/ 12115 h 1524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727" h="1524483">
                    <a:moveTo>
                      <a:pt x="35505" y="12115"/>
                    </a:moveTo>
                    <a:cubicBezTo>
                      <a:pt x="134875" y="42437"/>
                      <a:pt x="187677" y="113236"/>
                      <a:pt x="209036" y="211557"/>
                    </a:cubicBezTo>
                    <a:cubicBezTo>
                      <a:pt x="212747" y="228574"/>
                      <a:pt x="218770" y="245101"/>
                      <a:pt x="221991" y="262118"/>
                    </a:cubicBezTo>
                    <a:cubicBezTo>
                      <a:pt x="241179" y="363659"/>
                      <a:pt x="267230" y="464501"/>
                      <a:pt x="263938" y="568773"/>
                    </a:cubicBezTo>
                    <a:cubicBezTo>
                      <a:pt x="261277" y="654909"/>
                      <a:pt x="256095" y="741044"/>
                      <a:pt x="248882" y="826899"/>
                    </a:cubicBezTo>
                    <a:cubicBezTo>
                      <a:pt x="237818" y="958343"/>
                      <a:pt x="213798" y="1087196"/>
                      <a:pt x="159245" y="1208486"/>
                    </a:cubicBezTo>
                    <a:cubicBezTo>
                      <a:pt x="118489" y="1299103"/>
                      <a:pt x="63236" y="1380966"/>
                      <a:pt x="0" y="1459048"/>
                    </a:cubicBezTo>
                    <a:cubicBezTo>
                      <a:pt x="6933" y="1462760"/>
                      <a:pt x="11695" y="1465841"/>
                      <a:pt x="16877" y="1468012"/>
                    </a:cubicBezTo>
                    <a:cubicBezTo>
                      <a:pt x="54342" y="1483558"/>
                      <a:pt x="91668" y="1499595"/>
                      <a:pt x="129553" y="1514231"/>
                    </a:cubicBezTo>
                    <a:cubicBezTo>
                      <a:pt x="174231" y="1531458"/>
                      <a:pt x="173671" y="1530828"/>
                      <a:pt x="180954" y="1482018"/>
                    </a:cubicBezTo>
                    <a:cubicBezTo>
                      <a:pt x="194330" y="1392311"/>
                      <a:pt x="209386" y="1302884"/>
                      <a:pt x="222411" y="1213108"/>
                    </a:cubicBezTo>
                    <a:cubicBezTo>
                      <a:pt x="236697" y="1114157"/>
                      <a:pt x="261557" y="1016327"/>
                      <a:pt x="264148" y="916186"/>
                    </a:cubicBezTo>
                    <a:cubicBezTo>
                      <a:pt x="269261" y="718074"/>
                      <a:pt x="270661" y="550146"/>
                      <a:pt x="273322" y="351964"/>
                    </a:cubicBezTo>
                    <a:cubicBezTo>
                      <a:pt x="275913" y="302944"/>
                      <a:pt x="265409" y="261487"/>
                      <a:pt x="260927" y="212747"/>
                    </a:cubicBezTo>
                    <a:cubicBezTo>
                      <a:pt x="251823" y="109105"/>
                      <a:pt x="158475" y="26261"/>
                      <a:pt x="91247" y="0"/>
                    </a:cubicBezTo>
                    <a:lnTo>
                      <a:pt x="34804" y="9524"/>
                    </a:lnTo>
                    <a:cubicBezTo>
                      <a:pt x="35014" y="10504"/>
                      <a:pt x="35295" y="11275"/>
                      <a:pt x="35505" y="12115"/>
                    </a:cubicBezTo>
                    <a:close/>
                  </a:path>
                </a:pathLst>
              </a:custGeom>
              <a:solidFill>
                <a:srgbClr val="D7DF23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Graphic 19">
                <a:extLst>
                  <a:ext uri="{FF2B5EF4-FFF2-40B4-BE49-F238E27FC236}">
                    <a16:creationId xmlns:a16="http://schemas.microsoft.com/office/drawing/2014/main" id="{FB968470-99D5-4FD7-A01F-87D4865D098B}"/>
                  </a:ext>
                </a:extLst>
              </p:cNvPr>
              <p:cNvSpPr/>
              <p:nvPr/>
            </p:nvSpPr>
            <p:spPr>
              <a:xfrm>
                <a:off x="8681965" y="4168987"/>
                <a:ext cx="219136" cy="220720"/>
              </a:xfrm>
              <a:custGeom>
                <a:avLst/>
                <a:gdLst>
                  <a:gd name="connsiteX0" fmla="*/ 589686 w 594511"/>
                  <a:gd name="connsiteY0" fmla="*/ 53146 h 598810"/>
                  <a:gd name="connsiteX1" fmla="*/ 585205 w 594511"/>
                  <a:gd name="connsiteY1" fmla="*/ 42222 h 598810"/>
                  <a:gd name="connsiteX2" fmla="*/ 554462 w 594511"/>
                  <a:gd name="connsiteY2" fmla="*/ 30667 h 598810"/>
                  <a:gd name="connsiteX3" fmla="*/ 488635 w 594511"/>
                  <a:gd name="connsiteY3" fmla="*/ 43692 h 598810"/>
                  <a:gd name="connsiteX4" fmla="*/ 488635 w 594511"/>
                  <a:gd name="connsiteY4" fmla="*/ 43692 h 598810"/>
                  <a:gd name="connsiteX5" fmla="*/ 405161 w 594511"/>
                  <a:gd name="connsiteY5" fmla="*/ 6857 h 598810"/>
                  <a:gd name="connsiteX6" fmla="*/ 404951 w 594511"/>
                  <a:gd name="connsiteY6" fmla="*/ 6787 h 598810"/>
                  <a:gd name="connsiteX7" fmla="*/ 404741 w 594511"/>
                  <a:gd name="connsiteY7" fmla="*/ 6787 h 598810"/>
                  <a:gd name="connsiteX8" fmla="*/ 326658 w 594511"/>
                  <a:gd name="connsiteY8" fmla="*/ 64 h 598810"/>
                  <a:gd name="connsiteX9" fmla="*/ 326658 w 594511"/>
                  <a:gd name="connsiteY9" fmla="*/ 64 h 598810"/>
                  <a:gd name="connsiteX10" fmla="*/ 326658 w 594511"/>
                  <a:gd name="connsiteY10" fmla="*/ 64 h 598810"/>
                  <a:gd name="connsiteX11" fmla="*/ 226517 w 594511"/>
                  <a:gd name="connsiteY11" fmla="*/ 20023 h 598810"/>
                  <a:gd name="connsiteX12" fmla="*/ 225467 w 594511"/>
                  <a:gd name="connsiteY12" fmla="*/ 20233 h 598810"/>
                  <a:gd name="connsiteX13" fmla="*/ 224907 w 594511"/>
                  <a:gd name="connsiteY13" fmla="*/ 20583 h 598810"/>
                  <a:gd name="connsiteX14" fmla="*/ 47104 w 594511"/>
                  <a:gd name="connsiteY14" fmla="*/ 142853 h 598810"/>
                  <a:gd name="connsiteX15" fmla="*/ 19442 w 594511"/>
                  <a:gd name="connsiteY15" fmla="*/ 194884 h 598810"/>
                  <a:gd name="connsiteX16" fmla="*/ 19373 w 594511"/>
                  <a:gd name="connsiteY16" fmla="*/ 194954 h 598810"/>
                  <a:gd name="connsiteX17" fmla="*/ 19373 w 594511"/>
                  <a:gd name="connsiteY17" fmla="*/ 195094 h 598810"/>
                  <a:gd name="connsiteX18" fmla="*/ 95494 w 594511"/>
                  <a:gd name="connsiteY18" fmla="*/ 598810 h 598810"/>
                  <a:gd name="connsiteX19" fmla="*/ 151937 w 594511"/>
                  <a:gd name="connsiteY19" fmla="*/ 589286 h 598810"/>
                  <a:gd name="connsiteX20" fmla="*/ 151587 w 594511"/>
                  <a:gd name="connsiteY20" fmla="*/ 589076 h 598810"/>
                  <a:gd name="connsiteX21" fmla="*/ 232750 w 594511"/>
                  <a:gd name="connsiteY21" fmla="*/ 496708 h 598810"/>
                  <a:gd name="connsiteX22" fmla="*/ 269515 w 594511"/>
                  <a:gd name="connsiteY22" fmla="*/ 362183 h 598810"/>
                  <a:gd name="connsiteX23" fmla="*/ 340034 w 594511"/>
                  <a:gd name="connsiteY23" fmla="*/ 339774 h 598810"/>
                  <a:gd name="connsiteX24" fmla="*/ 370216 w 594511"/>
                  <a:gd name="connsiteY24" fmla="*/ 411973 h 598810"/>
                  <a:gd name="connsiteX25" fmla="*/ 414895 w 594511"/>
                  <a:gd name="connsiteY25" fmla="*/ 158189 h 598810"/>
                  <a:gd name="connsiteX26" fmla="*/ 450749 w 594511"/>
                  <a:gd name="connsiteY26" fmla="*/ 127657 h 598810"/>
                  <a:gd name="connsiteX27" fmla="*/ 584154 w 594511"/>
                  <a:gd name="connsiteY27" fmla="*/ 133399 h 598810"/>
                  <a:gd name="connsiteX28" fmla="*/ 589686 w 594511"/>
                  <a:gd name="connsiteY28" fmla="*/ 53146 h 59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94511" h="598810">
                    <a:moveTo>
                      <a:pt x="589686" y="53146"/>
                    </a:moveTo>
                    <a:cubicBezTo>
                      <a:pt x="588426" y="49505"/>
                      <a:pt x="586955" y="45863"/>
                      <a:pt x="585205" y="42222"/>
                    </a:cubicBezTo>
                    <a:cubicBezTo>
                      <a:pt x="578062" y="27516"/>
                      <a:pt x="571619" y="18272"/>
                      <a:pt x="554462" y="30667"/>
                    </a:cubicBezTo>
                    <a:cubicBezTo>
                      <a:pt x="532473" y="46634"/>
                      <a:pt x="510694" y="49575"/>
                      <a:pt x="488635" y="43692"/>
                    </a:cubicBezTo>
                    <a:lnTo>
                      <a:pt x="488635" y="43692"/>
                    </a:lnTo>
                    <a:cubicBezTo>
                      <a:pt x="488635" y="43692"/>
                      <a:pt x="423298" y="12109"/>
                      <a:pt x="405161" y="6857"/>
                    </a:cubicBezTo>
                    <a:lnTo>
                      <a:pt x="404951" y="6787"/>
                    </a:lnTo>
                    <a:lnTo>
                      <a:pt x="404741" y="6787"/>
                    </a:lnTo>
                    <a:cubicBezTo>
                      <a:pt x="387864" y="1885"/>
                      <a:pt x="334782" y="-426"/>
                      <a:pt x="326658" y="64"/>
                    </a:cubicBezTo>
                    <a:lnTo>
                      <a:pt x="326658" y="64"/>
                    </a:lnTo>
                    <a:lnTo>
                      <a:pt x="326658" y="64"/>
                    </a:lnTo>
                    <a:cubicBezTo>
                      <a:pt x="290874" y="2305"/>
                      <a:pt x="257610" y="9168"/>
                      <a:pt x="226517" y="20023"/>
                    </a:cubicBezTo>
                    <a:lnTo>
                      <a:pt x="225467" y="20233"/>
                    </a:lnTo>
                    <a:lnTo>
                      <a:pt x="224907" y="20583"/>
                    </a:lnTo>
                    <a:cubicBezTo>
                      <a:pt x="150396" y="46984"/>
                      <a:pt x="98015" y="73595"/>
                      <a:pt x="47104" y="142853"/>
                    </a:cubicBezTo>
                    <a:cubicBezTo>
                      <a:pt x="40241" y="152167"/>
                      <a:pt x="24835" y="185220"/>
                      <a:pt x="19442" y="194884"/>
                    </a:cubicBezTo>
                    <a:lnTo>
                      <a:pt x="19373" y="194954"/>
                    </a:lnTo>
                    <a:lnTo>
                      <a:pt x="19373" y="195094"/>
                    </a:lnTo>
                    <a:cubicBezTo>
                      <a:pt x="-44774" y="406791"/>
                      <a:pt x="68673" y="552171"/>
                      <a:pt x="95494" y="598810"/>
                    </a:cubicBezTo>
                    <a:lnTo>
                      <a:pt x="151937" y="589286"/>
                    </a:lnTo>
                    <a:cubicBezTo>
                      <a:pt x="151797" y="589216"/>
                      <a:pt x="151727" y="589146"/>
                      <a:pt x="151587" y="589076"/>
                    </a:cubicBezTo>
                    <a:cubicBezTo>
                      <a:pt x="203338" y="576261"/>
                      <a:pt x="219445" y="536344"/>
                      <a:pt x="232750" y="496708"/>
                    </a:cubicBezTo>
                    <a:cubicBezTo>
                      <a:pt x="247526" y="452730"/>
                      <a:pt x="256630" y="406861"/>
                      <a:pt x="269515" y="362183"/>
                    </a:cubicBezTo>
                    <a:cubicBezTo>
                      <a:pt x="286462" y="303289"/>
                      <a:pt x="315454" y="283751"/>
                      <a:pt x="340034" y="339774"/>
                    </a:cubicBezTo>
                    <a:cubicBezTo>
                      <a:pt x="349488" y="361273"/>
                      <a:pt x="353620" y="386623"/>
                      <a:pt x="370216" y="411973"/>
                    </a:cubicBezTo>
                    <a:cubicBezTo>
                      <a:pt x="367625" y="331020"/>
                      <a:pt x="357121" y="223806"/>
                      <a:pt x="414895" y="158189"/>
                    </a:cubicBezTo>
                    <a:lnTo>
                      <a:pt x="450749" y="127657"/>
                    </a:lnTo>
                    <a:cubicBezTo>
                      <a:pt x="493537" y="99925"/>
                      <a:pt x="539476" y="97755"/>
                      <a:pt x="584154" y="133399"/>
                    </a:cubicBezTo>
                    <a:cubicBezTo>
                      <a:pt x="593678" y="106788"/>
                      <a:pt x="598930" y="80247"/>
                      <a:pt x="589686" y="531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Graphic 19">
                <a:extLst>
                  <a:ext uri="{FF2B5EF4-FFF2-40B4-BE49-F238E27FC236}">
                    <a16:creationId xmlns:a16="http://schemas.microsoft.com/office/drawing/2014/main" id="{C9D63BAE-D5B3-488E-B4AC-469AD38DF5A9}"/>
                  </a:ext>
                </a:extLst>
              </p:cNvPr>
              <p:cNvSpPr/>
              <p:nvPr/>
            </p:nvSpPr>
            <p:spPr>
              <a:xfrm>
                <a:off x="8129023" y="5096400"/>
                <a:ext cx="591208" cy="493820"/>
              </a:xfrm>
              <a:custGeom>
                <a:avLst/>
                <a:gdLst>
                  <a:gd name="connsiteX0" fmla="*/ 1091748 w 1603937"/>
                  <a:gd name="connsiteY0" fmla="*/ 231100 h 1339724"/>
                  <a:gd name="connsiteX1" fmla="*/ 1111006 w 1603937"/>
                  <a:gd name="connsiteY1" fmla="*/ 155469 h 1339724"/>
                  <a:gd name="connsiteX2" fmla="*/ 1050921 w 1603937"/>
                  <a:gd name="connsiteY2" fmla="*/ 54347 h 1339724"/>
                  <a:gd name="connsiteX3" fmla="*/ 847628 w 1603937"/>
                  <a:gd name="connsiteY3" fmla="*/ 2596 h 1339724"/>
                  <a:gd name="connsiteX4" fmla="*/ 746506 w 1603937"/>
                  <a:gd name="connsiteY4" fmla="*/ 62681 h 1339724"/>
                  <a:gd name="connsiteX5" fmla="*/ 727248 w 1603937"/>
                  <a:gd name="connsiteY5" fmla="*/ 138312 h 1339724"/>
                  <a:gd name="connsiteX6" fmla="*/ 249022 w 1603937"/>
                  <a:gd name="connsiteY6" fmla="*/ 16602 h 1339724"/>
                  <a:gd name="connsiteX7" fmla="*/ 0 w 1603937"/>
                  <a:gd name="connsiteY7" fmla="*/ 994833 h 1339724"/>
                  <a:gd name="connsiteX8" fmla="*/ 1354986 w 1603937"/>
                  <a:gd name="connsiteY8" fmla="*/ 1339724 h 1339724"/>
                  <a:gd name="connsiteX9" fmla="*/ 1603938 w 1603937"/>
                  <a:gd name="connsiteY9" fmla="*/ 361423 h 1339724"/>
                  <a:gd name="connsiteX10" fmla="*/ 1091748 w 1603937"/>
                  <a:gd name="connsiteY10" fmla="*/ 231100 h 1339724"/>
                  <a:gd name="connsiteX11" fmla="*/ 781170 w 1603937"/>
                  <a:gd name="connsiteY11" fmla="*/ 98185 h 1339724"/>
                  <a:gd name="connsiteX12" fmla="*/ 864154 w 1603937"/>
                  <a:gd name="connsiteY12" fmla="*/ 48885 h 1339724"/>
                  <a:gd name="connsiteX13" fmla="*/ 1015136 w 1603937"/>
                  <a:gd name="connsiteY13" fmla="*/ 87331 h 1339724"/>
                  <a:gd name="connsiteX14" fmla="*/ 1064437 w 1603937"/>
                  <a:gd name="connsiteY14" fmla="*/ 170315 h 1339724"/>
                  <a:gd name="connsiteX15" fmla="*/ 1051551 w 1603937"/>
                  <a:gd name="connsiteY15" fmla="*/ 220875 h 1339724"/>
                  <a:gd name="connsiteX16" fmla="*/ 768285 w 1603937"/>
                  <a:gd name="connsiteY16" fmla="*/ 148746 h 1339724"/>
                  <a:gd name="connsiteX17" fmla="*/ 781170 w 1603937"/>
                  <a:gd name="connsiteY17" fmla="*/ 98185 h 133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03937" h="1339724">
                    <a:moveTo>
                      <a:pt x="1091748" y="231100"/>
                    </a:moveTo>
                    <a:lnTo>
                      <a:pt x="1111006" y="155469"/>
                    </a:lnTo>
                    <a:cubicBezTo>
                      <a:pt x="1122350" y="110931"/>
                      <a:pt x="1095459" y="65692"/>
                      <a:pt x="1050921" y="54347"/>
                    </a:cubicBezTo>
                    <a:lnTo>
                      <a:pt x="847628" y="2596"/>
                    </a:lnTo>
                    <a:cubicBezTo>
                      <a:pt x="803089" y="-8749"/>
                      <a:pt x="757851" y="18142"/>
                      <a:pt x="746506" y="62681"/>
                    </a:cubicBezTo>
                    <a:lnTo>
                      <a:pt x="727248" y="138312"/>
                    </a:lnTo>
                    <a:lnTo>
                      <a:pt x="249022" y="16602"/>
                    </a:lnTo>
                    <a:lnTo>
                      <a:pt x="0" y="994833"/>
                    </a:lnTo>
                    <a:lnTo>
                      <a:pt x="1354986" y="1339724"/>
                    </a:lnTo>
                    <a:lnTo>
                      <a:pt x="1603938" y="361423"/>
                    </a:lnTo>
                    <a:lnTo>
                      <a:pt x="1091748" y="231100"/>
                    </a:lnTo>
                    <a:close/>
                    <a:moveTo>
                      <a:pt x="781170" y="98185"/>
                    </a:moveTo>
                    <a:cubicBezTo>
                      <a:pt x="790484" y="61630"/>
                      <a:pt x="827669" y="39571"/>
                      <a:pt x="864154" y="48885"/>
                    </a:cubicBezTo>
                    <a:lnTo>
                      <a:pt x="1015136" y="87331"/>
                    </a:lnTo>
                    <a:cubicBezTo>
                      <a:pt x="1051691" y="96645"/>
                      <a:pt x="1073750" y="133830"/>
                      <a:pt x="1064437" y="170315"/>
                    </a:cubicBezTo>
                    <a:lnTo>
                      <a:pt x="1051551" y="220875"/>
                    </a:lnTo>
                    <a:lnTo>
                      <a:pt x="768285" y="148746"/>
                    </a:lnTo>
                    <a:lnTo>
                      <a:pt x="781170" y="98185"/>
                    </a:lnTo>
                    <a:close/>
                  </a:path>
                </a:pathLst>
              </a:custGeom>
              <a:solidFill>
                <a:srgbClr val="000000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Graphic 19">
                <a:extLst>
                  <a:ext uri="{FF2B5EF4-FFF2-40B4-BE49-F238E27FC236}">
                    <a16:creationId xmlns:a16="http://schemas.microsoft.com/office/drawing/2014/main" id="{180F5443-AA42-42DB-8D36-EEE168270030}"/>
                  </a:ext>
                </a:extLst>
              </p:cNvPr>
              <p:cNvSpPr/>
              <p:nvPr/>
            </p:nvSpPr>
            <p:spPr>
              <a:xfrm>
                <a:off x="8436070" y="5049924"/>
                <a:ext cx="96586" cy="113631"/>
              </a:xfrm>
              <a:custGeom>
                <a:avLst/>
                <a:gdLst>
                  <a:gd name="connsiteX0" fmla="*/ 81573 w 262037"/>
                  <a:gd name="connsiteY0" fmla="*/ 0 h 308280"/>
                  <a:gd name="connsiteX1" fmla="*/ 249011 w 262037"/>
                  <a:gd name="connsiteY1" fmla="*/ 26961 h 308280"/>
                  <a:gd name="connsiteX2" fmla="*/ 260776 w 262037"/>
                  <a:gd name="connsiteY2" fmla="*/ 48880 h 308280"/>
                  <a:gd name="connsiteX3" fmla="*/ 222471 w 262037"/>
                  <a:gd name="connsiteY3" fmla="*/ 224932 h 308280"/>
                  <a:gd name="connsiteX4" fmla="*/ 198591 w 262037"/>
                  <a:gd name="connsiteY4" fmla="*/ 276613 h 308280"/>
                  <a:gd name="connsiteX5" fmla="*/ 106993 w 262037"/>
                  <a:gd name="connsiteY5" fmla="*/ 296922 h 308280"/>
                  <a:gd name="connsiteX6" fmla="*/ 4821 w 262037"/>
                  <a:gd name="connsiteY6" fmla="*/ 163937 h 308280"/>
                  <a:gd name="connsiteX7" fmla="*/ 30522 w 262037"/>
                  <a:gd name="connsiteY7" fmla="*/ 84314 h 308280"/>
                  <a:gd name="connsiteX8" fmla="*/ 81573 w 262037"/>
                  <a:gd name="connsiteY8" fmla="*/ 0 h 30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037" h="308280">
                    <a:moveTo>
                      <a:pt x="81573" y="0"/>
                    </a:moveTo>
                    <a:cubicBezTo>
                      <a:pt x="138716" y="770"/>
                      <a:pt x="191938" y="25490"/>
                      <a:pt x="249011" y="26961"/>
                    </a:cubicBezTo>
                    <a:cubicBezTo>
                      <a:pt x="264908" y="27381"/>
                      <a:pt x="262527" y="37115"/>
                      <a:pt x="260776" y="48880"/>
                    </a:cubicBezTo>
                    <a:cubicBezTo>
                      <a:pt x="251953" y="108474"/>
                      <a:pt x="241869" y="167719"/>
                      <a:pt x="222471" y="224932"/>
                    </a:cubicBezTo>
                    <a:cubicBezTo>
                      <a:pt x="219879" y="232635"/>
                      <a:pt x="205804" y="266739"/>
                      <a:pt x="198591" y="276613"/>
                    </a:cubicBezTo>
                    <a:cubicBezTo>
                      <a:pt x="175201" y="308897"/>
                      <a:pt x="140537" y="318000"/>
                      <a:pt x="106993" y="296922"/>
                    </a:cubicBezTo>
                    <a:cubicBezTo>
                      <a:pt x="56923" y="265409"/>
                      <a:pt x="23729" y="219890"/>
                      <a:pt x="4821" y="163937"/>
                    </a:cubicBezTo>
                    <a:cubicBezTo>
                      <a:pt x="-6313" y="131024"/>
                      <a:pt x="1670" y="101472"/>
                      <a:pt x="30522" y="84314"/>
                    </a:cubicBezTo>
                    <a:cubicBezTo>
                      <a:pt x="64066" y="64286"/>
                      <a:pt x="77861" y="36135"/>
                      <a:pt x="81573" y="0"/>
                    </a:cubicBezTo>
                    <a:close/>
                  </a:path>
                </a:pathLst>
              </a:custGeom>
              <a:solidFill>
                <a:srgbClr val="F6BB9B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9" name="Freeform: Shape 3">
            <a:extLst>
              <a:ext uri="{FF2B5EF4-FFF2-40B4-BE49-F238E27FC236}">
                <a16:creationId xmlns:a16="http://schemas.microsoft.com/office/drawing/2014/main" id="{36288923-9B08-428A-A838-B2FD35BB55ED}"/>
              </a:ext>
            </a:extLst>
          </p:cNvPr>
          <p:cNvSpPr/>
          <p:nvPr/>
        </p:nvSpPr>
        <p:spPr>
          <a:xfrm>
            <a:off x="9978488" y="1051256"/>
            <a:ext cx="1631076" cy="1018149"/>
          </a:xfrm>
          <a:custGeom>
            <a:avLst/>
            <a:gdLst>
              <a:gd name="connsiteX0" fmla="*/ 0 w 6857999"/>
              <a:gd name="connsiteY0" fmla="*/ 385763 h 4280892"/>
              <a:gd name="connsiteX1" fmla="*/ 0 w 6857999"/>
              <a:gd name="connsiteY1" fmla="*/ 294680 h 4280892"/>
              <a:gd name="connsiteX2" fmla="*/ 19288 w 6857999"/>
              <a:gd name="connsiteY2" fmla="*/ 183773 h 4280892"/>
              <a:gd name="connsiteX3" fmla="*/ 31075 w 6857999"/>
              <a:gd name="connsiteY3" fmla="*/ 199846 h 4280892"/>
              <a:gd name="connsiteX4" fmla="*/ 38040 w 6857999"/>
              <a:gd name="connsiteY4" fmla="*/ 311825 h 4280892"/>
              <a:gd name="connsiteX5" fmla="*/ 56793 w 6857999"/>
              <a:gd name="connsiteY5" fmla="*/ 392192 h 4280892"/>
              <a:gd name="connsiteX6" fmla="*/ 106085 w 6857999"/>
              <a:gd name="connsiteY6" fmla="*/ 413623 h 4280892"/>
              <a:gd name="connsiteX7" fmla="*/ 169843 w 6857999"/>
              <a:gd name="connsiteY7" fmla="*/ 380941 h 4280892"/>
              <a:gd name="connsiteX8" fmla="*/ 362188 w 6857999"/>
              <a:gd name="connsiteY8" fmla="*/ 227707 h 4280892"/>
              <a:gd name="connsiteX9" fmla="*/ 648295 w 6857999"/>
              <a:gd name="connsiteY9" fmla="*/ 0 h 4280892"/>
              <a:gd name="connsiteX10" fmla="*/ 685800 w 6857999"/>
              <a:gd name="connsiteY10" fmla="*/ 0 h 4280892"/>
              <a:gd name="connsiteX11" fmla="*/ 727591 w 6857999"/>
              <a:gd name="connsiteY11" fmla="*/ 27325 h 4280892"/>
              <a:gd name="connsiteX12" fmla="*/ 750094 w 6857999"/>
              <a:gd name="connsiteY12" fmla="*/ 152698 h 4280892"/>
              <a:gd name="connsiteX13" fmla="*/ 643473 w 6857999"/>
              <a:gd name="connsiteY13" fmla="*/ 530423 h 4280892"/>
              <a:gd name="connsiteX14" fmla="*/ 752773 w 6857999"/>
              <a:gd name="connsiteY14" fmla="*/ 862608 h 4280892"/>
              <a:gd name="connsiteX15" fmla="*/ 1143893 w 6857999"/>
              <a:gd name="connsiteY15" fmla="*/ 1106388 h 4280892"/>
              <a:gd name="connsiteX16" fmla="*/ 1171754 w 6857999"/>
              <a:gd name="connsiteY16" fmla="*/ 1099959 h 4280892"/>
              <a:gd name="connsiteX17" fmla="*/ 1309449 w 6857999"/>
              <a:gd name="connsiteY17" fmla="*/ 1012627 h 4280892"/>
              <a:gd name="connsiteX18" fmla="*/ 1481971 w 6857999"/>
              <a:gd name="connsiteY18" fmla="*/ 971907 h 4280892"/>
              <a:gd name="connsiteX19" fmla="*/ 1717715 w 6857999"/>
              <a:gd name="connsiteY19" fmla="*/ 966549 h 4280892"/>
              <a:gd name="connsiteX20" fmla="*/ 2466201 w 6857999"/>
              <a:gd name="connsiteY20" fmla="*/ 872788 h 4280892"/>
              <a:gd name="connsiteX21" fmla="*/ 2814995 w 6857999"/>
              <a:gd name="connsiteY21" fmla="*/ 758131 h 4280892"/>
              <a:gd name="connsiteX22" fmla="*/ 2988052 w 6857999"/>
              <a:gd name="connsiteY22" fmla="*/ 681514 h 4280892"/>
              <a:gd name="connsiteX23" fmla="*/ 3538835 w 6857999"/>
              <a:gd name="connsiteY23" fmla="*/ 482203 h 4280892"/>
              <a:gd name="connsiteX24" fmla="*/ 4148554 w 6857999"/>
              <a:gd name="connsiteY24" fmla="*/ 397550 h 4280892"/>
              <a:gd name="connsiteX25" fmla="*/ 4542889 w 6857999"/>
              <a:gd name="connsiteY25" fmla="*/ 503634 h 4280892"/>
              <a:gd name="connsiteX26" fmla="*/ 5078671 w 6857999"/>
              <a:gd name="connsiteY26" fmla="*/ 733485 h 4280892"/>
              <a:gd name="connsiteX27" fmla="*/ 5504617 w 6857999"/>
              <a:gd name="connsiteY27" fmla="*/ 1057096 h 4280892"/>
              <a:gd name="connsiteX28" fmla="*/ 5889307 w 6857999"/>
              <a:gd name="connsiteY28" fmla="*/ 1495901 h 4280892"/>
              <a:gd name="connsiteX29" fmla="*/ 5910739 w 6857999"/>
              <a:gd name="connsiteY29" fmla="*/ 1520547 h 4280892"/>
              <a:gd name="connsiteX30" fmla="*/ 6204347 w 6857999"/>
              <a:gd name="connsiteY30" fmla="*/ 1357670 h 4280892"/>
              <a:gd name="connsiteX31" fmla="*/ 6438483 w 6857999"/>
              <a:gd name="connsiteY31" fmla="*/ 1313200 h 4280892"/>
              <a:gd name="connsiteX32" fmla="*/ 6787813 w 6857999"/>
              <a:gd name="connsiteY32" fmla="*/ 1247299 h 4280892"/>
              <a:gd name="connsiteX33" fmla="*/ 6858000 w 6857999"/>
              <a:gd name="connsiteY33" fmla="*/ 1232833 h 4280892"/>
              <a:gd name="connsiteX34" fmla="*/ 6858000 w 6857999"/>
              <a:gd name="connsiteY34" fmla="*/ 1243548 h 4280892"/>
              <a:gd name="connsiteX35" fmla="*/ 6701016 w 6857999"/>
              <a:gd name="connsiteY35" fmla="*/ 1390352 h 4280892"/>
              <a:gd name="connsiteX36" fmla="*/ 6473309 w 6857999"/>
              <a:gd name="connsiteY36" fmla="*/ 1482507 h 4280892"/>
              <a:gd name="connsiteX37" fmla="*/ 6267033 w 6857999"/>
              <a:gd name="connsiteY37" fmla="*/ 1586448 h 4280892"/>
              <a:gd name="connsiteX38" fmla="*/ 6249353 w 6857999"/>
              <a:gd name="connsiteY38" fmla="*/ 1602522 h 4280892"/>
              <a:gd name="connsiteX39" fmla="*/ 6377405 w 6857999"/>
              <a:gd name="connsiteY39" fmla="*/ 1627168 h 4280892"/>
              <a:gd name="connsiteX40" fmla="*/ 6774418 w 6857999"/>
              <a:gd name="connsiteY40" fmla="*/ 1617524 h 4280892"/>
              <a:gd name="connsiteX41" fmla="*/ 6791563 w 6857999"/>
              <a:gd name="connsiteY41" fmla="*/ 1618595 h 4280892"/>
              <a:gd name="connsiteX42" fmla="*/ 6787277 w 6857999"/>
              <a:gd name="connsiteY42" fmla="*/ 1640027 h 4280892"/>
              <a:gd name="connsiteX43" fmla="*/ 6644223 w 6857999"/>
              <a:gd name="connsiteY43" fmla="*/ 1735931 h 4280892"/>
              <a:gd name="connsiteX44" fmla="*/ 6345258 w 6857999"/>
              <a:gd name="connsiteY44" fmla="*/ 1795403 h 4280892"/>
              <a:gd name="connsiteX45" fmla="*/ 6196310 w 6857999"/>
              <a:gd name="connsiteY45" fmla="*/ 1828621 h 4280892"/>
              <a:gd name="connsiteX46" fmla="*/ 6195775 w 6857999"/>
              <a:gd name="connsiteY46" fmla="*/ 1835587 h 4280892"/>
              <a:gd name="connsiteX47" fmla="*/ 6201668 w 6857999"/>
              <a:gd name="connsiteY47" fmla="*/ 1844695 h 4280892"/>
              <a:gd name="connsiteX48" fmla="*/ 6279356 w 6857999"/>
              <a:gd name="connsiteY48" fmla="*/ 2128659 h 4280892"/>
              <a:gd name="connsiteX49" fmla="*/ 6220956 w 6857999"/>
              <a:gd name="connsiteY49" fmla="*/ 2187059 h 4280892"/>
              <a:gd name="connsiteX50" fmla="*/ 6104692 w 6857999"/>
              <a:gd name="connsiteY50" fmla="*/ 2246531 h 4280892"/>
              <a:gd name="connsiteX51" fmla="*/ 5831443 w 6857999"/>
              <a:gd name="connsiteY51" fmla="*/ 2595860 h 4280892"/>
              <a:gd name="connsiteX52" fmla="*/ 5682496 w 6857999"/>
              <a:gd name="connsiteY52" fmla="*/ 2894826 h 4280892"/>
              <a:gd name="connsiteX53" fmla="*/ 5555516 w 6857999"/>
              <a:gd name="connsiteY53" fmla="*/ 2977872 h 4280892"/>
              <a:gd name="connsiteX54" fmla="*/ 5404425 w 6857999"/>
              <a:gd name="connsiteY54" fmla="*/ 2959120 h 4280892"/>
              <a:gd name="connsiteX55" fmla="*/ 5351919 w 6857999"/>
              <a:gd name="connsiteY55" fmla="*/ 2967157 h 4280892"/>
              <a:gd name="connsiteX56" fmla="*/ 5217438 w 6857999"/>
              <a:gd name="connsiteY56" fmla="*/ 2914650 h 4280892"/>
              <a:gd name="connsiteX57" fmla="*/ 5168682 w 6857999"/>
              <a:gd name="connsiteY57" fmla="*/ 2826246 h 4280892"/>
              <a:gd name="connsiteX58" fmla="*/ 5089922 w 6857999"/>
              <a:gd name="connsiteY58" fmla="*/ 2592110 h 4280892"/>
              <a:gd name="connsiteX59" fmla="*/ 5090993 w 6857999"/>
              <a:gd name="connsiteY59" fmla="*/ 2573357 h 4280892"/>
              <a:gd name="connsiteX60" fmla="*/ 5060990 w 6857999"/>
              <a:gd name="connsiteY60" fmla="*/ 2535853 h 4280892"/>
              <a:gd name="connsiteX61" fmla="*/ 4976336 w 6857999"/>
              <a:gd name="connsiteY61" fmla="*/ 2532102 h 4280892"/>
              <a:gd name="connsiteX62" fmla="*/ 4941510 w 6857999"/>
              <a:gd name="connsiteY62" fmla="*/ 2543889 h 4280892"/>
              <a:gd name="connsiteX63" fmla="*/ 4831675 w 6857999"/>
              <a:gd name="connsiteY63" fmla="*/ 2641937 h 4280892"/>
              <a:gd name="connsiteX64" fmla="*/ 4483954 w 6857999"/>
              <a:gd name="connsiteY64" fmla="*/ 2746415 h 4280892"/>
              <a:gd name="connsiteX65" fmla="*/ 4415909 w 6857999"/>
              <a:gd name="connsiteY65" fmla="*/ 2740521 h 4280892"/>
              <a:gd name="connsiteX66" fmla="*/ 4428768 w 6857999"/>
              <a:gd name="connsiteY66" fmla="*/ 2784455 h 4280892"/>
              <a:gd name="connsiteX67" fmla="*/ 4543425 w 6857999"/>
              <a:gd name="connsiteY67" fmla="*/ 3031450 h 4280892"/>
              <a:gd name="connsiteX68" fmla="*/ 4561106 w 6857999"/>
              <a:gd name="connsiteY68" fmla="*/ 3171825 h 4280892"/>
              <a:gd name="connsiteX69" fmla="*/ 4536460 w 6857999"/>
              <a:gd name="connsiteY69" fmla="*/ 3566160 h 4280892"/>
              <a:gd name="connsiteX70" fmla="*/ 4512885 w 6857999"/>
              <a:gd name="connsiteY70" fmla="*/ 3666351 h 4280892"/>
              <a:gd name="connsiteX71" fmla="*/ 4464665 w 6857999"/>
              <a:gd name="connsiteY71" fmla="*/ 3719929 h 4280892"/>
              <a:gd name="connsiteX72" fmla="*/ 4225707 w 6857999"/>
              <a:gd name="connsiteY72" fmla="*/ 3939064 h 4280892"/>
              <a:gd name="connsiteX73" fmla="*/ 4172664 w 6857999"/>
              <a:gd name="connsiteY73" fmla="*/ 3994249 h 4280892"/>
              <a:gd name="connsiteX74" fmla="*/ 4166235 w 6857999"/>
              <a:gd name="connsiteY74" fmla="*/ 3958352 h 4280892"/>
              <a:gd name="connsiteX75" fmla="*/ 4151769 w 6857999"/>
              <a:gd name="connsiteY75" fmla="*/ 3836194 h 4280892"/>
              <a:gd name="connsiteX76" fmla="*/ 4193560 w 6857999"/>
              <a:gd name="connsiteY76" fmla="*/ 3699034 h 4280892"/>
              <a:gd name="connsiteX77" fmla="*/ 4251424 w 6857999"/>
              <a:gd name="connsiteY77" fmla="*/ 3642241 h 4280892"/>
              <a:gd name="connsiteX78" fmla="*/ 4287857 w 6857999"/>
              <a:gd name="connsiteY78" fmla="*/ 3568839 h 4280892"/>
              <a:gd name="connsiteX79" fmla="*/ 4299109 w 6857999"/>
              <a:gd name="connsiteY79" fmla="*/ 3544729 h 4280892"/>
              <a:gd name="connsiteX80" fmla="*/ 4343579 w 6857999"/>
              <a:gd name="connsiteY80" fmla="*/ 3332560 h 4280892"/>
              <a:gd name="connsiteX81" fmla="*/ 4320004 w 6857999"/>
              <a:gd name="connsiteY81" fmla="*/ 3237726 h 4280892"/>
              <a:gd name="connsiteX82" fmla="*/ 3988891 w 6857999"/>
              <a:gd name="connsiteY82" fmla="*/ 2902327 h 4280892"/>
              <a:gd name="connsiteX83" fmla="*/ 3910131 w 6857999"/>
              <a:gd name="connsiteY83" fmla="*/ 2934474 h 4280892"/>
              <a:gd name="connsiteX84" fmla="*/ 3910667 w 6857999"/>
              <a:gd name="connsiteY84" fmla="*/ 3173432 h 4280892"/>
              <a:gd name="connsiteX85" fmla="*/ 3930491 w 6857999"/>
              <a:gd name="connsiteY85" fmla="*/ 3329345 h 4280892"/>
              <a:gd name="connsiteX86" fmla="*/ 3931027 w 6857999"/>
              <a:gd name="connsiteY86" fmla="*/ 3424714 h 4280892"/>
              <a:gd name="connsiteX87" fmla="*/ 3949779 w 6857999"/>
              <a:gd name="connsiteY87" fmla="*/ 3727430 h 4280892"/>
              <a:gd name="connsiteX88" fmla="*/ 4055864 w 6857999"/>
              <a:gd name="connsiteY88" fmla="*/ 3990499 h 4280892"/>
              <a:gd name="connsiteX89" fmla="*/ 4074616 w 6857999"/>
              <a:gd name="connsiteY89" fmla="*/ 4015681 h 4280892"/>
              <a:gd name="connsiteX90" fmla="*/ 4225171 w 6857999"/>
              <a:gd name="connsiteY90" fmla="*/ 4152305 h 4280892"/>
              <a:gd name="connsiteX91" fmla="*/ 4225171 w 6857999"/>
              <a:gd name="connsiteY91" fmla="*/ 4191953 h 4280892"/>
              <a:gd name="connsiteX92" fmla="*/ 4086939 w 6857999"/>
              <a:gd name="connsiteY92" fmla="*/ 4230529 h 4280892"/>
              <a:gd name="connsiteX93" fmla="*/ 3892986 w 6857999"/>
              <a:gd name="connsiteY93" fmla="*/ 4178558 h 4280892"/>
              <a:gd name="connsiteX94" fmla="*/ 3863518 w 6857999"/>
              <a:gd name="connsiteY94" fmla="*/ 4149090 h 4280892"/>
              <a:gd name="connsiteX95" fmla="*/ 3807797 w 6857999"/>
              <a:gd name="connsiteY95" fmla="*/ 4004429 h 4280892"/>
              <a:gd name="connsiteX96" fmla="*/ 3767614 w 6857999"/>
              <a:gd name="connsiteY96" fmla="*/ 3960495 h 4280892"/>
              <a:gd name="connsiteX97" fmla="*/ 3746183 w 6857999"/>
              <a:gd name="connsiteY97" fmla="*/ 3930491 h 4280892"/>
              <a:gd name="connsiteX98" fmla="*/ 3727966 w 6857999"/>
              <a:gd name="connsiteY98" fmla="*/ 3687782 h 4280892"/>
              <a:gd name="connsiteX99" fmla="*/ 3690461 w 6857999"/>
              <a:gd name="connsiteY99" fmla="*/ 3505617 h 4280892"/>
              <a:gd name="connsiteX100" fmla="*/ 3476149 w 6857999"/>
              <a:gd name="connsiteY100" fmla="*/ 2923222 h 4280892"/>
              <a:gd name="connsiteX101" fmla="*/ 3432751 w 6857999"/>
              <a:gd name="connsiteY101" fmla="*/ 2828925 h 4280892"/>
              <a:gd name="connsiteX102" fmla="*/ 3368457 w 6857999"/>
              <a:gd name="connsiteY102" fmla="*/ 2785527 h 4280892"/>
              <a:gd name="connsiteX103" fmla="*/ 3328273 w 6857999"/>
              <a:gd name="connsiteY103" fmla="*/ 2774811 h 4280892"/>
              <a:gd name="connsiteX104" fmla="*/ 3157359 w 6857999"/>
              <a:gd name="connsiteY104" fmla="*/ 2706231 h 4280892"/>
              <a:gd name="connsiteX105" fmla="*/ 2484953 w 6857999"/>
              <a:gd name="connsiteY105" fmla="*/ 2652653 h 4280892"/>
              <a:gd name="connsiteX106" fmla="*/ 2442627 w 6857999"/>
              <a:gd name="connsiteY106" fmla="*/ 2677835 h 4280892"/>
              <a:gd name="connsiteX107" fmla="*/ 2341364 w 6857999"/>
              <a:gd name="connsiteY107" fmla="*/ 2756059 h 4280892"/>
              <a:gd name="connsiteX108" fmla="*/ 2299573 w 6857999"/>
              <a:gd name="connsiteY108" fmla="*/ 2765703 h 4280892"/>
              <a:gd name="connsiteX109" fmla="*/ 2062758 w 6857999"/>
              <a:gd name="connsiteY109" fmla="*/ 2899112 h 4280892"/>
              <a:gd name="connsiteX110" fmla="*/ 1831836 w 6857999"/>
              <a:gd name="connsiteY110" fmla="*/ 3102174 h 4280892"/>
              <a:gd name="connsiteX111" fmla="*/ 1720394 w 6857999"/>
              <a:gd name="connsiteY111" fmla="*/ 3237191 h 4280892"/>
              <a:gd name="connsiteX112" fmla="*/ 1637348 w 6857999"/>
              <a:gd name="connsiteY112" fmla="*/ 3454182 h 4280892"/>
              <a:gd name="connsiteX113" fmla="*/ 1635740 w 6857999"/>
              <a:gd name="connsiteY113" fmla="*/ 3516332 h 4280892"/>
              <a:gd name="connsiteX114" fmla="*/ 1660922 w 6857999"/>
              <a:gd name="connsiteY114" fmla="*/ 3686711 h 4280892"/>
              <a:gd name="connsiteX115" fmla="*/ 1662529 w 6857999"/>
              <a:gd name="connsiteY115" fmla="*/ 3777794 h 4280892"/>
              <a:gd name="connsiteX116" fmla="*/ 1677531 w 6857999"/>
              <a:gd name="connsiteY116" fmla="*/ 3867269 h 4280892"/>
              <a:gd name="connsiteX117" fmla="*/ 1893987 w 6857999"/>
              <a:gd name="connsiteY117" fmla="*/ 4141054 h 4280892"/>
              <a:gd name="connsiteX118" fmla="*/ 1919168 w 6857999"/>
              <a:gd name="connsiteY118" fmla="*/ 4159270 h 4280892"/>
              <a:gd name="connsiteX119" fmla="*/ 1605201 w 6857999"/>
              <a:gd name="connsiteY119" fmla="*/ 4178558 h 4280892"/>
              <a:gd name="connsiteX120" fmla="*/ 1570911 w 6857999"/>
              <a:gd name="connsiteY120" fmla="*/ 4147483 h 4280892"/>
              <a:gd name="connsiteX121" fmla="*/ 1574125 w 6857999"/>
              <a:gd name="connsiteY121" fmla="*/ 4143732 h 4280892"/>
              <a:gd name="connsiteX122" fmla="*/ 1555373 w 6857999"/>
              <a:gd name="connsiteY122" fmla="*/ 4139982 h 4280892"/>
              <a:gd name="connsiteX123" fmla="*/ 1541443 w 6857999"/>
              <a:gd name="connsiteY123" fmla="*/ 4083725 h 4280892"/>
              <a:gd name="connsiteX124" fmla="*/ 1500723 w 6857999"/>
              <a:gd name="connsiteY124" fmla="*/ 4021038 h 4280892"/>
              <a:gd name="connsiteX125" fmla="*/ 1456789 w 6857999"/>
              <a:gd name="connsiteY125" fmla="*/ 4006037 h 4280892"/>
              <a:gd name="connsiteX126" fmla="*/ 1423571 w 6857999"/>
              <a:gd name="connsiteY126" fmla="*/ 3982462 h 4280892"/>
              <a:gd name="connsiteX127" fmla="*/ 1386066 w 6857999"/>
              <a:gd name="connsiteY127" fmla="*/ 3507224 h 4280892"/>
              <a:gd name="connsiteX128" fmla="*/ 1305163 w 6857999"/>
              <a:gd name="connsiteY128" fmla="*/ 3120390 h 4280892"/>
              <a:gd name="connsiteX129" fmla="*/ 1311592 w 6857999"/>
              <a:gd name="connsiteY129" fmla="*/ 2960192 h 4280892"/>
              <a:gd name="connsiteX130" fmla="*/ 1336238 w 6857999"/>
              <a:gd name="connsiteY130" fmla="*/ 2907149 h 4280892"/>
              <a:gd name="connsiteX131" fmla="*/ 1024949 w 6857999"/>
              <a:gd name="connsiteY131" fmla="*/ 3154144 h 4280892"/>
              <a:gd name="connsiteX132" fmla="*/ 805815 w 6857999"/>
              <a:gd name="connsiteY132" fmla="*/ 3474006 h 4280892"/>
              <a:gd name="connsiteX133" fmla="*/ 685800 w 6857999"/>
              <a:gd name="connsiteY133" fmla="*/ 4048363 h 4280892"/>
              <a:gd name="connsiteX134" fmla="*/ 712589 w 6857999"/>
              <a:gd name="connsiteY134" fmla="*/ 4132481 h 4280892"/>
              <a:gd name="connsiteX135" fmla="*/ 764024 w 6857999"/>
              <a:gd name="connsiteY135" fmla="*/ 4197846 h 4280892"/>
              <a:gd name="connsiteX136" fmla="*/ 742057 w 6857999"/>
              <a:gd name="connsiteY136" fmla="*/ 4278749 h 4280892"/>
              <a:gd name="connsiteX137" fmla="*/ 738842 w 6857999"/>
              <a:gd name="connsiteY137" fmla="*/ 4282500 h 4280892"/>
              <a:gd name="connsiteX138" fmla="*/ 599539 w 6857999"/>
              <a:gd name="connsiteY138" fmla="*/ 4282500 h 4280892"/>
              <a:gd name="connsiteX139" fmla="*/ 541139 w 6857999"/>
              <a:gd name="connsiteY139" fmla="*/ 4276070 h 4280892"/>
              <a:gd name="connsiteX140" fmla="*/ 403979 w 6857999"/>
              <a:gd name="connsiteY140" fmla="*/ 4203204 h 4280892"/>
              <a:gd name="connsiteX141" fmla="*/ 398085 w 6857999"/>
              <a:gd name="connsiteY141" fmla="*/ 4170522 h 4280892"/>
              <a:gd name="connsiteX142" fmla="*/ 410944 w 6857999"/>
              <a:gd name="connsiteY142" fmla="*/ 4008180 h 4280892"/>
              <a:gd name="connsiteX143" fmla="*/ 353080 w 6857999"/>
              <a:gd name="connsiteY143" fmla="*/ 3991570 h 4280892"/>
              <a:gd name="connsiteX144" fmla="*/ 399693 w 6857999"/>
              <a:gd name="connsiteY144" fmla="*/ 3905310 h 4280892"/>
              <a:gd name="connsiteX145" fmla="*/ 541139 w 6857999"/>
              <a:gd name="connsiteY145" fmla="*/ 3482578 h 4280892"/>
              <a:gd name="connsiteX146" fmla="*/ 564178 w 6857999"/>
              <a:gd name="connsiteY146" fmla="*/ 3209330 h 4280892"/>
              <a:gd name="connsiteX147" fmla="*/ 557748 w 6857999"/>
              <a:gd name="connsiteY147" fmla="*/ 3033058 h 4280892"/>
              <a:gd name="connsiteX148" fmla="*/ 622042 w 6857999"/>
              <a:gd name="connsiteY148" fmla="*/ 2901256 h 4280892"/>
              <a:gd name="connsiteX149" fmla="*/ 715268 w 6857999"/>
              <a:gd name="connsiteY149" fmla="*/ 2820888 h 4280892"/>
              <a:gd name="connsiteX150" fmla="*/ 846534 w 6857999"/>
              <a:gd name="connsiteY150" fmla="*/ 2607112 h 4280892"/>
              <a:gd name="connsiteX151" fmla="*/ 851892 w 6857999"/>
              <a:gd name="connsiteY151" fmla="*/ 2301716 h 4280892"/>
              <a:gd name="connsiteX152" fmla="*/ 805279 w 6857999"/>
              <a:gd name="connsiteY152" fmla="*/ 2109371 h 4280892"/>
              <a:gd name="connsiteX153" fmla="*/ 804208 w 6857999"/>
              <a:gd name="connsiteY153" fmla="*/ 1676460 h 4280892"/>
              <a:gd name="connsiteX154" fmla="*/ 956905 w 6857999"/>
              <a:gd name="connsiteY154" fmla="*/ 1347490 h 4280892"/>
              <a:gd name="connsiteX155" fmla="*/ 973515 w 6857999"/>
              <a:gd name="connsiteY155" fmla="*/ 1320165 h 4280892"/>
              <a:gd name="connsiteX156" fmla="*/ 755452 w 6857999"/>
              <a:gd name="connsiteY156" fmla="*/ 1093530 h 4280892"/>
              <a:gd name="connsiteX157" fmla="*/ 543282 w 6857999"/>
              <a:gd name="connsiteY157" fmla="*/ 832604 h 4280892"/>
              <a:gd name="connsiteX158" fmla="*/ 495598 w 6857999"/>
              <a:gd name="connsiteY158" fmla="*/ 397014 h 4280892"/>
              <a:gd name="connsiteX159" fmla="*/ 557748 w 6857999"/>
              <a:gd name="connsiteY159" fmla="*/ 220206 h 4280892"/>
              <a:gd name="connsiteX160" fmla="*/ 536853 w 6857999"/>
              <a:gd name="connsiteY160" fmla="*/ 234136 h 4280892"/>
              <a:gd name="connsiteX161" fmla="*/ 378797 w 6857999"/>
              <a:gd name="connsiteY161" fmla="*/ 344507 h 4280892"/>
              <a:gd name="connsiteX162" fmla="*/ 165556 w 6857999"/>
              <a:gd name="connsiteY162" fmla="*/ 466130 h 4280892"/>
              <a:gd name="connsiteX163" fmla="*/ 2679 w 6857999"/>
              <a:gd name="connsiteY163" fmla="*/ 389513 h 4280892"/>
              <a:gd name="connsiteX164" fmla="*/ 0 w 6857999"/>
              <a:gd name="connsiteY164" fmla="*/ 385763 h 428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6857999" h="4280892">
                <a:moveTo>
                  <a:pt x="0" y="385763"/>
                </a:moveTo>
                <a:cubicBezTo>
                  <a:pt x="0" y="355223"/>
                  <a:pt x="0" y="325219"/>
                  <a:pt x="0" y="294680"/>
                </a:cubicBezTo>
                <a:cubicBezTo>
                  <a:pt x="6429" y="259318"/>
                  <a:pt x="12323" y="223957"/>
                  <a:pt x="19288" y="183773"/>
                </a:cubicBezTo>
                <a:cubicBezTo>
                  <a:pt x="23039" y="188595"/>
                  <a:pt x="30540" y="193953"/>
                  <a:pt x="31075" y="199846"/>
                </a:cubicBezTo>
                <a:cubicBezTo>
                  <a:pt x="34290" y="237351"/>
                  <a:pt x="33754" y="274856"/>
                  <a:pt x="38040" y="311825"/>
                </a:cubicBezTo>
                <a:cubicBezTo>
                  <a:pt x="41255" y="339150"/>
                  <a:pt x="47685" y="365939"/>
                  <a:pt x="56793" y="392192"/>
                </a:cubicBezTo>
                <a:cubicBezTo>
                  <a:pt x="64294" y="414695"/>
                  <a:pt x="83046" y="423803"/>
                  <a:pt x="106085" y="413623"/>
                </a:cubicBezTo>
                <a:cubicBezTo>
                  <a:pt x="128052" y="403979"/>
                  <a:pt x="151090" y="395407"/>
                  <a:pt x="169843" y="380941"/>
                </a:cubicBezTo>
                <a:cubicBezTo>
                  <a:pt x="235208" y="331113"/>
                  <a:pt x="298966" y="279678"/>
                  <a:pt x="362188" y="227707"/>
                </a:cubicBezTo>
                <a:cubicBezTo>
                  <a:pt x="457021" y="150555"/>
                  <a:pt x="541139" y="61079"/>
                  <a:pt x="648295" y="0"/>
                </a:cubicBezTo>
                <a:cubicBezTo>
                  <a:pt x="660618" y="0"/>
                  <a:pt x="673477" y="0"/>
                  <a:pt x="685800" y="0"/>
                </a:cubicBezTo>
                <a:cubicBezTo>
                  <a:pt x="699730" y="9108"/>
                  <a:pt x="715804" y="16073"/>
                  <a:pt x="727591" y="27325"/>
                </a:cubicBezTo>
                <a:cubicBezTo>
                  <a:pt x="764560" y="63222"/>
                  <a:pt x="767775" y="105013"/>
                  <a:pt x="750094" y="152698"/>
                </a:cubicBezTo>
                <a:cubicBezTo>
                  <a:pt x="705088" y="275927"/>
                  <a:pt x="664905" y="400229"/>
                  <a:pt x="643473" y="530423"/>
                </a:cubicBezTo>
                <a:cubicBezTo>
                  <a:pt x="622042" y="662226"/>
                  <a:pt x="654725" y="771525"/>
                  <a:pt x="752773" y="862608"/>
                </a:cubicBezTo>
                <a:cubicBezTo>
                  <a:pt x="867430" y="969228"/>
                  <a:pt x="1002983" y="1042630"/>
                  <a:pt x="1143893" y="1106388"/>
                </a:cubicBezTo>
                <a:cubicBezTo>
                  <a:pt x="1150858" y="1109603"/>
                  <a:pt x="1163717" y="1104781"/>
                  <a:pt x="1171754" y="1099959"/>
                </a:cubicBezTo>
                <a:cubicBezTo>
                  <a:pt x="1217831" y="1071027"/>
                  <a:pt x="1262301" y="1038880"/>
                  <a:pt x="1309449" y="1012627"/>
                </a:cubicBezTo>
                <a:cubicBezTo>
                  <a:pt x="1362492" y="983159"/>
                  <a:pt x="1419820" y="970836"/>
                  <a:pt x="1481971" y="971907"/>
                </a:cubicBezTo>
                <a:cubicBezTo>
                  <a:pt x="1560195" y="973515"/>
                  <a:pt x="1638955" y="970836"/>
                  <a:pt x="1717715" y="966549"/>
                </a:cubicBezTo>
                <a:cubicBezTo>
                  <a:pt x="1969532" y="953155"/>
                  <a:pt x="2218134" y="916186"/>
                  <a:pt x="2466201" y="872788"/>
                </a:cubicBezTo>
                <a:cubicBezTo>
                  <a:pt x="2588359" y="851356"/>
                  <a:pt x="2705695" y="817602"/>
                  <a:pt x="2814995" y="758131"/>
                </a:cubicBezTo>
                <a:cubicBezTo>
                  <a:pt x="2870180" y="728127"/>
                  <a:pt x="2928580" y="700802"/>
                  <a:pt x="2988052" y="681514"/>
                </a:cubicBezTo>
                <a:cubicBezTo>
                  <a:pt x="3173432" y="620435"/>
                  <a:pt x="3361492" y="566321"/>
                  <a:pt x="3538835" y="482203"/>
                </a:cubicBezTo>
                <a:cubicBezTo>
                  <a:pt x="3733324" y="390049"/>
                  <a:pt x="3939064" y="375047"/>
                  <a:pt x="4148554" y="397550"/>
                </a:cubicBezTo>
                <a:cubicBezTo>
                  <a:pt x="4285178" y="412016"/>
                  <a:pt x="4415909" y="452199"/>
                  <a:pt x="4542889" y="503634"/>
                </a:cubicBezTo>
                <a:cubicBezTo>
                  <a:pt x="4722912" y="577036"/>
                  <a:pt x="4905613" y="641866"/>
                  <a:pt x="5078671" y="733485"/>
                </a:cubicBezTo>
                <a:cubicBezTo>
                  <a:pt x="5239941" y="818674"/>
                  <a:pt x="5383530" y="922615"/>
                  <a:pt x="5504617" y="1057096"/>
                </a:cubicBezTo>
                <a:cubicBezTo>
                  <a:pt x="5635348" y="1201222"/>
                  <a:pt x="5761256" y="1349633"/>
                  <a:pt x="5889307" y="1495901"/>
                </a:cubicBezTo>
                <a:cubicBezTo>
                  <a:pt x="5896273" y="1503402"/>
                  <a:pt x="5902702" y="1511439"/>
                  <a:pt x="5910739" y="1520547"/>
                </a:cubicBezTo>
                <a:cubicBezTo>
                  <a:pt x="5992713" y="1432143"/>
                  <a:pt x="6091833" y="1382316"/>
                  <a:pt x="6204347" y="1357670"/>
                </a:cubicBezTo>
                <a:cubicBezTo>
                  <a:pt x="6282035" y="1340525"/>
                  <a:pt x="6360259" y="1327666"/>
                  <a:pt x="6438483" y="1313200"/>
                </a:cubicBezTo>
                <a:cubicBezTo>
                  <a:pt x="6554748" y="1291233"/>
                  <a:pt x="6671548" y="1269266"/>
                  <a:pt x="6787813" y="1247299"/>
                </a:cubicBezTo>
                <a:cubicBezTo>
                  <a:pt x="6811387" y="1243013"/>
                  <a:pt x="6834961" y="1237655"/>
                  <a:pt x="6858000" y="1232833"/>
                </a:cubicBezTo>
                <a:cubicBezTo>
                  <a:pt x="6858000" y="1236583"/>
                  <a:pt x="6858000" y="1239798"/>
                  <a:pt x="6858000" y="1243548"/>
                </a:cubicBezTo>
                <a:cubicBezTo>
                  <a:pt x="6825317" y="1313200"/>
                  <a:pt x="6767989" y="1358741"/>
                  <a:pt x="6701016" y="1390352"/>
                </a:cubicBezTo>
                <a:cubicBezTo>
                  <a:pt x="6627078" y="1425178"/>
                  <a:pt x="6550461" y="1456789"/>
                  <a:pt x="6473309" y="1482507"/>
                </a:cubicBezTo>
                <a:cubicBezTo>
                  <a:pt x="6398836" y="1507153"/>
                  <a:pt x="6328648" y="1538228"/>
                  <a:pt x="6267033" y="1586448"/>
                </a:cubicBezTo>
                <a:cubicBezTo>
                  <a:pt x="6262212" y="1590199"/>
                  <a:pt x="6257389" y="1595021"/>
                  <a:pt x="6249353" y="1602522"/>
                </a:cubicBezTo>
                <a:cubicBezTo>
                  <a:pt x="6295430" y="1611630"/>
                  <a:pt x="6336149" y="1620738"/>
                  <a:pt x="6377405" y="1627168"/>
                </a:cubicBezTo>
                <a:cubicBezTo>
                  <a:pt x="6510278" y="1648599"/>
                  <a:pt x="6643152" y="1664672"/>
                  <a:pt x="6774418" y="1617524"/>
                </a:cubicBezTo>
                <a:cubicBezTo>
                  <a:pt x="6779240" y="1615916"/>
                  <a:pt x="6785670" y="1618059"/>
                  <a:pt x="6791563" y="1618595"/>
                </a:cubicBezTo>
                <a:cubicBezTo>
                  <a:pt x="6790492" y="1626096"/>
                  <a:pt x="6791563" y="1635205"/>
                  <a:pt x="6787277" y="1640027"/>
                </a:cubicBezTo>
                <a:cubicBezTo>
                  <a:pt x="6750308" y="1687711"/>
                  <a:pt x="6705838" y="1724144"/>
                  <a:pt x="6644223" y="1735931"/>
                </a:cubicBezTo>
                <a:cubicBezTo>
                  <a:pt x="6544032" y="1754684"/>
                  <a:pt x="6444377" y="1775043"/>
                  <a:pt x="6345258" y="1795403"/>
                </a:cubicBezTo>
                <a:cubicBezTo>
                  <a:pt x="6294894" y="1805583"/>
                  <a:pt x="6245066" y="1817370"/>
                  <a:pt x="6196310" y="1828621"/>
                </a:cubicBezTo>
                <a:cubicBezTo>
                  <a:pt x="6195775" y="1833979"/>
                  <a:pt x="6195239" y="1835051"/>
                  <a:pt x="6195775" y="1835587"/>
                </a:cubicBezTo>
                <a:cubicBezTo>
                  <a:pt x="6197381" y="1838801"/>
                  <a:pt x="6199525" y="1842016"/>
                  <a:pt x="6201668" y="1844695"/>
                </a:cubicBezTo>
                <a:cubicBezTo>
                  <a:pt x="6269176" y="1927741"/>
                  <a:pt x="6289536" y="2024182"/>
                  <a:pt x="6279356" y="2128659"/>
                </a:cubicBezTo>
                <a:cubicBezTo>
                  <a:pt x="6275606" y="2168843"/>
                  <a:pt x="6261675" y="2183309"/>
                  <a:pt x="6220956" y="2187059"/>
                </a:cubicBezTo>
                <a:cubicBezTo>
                  <a:pt x="6173808" y="2191345"/>
                  <a:pt x="6136303" y="2212241"/>
                  <a:pt x="6104692" y="2246531"/>
                </a:cubicBezTo>
                <a:cubicBezTo>
                  <a:pt x="6003965" y="2355294"/>
                  <a:pt x="5906988" y="2468344"/>
                  <a:pt x="5831443" y="2595860"/>
                </a:cubicBezTo>
                <a:cubicBezTo>
                  <a:pt x="5775186" y="2691765"/>
                  <a:pt x="5729645" y="2794099"/>
                  <a:pt x="5682496" y="2894826"/>
                </a:cubicBezTo>
                <a:cubicBezTo>
                  <a:pt x="5656242" y="2951083"/>
                  <a:pt x="5616059" y="2981087"/>
                  <a:pt x="5555516" y="2977872"/>
                </a:cubicBezTo>
                <a:cubicBezTo>
                  <a:pt x="5505152" y="2975193"/>
                  <a:pt x="5454789" y="2966621"/>
                  <a:pt x="5404425" y="2959120"/>
                </a:cubicBezTo>
                <a:cubicBezTo>
                  <a:pt x="5385137" y="2955905"/>
                  <a:pt x="5370136" y="2955905"/>
                  <a:pt x="5351919" y="2967157"/>
                </a:cubicBezTo>
                <a:cubicBezTo>
                  <a:pt x="5298877" y="2999839"/>
                  <a:pt x="5235119" y="2975193"/>
                  <a:pt x="5217438" y="2914650"/>
                </a:cubicBezTo>
                <a:cubicBezTo>
                  <a:pt x="5207258" y="2880896"/>
                  <a:pt x="5193864" y="2853571"/>
                  <a:pt x="5168682" y="2826246"/>
                </a:cubicBezTo>
                <a:cubicBezTo>
                  <a:pt x="5109210" y="2761952"/>
                  <a:pt x="5070098" y="2685871"/>
                  <a:pt x="5089922" y="2592110"/>
                </a:cubicBezTo>
                <a:cubicBezTo>
                  <a:pt x="5090993" y="2586216"/>
                  <a:pt x="5093137" y="2578715"/>
                  <a:pt x="5090993" y="2573357"/>
                </a:cubicBezTo>
                <a:cubicBezTo>
                  <a:pt x="5084564" y="2558356"/>
                  <a:pt x="5084564" y="2536924"/>
                  <a:pt x="5060990" y="2535853"/>
                </a:cubicBezTo>
                <a:cubicBezTo>
                  <a:pt x="5032593" y="2534781"/>
                  <a:pt x="5004197" y="2531567"/>
                  <a:pt x="4976336" y="2532102"/>
                </a:cubicBezTo>
                <a:cubicBezTo>
                  <a:pt x="4964549" y="2532102"/>
                  <a:pt x="4950619" y="2536389"/>
                  <a:pt x="4941510" y="2543889"/>
                </a:cubicBezTo>
                <a:cubicBezTo>
                  <a:pt x="4904006" y="2575501"/>
                  <a:pt x="4868644" y="2609255"/>
                  <a:pt x="4831675" y="2641937"/>
                </a:cubicBezTo>
                <a:cubicBezTo>
                  <a:pt x="4732020" y="2730877"/>
                  <a:pt x="4614684" y="2760881"/>
                  <a:pt x="4483954" y="2746415"/>
                </a:cubicBezTo>
                <a:cubicBezTo>
                  <a:pt x="4461986" y="2743736"/>
                  <a:pt x="4440019" y="2742664"/>
                  <a:pt x="4415909" y="2740521"/>
                </a:cubicBezTo>
                <a:cubicBezTo>
                  <a:pt x="4420731" y="2757130"/>
                  <a:pt x="4422874" y="2771596"/>
                  <a:pt x="4428768" y="2784455"/>
                </a:cubicBezTo>
                <a:cubicBezTo>
                  <a:pt x="4466272" y="2866965"/>
                  <a:pt x="4503777" y="2950012"/>
                  <a:pt x="4543425" y="3031450"/>
                </a:cubicBezTo>
                <a:cubicBezTo>
                  <a:pt x="4565392" y="3076992"/>
                  <a:pt x="4577715" y="3119319"/>
                  <a:pt x="4561106" y="3171825"/>
                </a:cubicBezTo>
                <a:cubicBezTo>
                  <a:pt x="4519851" y="3300413"/>
                  <a:pt x="4511814" y="3433286"/>
                  <a:pt x="4536460" y="3566160"/>
                </a:cubicBezTo>
                <a:cubicBezTo>
                  <a:pt x="4543961" y="3605272"/>
                  <a:pt x="4534853" y="3636883"/>
                  <a:pt x="4512885" y="3666351"/>
                </a:cubicBezTo>
                <a:cubicBezTo>
                  <a:pt x="4498419" y="3685639"/>
                  <a:pt x="4482346" y="3703856"/>
                  <a:pt x="4464665" y="3719929"/>
                </a:cubicBezTo>
                <a:cubicBezTo>
                  <a:pt x="4385370" y="3793331"/>
                  <a:pt x="4305538" y="3865662"/>
                  <a:pt x="4225707" y="3939064"/>
                </a:cubicBezTo>
                <a:cubicBezTo>
                  <a:pt x="4208562" y="3955137"/>
                  <a:pt x="4193024" y="3972818"/>
                  <a:pt x="4172664" y="3994249"/>
                </a:cubicBezTo>
                <a:cubicBezTo>
                  <a:pt x="4169985" y="3978712"/>
                  <a:pt x="4167306" y="3968532"/>
                  <a:pt x="4166235" y="3958352"/>
                </a:cubicBezTo>
                <a:cubicBezTo>
                  <a:pt x="4161413" y="3917633"/>
                  <a:pt x="4161949" y="3875842"/>
                  <a:pt x="4151769" y="3836194"/>
                </a:cubicBezTo>
                <a:cubicBezTo>
                  <a:pt x="4137303" y="3779937"/>
                  <a:pt x="4156055" y="3737074"/>
                  <a:pt x="4193560" y="3699034"/>
                </a:cubicBezTo>
                <a:cubicBezTo>
                  <a:pt x="4212312" y="3679746"/>
                  <a:pt x="4235887" y="3663672"/>
                  <a:pt x="4251424" y="3642241"/>
                </a:cubicBezTo>
                <a:cubicBezTo>
                  <a:pt x="4267498" y="3620274"/>
                  <a:pt x="4276070" y="3593485"/>
                  <a:pt x="4287857" y="3568839"/>
                </a:cubicBezTo>
                <a:cubicBezTo>
                  <a:pt x="4291608" y="3560802"/>
                  <a:pt x="4297501" y="3553301"/>
                  <a:pt x="4299109" y="3544729"/>
                </a:cubicBezTo>
                <a:cubicBezTo>
                  <a:pt x="4314646" y="3474006"/>
                  <a:pt x="4330720" y="3403818"/>
                  <a:pt x="4343579" y="3332560"/>
                </a:cubicBezTo>
                <a:cubicBezTo>
                  <a:pt x="4349472" y="3298805"/>
                  <a:pt x="4346258" y="3264515"/>
                  <a:pt x="4320004" y="3237726"/>
                </a:cubicBezTo>
                <a:cubicBezTo>
                  <a:pt x="4208026" y="3124140"/>
                  <a:pt x="4096048" y="3010555"/>
                  <a:pt x="3988891" y="2902327"/>
                </a:cubicBezTo>
                <a:cubicBezTo>
                  <a:pt x="3955137" y="2916257"/>
                  <a:pt x="3931027" y="2925901"/>
                  <a:pt x="3910131" y="2934474"/>
                </a:cubicBezTo>
                <a:cubicBezTo>
                  <a:pt x="3910131" y="3014841"/>
                  <a:pt x="3907989" y="3094137"/>
                  <a:pt x="3910667" y="3173432"/>
                </a:cubicBezTo>
                <a:cubicBezTo>
                  <a:pt x="3912810" y="3225939"/>
                  <a:pt x="3916561" y="3279517"/>
                  <a:pt x="3930491" y="3329345"/>
                </a:cubicBezTo>
                <a:cubicBezTo>
                  <a:pt x="3939599" y="3363099"/>
                  <a:pt x="3938528" y="3392567"/>
                  <a:pt x="3931027" y="3424714"/>
                </a:cubicBezTo>
                <a:cubicBezTo>
                  <a:pt x="3907453" y="3527584"/>
                  <a:pt x="3910667" y="3628311"/>
                  <a:pt x="3949779" y="3727430"/>
                </a:cubicBezTo>
                <a:cubicBezTo>
                  <a:pt x="3984605" y="3815298"/>
                  <a:pt x="4019967" y="3903167"/>
                  <a:pt x="4055864" y="3990499"/>
                </a:cubicBezTo>
                <a:cubicBezTo>
                  <a:pt x="4059615" y="4000143"/>
                  <a:pt x="4067115" y="4008716"/>
                  <a:pt x="4074616" y="4015681"/>
                </a:cubicBezTo>
                <a:cubicBezTo>
                  <a:pt x="4124444" y="4061758"/>
                  <a:pt x="4174272" y="4107299"/>
                  <a:pt x="4225171" y="4152305"/>
                </a:cubicBezTo>
                <a:cubicBezTo>
                  <a:pt x="4241244" y="4166771"/>
                  <a:pt x="4241244" y="4179094"/>
                  <a:pt x="4225171" y="4191953"/>
                </a:cubicBezTo>
                <a:cubicBezTo>
                  <a:pt x="4184452" y="4224100"/>
                  <a:pt x="4141053" y="4245531"/>
                  <a:pt x="4086939" y="4230529"/>
                </a:cubicBezTo>
                <a:cubicBezTo>
                  <a:pt x="4022646" y="4212848"/>
                  <a:pt x="3957816" y="4195167"/>
                  <a:pt x="3892986" y="4178558"/>
                </a:cubicBezTo>
                <a:cubicBezTo>
                  <a:pt x="3875842" y="4174272"/>
                  <a:pt x="3868876" y="4165164"/>
                  <a:pt x="3863518" y="4149090"/>
                </a:cubicBezTo>
                <a:cubicBezTo>
                  <a:pt x="3846374" y="4100334"/>
                  <a:pt x="3828693" y="4051578"/>
                  <a:pt x="3807797" y="4004429"/>
                </a:cubicBezTo>
                <a:cubicBezTo>
                  <a:pt x="3799761" y="3986748"/>
                  <a:pt x="3784223" y="3968532"/>
                  <a:pt x="3767614" y="3960495"/>
                </a:cubicBezTo>
                <a:cubicBezTo>
                  <a:pt x="3752076" y="3952994"/>
                  <a:pt x="3747254" y="3946565"/>
                  <a:pt x="3746183" y="3930491"/>
                </a:cubicBezTo>
                <a:cubicBezTo>
                  <a:pt x="3740825" y="3849588"/>
                  <a:pt x="3737610" y="3768150"/>
                  <a:pt x="3727966" y="3687782"/>
                </a:cubicBezTo>
                <a:cubicBezTo>
                  <a:pt x="3720465" y="3626168"/>
                  <a:pt x="3713500" y="3561874"/>
                  <a:pt x="3690461" y="3505617"/>
                </a:cubicBezTo>
                <a:cubicBezTo>
                  <a:pt x="3612237" y="3313807"/>
                  <a:pt x="3538835" y="3120926"/>
                  <a:pt x="3476149" y="2923222"/>
                </a:cubicBezTo>
                <a:cubicBezTo>
                  <a:pt x="3465969" y="2890540"/>
                  <a:pt x="3448824" y="2859465"/>
                  <a:pt x="3432751" y="2828925"/>
                </a:cubicBezTo>
                <a:cubicBezTo>
                  <a:pt x="3419356" y="2804279"/>
                  <a:pt x="3397389" y="2789813"/>
                  <a:pt x="3368457" y="2785527"/>
                </a:cubicBezTo>
                <a:cubicBezTo>
                  <a:pt x="3354526" y="2783384"/>
                  <a:pt x="3336846" y="2783384"/>
                  <a:pt x="3328273" y="2774811"/>
                </a:cubicBezTo>
                <a:cubicBezTo>
                  <a:pt x="3280589" y="2727127"/>
                  <a:pt x="3218974" y="2715875"/>
                  <a:pt x="3157359" y="2706231"/>
                </a:cubicBezTo>
                <a:cubicBezTo>
                  <a:pt x="2934474" y="2670870"/>
                  <a:pt x="2709982" y="2661226"/>
                  <a:pt x="2484953" y="2652653"/>
                </a:cubicBezTo>
                <a:cubicBezTo>
                  <a:pt x="2463522" y="2651582"/>
                  <a:pt x="2451199" y="2657475"/>
                  <a:pt x="2442627" y="2677835"/>
                </a:cubicBezTo>
                <a:cubicBezTo>
                  <a:pt x="2423875" y="2722305"/>
                  <a:pt x="2394407" y="2754451"/>
                  <a:pt x="2341364" y="2756059"/>
                </a:cubicBezTo>
                <a:cubicBezTo>
                  <a:pt x="2327434" y="2756595"/>
                  <a:pt x="2313503" y="2761952"/>
                  <a:pt x="2299573" y="2765703"/>
                </a:cubicBezTo>
                <a:cubicBezTo>
                  <a:pt x="2209562" y="2789813"/>
                  <a:pt x="2130266" y="2829997"/>
                  <a:pt x="2062758" y="2899112"/>
                </a:cubicBezTo>
                <a:cubicBezTo>
                  <a:pt x="1990963" y="2971979"/>
                  <a:pt x="1911132" y="3037344"/>
                  <a:pt x="1831836" y="3102174"/>
                </a:cubicBezTo>
                <a:cubicBezTo>
                  <a:pt x="1785223" y="3140214"/>
                  <a:pt x="1743968" y="3182005"/>
                  <a:pt x="1720394" y="3237191"/>
                </a:cubicBezTo>
                <a:cubicBezTo>
                  <a:pt x="1689854" y="3308449"/>
                  <a:pt x="1663065" y="3381315"/>
                  <a:pt x="1637348" y="3454182"/>
                </a:cubicBezTo>
                <a:cubicBezTo>
                  <a:pt x="1630918" y="3472934"/>
                  <a:pt x="1628239" y="3498116"/>
                  <a:pt x="1635740" y="3516332"/>
                </a:cubicBezTo>
                <a:cubicBezTo>
                  <a:pt x="1657171" y="3571518"/>
                  <a:pt x="1664672" y="3627775"/>
                  <a:pt x="1660922" y="3686711"/>
                </a:cubicBezTo>
                <a:cubicBezTo>
                  <a:pt x="1658779" y="3716715"/>
                  <a:pt x="1659850" y="3747790"/>
                  <a:pt x="1662529" y="3777794"/>
                </a:cubicBezTo>
                <a:cubicBezTo>
                  <a:pt x="1665208" y="3807798"/>
                  <a:pt x="1668959" y="3838337"/>
                  <a:pt x="1677531" y="3867269"/>
                </a:cubicBezTo>
                <a:cubicBezTo>
                  <a:pt x="1713428" y="3986748"/>
                  <a:pt x="1794867" y="4070866"/>
                  <a:pt x="1893987" y="4141054"/>
                </a:cubicBezTo>
                <a:cubicBezTo>
                  <a:pt x="1901488" y="4146411"/>
                  <a:pt x="1908989" y="4151769"/>
                  <a:pt x="1919168" y="4159270"/>
                </a:cubicBezTo>
                <a:cubicBezTo>
                  <a:pt x="1813084" y="4204811"/>
                  <a:pt x="1709678" y="4207490"/>
                  <a:pt x="1605201" y="4178558"/>
                </a:cubicBezTo>
                <a:cubicBezTo>
                  <a:pt x="1591806" y="4174808"/>
                  <a:pt x="1582162" y="4158198"/>
                  <a:pt x="1570911" y="4147483"/>
                </a:cubicBezTo>
                <a:cubicBezTo>
                  <a:pt x="1571982" y="4146411"/>
                  <a:pt x="1573054" y="4144804"/>
                  <a:pt x="1574125" y="4143732"/>
                </a:cubicBezTo>
                <a:cubicBezTo>
                  <a:pt x="1565553" y="4142125"/>
                  <a:pt x="1557516" y="4140518"/>
                  <a:pt x="1555373" y="4139982"/>
                </a:cubicBezTo>
                <a:cubicBezTo>
                  <a:pt x="1550015" y="4118015"/>
                  <a:pt x="1548944" y="4099262"/>
                  <a:pt x="1541443" y="4083725"/>
                </a:cubicBezTo>
                <a:cubicBezTo>
                  <a:pt x="1530191" y="4061758"/>
                  <a:pt x="1514118" y="4041934"/>
                  <a:pt x="1500723" y="4021038"/>
                </a:cubicBezTo>
                <a:cubicBezTo>
                  <a:pt x="1490008" y="4003358"/>
                  <a:pt x="1475006" y="3999607"/>
                  <a:pt x="1456789" y="4006037"/>
                </a:cubicBezTo>
                <a:cubicBezTo>
                  <a:pt x="1433751" y="4014073"/>
                  <a:pt x="1425178" y="4007108"/>
                  <a:pt x="1423571" y="3982462"/>
                </a:cubicBezTo>
                <a:cubicBezTo>
                  <a:pt x="1411784" y="3823871"/>
                  <a:pt x="1401604" y="3665280"/>
                  <a:pt x="1386066" y="3507224"/>
                </a:cubicBezTo>
                <a:cubicBezTo>
                  <a:pt x="1372672" y="3375958"/>
                  <a:pt x="1352312" y="3244691"/>
                  <a:pt x="1305163" y="3120390"/>
                </a:cubicBezTo>
                <a:cubicBezTo>
                  <a:pt x="1283732" y="3063597"/>
                  <a:pt x="1289090" y="3012698"/>
                  <a:pt x="1311592" y="2960192"/>
                </a:cubicBezTo>
                <a:cubicBezTo>
                  <a:pt x="1319094" y="2942511"/>
                  <a:pt x="1328202" y="2924830"/>
                  <a:pt x="1336238" y="2907149"/>
                </a:cubicBezTo>
                <a:cubicBezTo>
                  <a:pt x="1229618" y="2986981"/>
                  <a:pt x="1124605" y="3067348"/>
                  <a:pt x="1024949" y="3154144"/>
                </a:cubicBezTo>
                <a:cubicBezTo>
                  <a:pt x="924758" y="3240941"/>
                  <a:pt x="854571" y="3353455"/>
                  <a:pt x="805815" y="3474006"/>
                </a:cubicBezTo>
                <a:cubicBezTo>
                  <a:pt x="731341" y="3657243"/>
                  <a:pt x="702945" y="3852267"/>
                  <a:pt x="685800" y="4048363"/>
                </a:cubicBezTo>
                <a:cubicBezTo>
                  <a:pt x="683121" y="4079439"/>
                  <a:pt x="691158" y="4107835"/>
                  <a:pt x="712589" y="4132481"/>
                </a:cubicBezTo>
                <a:cubicBezTo>
                  <a:pt x="730806" y="4152840"/>
                  <a:pt x="747951" y="4175343"/>
                  <a:pt x="764024" y="4197846"/>
                </a:cubicBezTo>
                <a:cubicBezTo>
                  <a:pt x="797243" y="4246067"/>
                  <a:pt x="808494" y="4258926"/>
                  <a:pt x="742057" y="4278749"/>
                </a:cubicBezTo>
                <a:cubicBezTo>
                  <a:pt x="740450" y="4279285"/>
                  <a:pt x="739914" y="4281428"/>
                  <a:pt x="738842" y="4282500"/>
                </a:cubicBezTo>
                <a:cubicBezTo>
                  <a:pt x="692229" y="4282500"/>
                  <a:pt x="646152" y="4282500"/>
                  <a:pt x="599539" y="4282500"/>
                </a:cubicBezTo>
                <a:cubicBezTo>
                  <a:pt x="580251" y="4280357"/>
                  <a:pt x="560963" y="4277678"/>
                  <a:pt x="541139" y="4276070"/>
                </a:cubicBezTo>
                <a:cubicBezTo>
                  <a:pt x="484346" y="4272320"/>
                  <a:pt x="433983" y="4256782"/>
                  <a:pt x="403979" y="4203204"/>
                </a:cubicBezTo>
                <a:cubicBezTo>
                  <a:pt x="398621" y="4194096"/>
                  <a:pt x="395407" y="4180701"/>
                  <a:pt x="398085" y="4170522"/>
                </a:cubicBezTo>
                <a:cubicBezTo>
                  <a:pt x="411480" y="4116407"/>
                  <a:pt x="412552" y="4061758"/>
                  <a:pt x="410944" y="4008180"/>
                </a:cubicBezTo>
                <a:cubicBezTo>
                  <a:pt x="390049" y="4002286"/>
                  <a:pt x="372904" y="3997464"/>
                  <a:pt x="353080" y="3991570"/>
                </a:cubicBezTo>
                <a:cubicBezTo>
                  <a:pt x="370225" y="3959959"/>
                  <a:pt x="385763" y="3933170"/>
                  <a:pt x="399693" y="3905310"/>
                </a:cubicBezTo>
                <a:cubicBezTo>
                  <a:pt x="465594" y="3770828"/>
                  <a:pt x="506849" y="3627775"/>
                  <a:pt x="541139" y="3482578"/>
                </a:cubicBezTo>
                <a:cubicBezTo>
                  <a:pt x="562035" y="3393103"/>
                  <a:pt x="574893" y="3302556"/>
                  <a:pt x="564178" y="3209330"/>
                </a:cubicBezTo>
                <a:cubicBezTo>
                  <a:pt x="557748" y="3150930"/>
                  <a:pt x="557213" y="3091458"/>
                  <a:pt x="557748" y="3033058"/>
                </a:cubicBezTo>
                <a:cubicBezTo>
                  <a:pt x="558284" y="2980016"/>
                  <a:pt x="576501" y="2934474"/>
                  <a:pt x="622042" y="2901256"/>
                </a:cubicBezTo>
                <a:cubicBezTo>
                  <a:pt x="654725" y="2877145"/>
                  <a:pt x="684728" y="2848213"/>
                  <a:pt x="715268" y="2820888"/>
                </a:cubicBezTo>
                <a:cubicBezTo>
                  <a:pt x="780633" y="2763024"/>
                  <a:pt x="822960" y="2690694"/>
                  <a:pt x="846534" y="2607112"/>
                </a:cubicBezTo>
                <a:cubicBezTo>
                  <a:pt x="874931" y="2505849"/>
                  <a:pt x="885646" y="2405122"/>
                  <a:pt x="851892" y="2301716"/>
                </a:cubicBezTo>
                <a:cubicBezTo>
                  <a:pt x="831532" y="2239030"/>
                  <a:pt x="818138" y="2174200"/>
                  <a:pt x="805279" y="2109371"/>
                </a:cubicBezTo>
                <a:cubicBezTo>
                  <a:pt x="776883" y="1965246"/>
                  <a:pt x="765096" y="1820049"/>
                  <a:pt x="804208" y="1676460"/>
                </a:cubicBezTo>
                <a:cubicBezTo>
                  <a:pt x="836355" y="1559124"/>
                  <a:pt x="892076" y="1450896"/>
                  <a:pt x="956905" y="1347490"/>
                </a:cubicBezTo>
                <a:cubicBezTo>
                  <a:pt x="962263" y="1338917"/>
                  <a:pt x="967621" y="1329809"/>
                  <a:pt x="973515" y="1320165"/>
                </a:cubicBezTo>
                <a:cubicBezTo>
                  <a:pt x="900113" y="1243548"/>
                  <a:pt x="829925" y="1166396"/>
                  <a:pt x="755452" y="1093530"/>
                </a:cubicBezTo>
                <a:cubicBezTo>
                  <a:pt x="674549" y="1014234"/>
                  <a:pt x="604897" y="925830"/>
                  <a:pt x="543282" y="832604"/>
                </a:cubicBezTo>
                <a:cubicBezTo>
                  <a:pt x="454343" y="697051"/>
                  <a:pt x="453271" y="548104"/>
                  <a:pt x="495598" y="397014"/>
                </a:cubicBezTo>
                <a:cubicBezTo>
                  <a:pt x="512207" y="337542"/>
                  <a:pt x="536317" y="279678"/>
                  <a:pt x="557748" y="220206"/>
                </a:cubicBezTo>
                <a:cubicBezTo>
                  <a:pt x="550783" y="225028"/>
                  <a:pt x="543818" y="229314"/>
                  <a:pt x="536853" y="234136"/>
                </a:cubicBezTo>
                <a:cubicBezTo>
                  <a:pt x="484346" y="271105"/>
                  <a:pt x="433447" y="310753"/>
                  <a:pt x="378797" y="344507"/>
                </a:cubicBezTo>
                <a:cubicBezTo>
                  <a:pt x="309146" y="387906"/>
                  <a:pt x="240030" y="432911"/>
                  <a:pt x="165556" y="466130"/>
                </a:cubicBezTo>
                <a:cubicBezTo>
                  <a:pt x="79296" y="504706"/>
                  <a:pt x="32683" y="477917"/>
                  <a:pt x="2679" y="389513"/>
                </a:cubicBezTo>
                <a:cubicBezTo>
                  <a:pt x="1607" y="386834"/>
                  <a:pt x="536" y="386298"/>
                  <a:pt x="0" y="385763"/>
                </a:cubicBezTo>
                <a:close/>
              </a:path>
            </a:pathLst>
          </a:custGeom>
          <a:solidFill>
            <a:schemeClr val="accent1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0" name="Freeform: Shape 4">
            <a:extLst>
              <a:ext uri="{FF2B5EF4-FFF2-40B4-BE49-F238E27FC236}">
                <a16:creationId xmlns:a16="http://schemas.microsoft.com/office/drawing/2014/main" id="{23D5C367-A1C2-491F-8F35-245866B88E08}"/>
              </a:ext>
            </a:extLst>
          </p:cNvPr>
          <p:cNvSpPr/>
          <p:nvPr/>
        </p:nvSpPr>
        <p:spPr>
          <a:xfrm>
            <a:off x="9866042" y="165662"/>
            <a:ext cx="1681510" cy="842894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1"/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73" name="Group 2">
            <a:extLst>
              <a:ext uri="{FF2B5EF4-FFF2-40B4-BE49-F238E27FC236}">
                <a16:creationId xmlns:a16="http://schemas.microsoft.com/office/drawing/2014/main" id="{BEB811D2-F16B-4916-9954-B3EF09C69F8E}"/>
              </a:ext>
            </a:extLst>
          </p:cNvPr>
          <p:cNvGrpSpPr/>
          <p:nvPr/>
        </p:nvGrpSpPr>
        <p:grpSpPr>
          <a:xfrm>
            <a:off x="6457562" y="3014813"/>
            <a:ext cx="5179940" cy="2846026"/>
            <a:chOff x="-548507" y="477868"/>
            <a:chExt cx="11570449" cy="6357177"/>
          </a:xfrm>
        </p:grpSpPr>
        <p:sp>
          <p:nvSpPr>
            <p:cNvPr id="74" name="Freeform: Shape 4">
              <a:extLst>
                <a:ext uri="{FF2B5EF4-FFF2-40B4-BE49-F238E27FC236}">
                  <a16:creationId xmlns:a16="http://schemas.microsoft.com/office/drawing/2014/main" id="{58B8DF3B-C80C-4847-AA39-3D88794A9D9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5">
              <a:extLst>
                <a:ext uri="{FF2B5EF4-FFF2-40B4-BE49-F238E27FC236}">
                  <a16:creationId xmlns:a16="http://schemas.microsoft.com/office/drawing/2014/main" id="{DE81AD86-5948-40E5-A551-56542563656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6">
              <a:extLst>
                <a:ext uri="{FF2B5EF4-FFF2-40B4-BE49-F238E27FC236}">
                  <a16:creationId xmlns:a16="http://schemas.microsoft.com/office/drawing/2014/main" id="{E921A2AD-4736-44A5-AB3E-752485E46AB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">
              <a:extLst>
                <a:ext uri="{FF2B5EF4-FFF2-40B4-BE49-F238E27FC236}">
                  <a16:creationId xmlns:a16="http://schemas.microsoft.com/office/drawing/2014/main" id="{EB634296-BEC2-4086-A0B7-C5FB0F1B86E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8">
              <a:extLst>
                <a:ext uri="{FF2B5EF4-FFF2-40B4-BE49-F238E27FC236}">
                  <a16:creationId xmlns:a16="http://schemas.microsoft.com/office/drawing/2014/main" id="{AF5C5362-3B68-4AA9-AB4F-258A97D8E59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9" name="Group 9">
              <a:extLst>
                <a:ext uri="{FF2B5EF4-FFF2-40B4-BE49-F238E27FC236}">
                  <a16:creationId xmlns:a16="http://schemas.microsoft.com/office/drawing/2014/main" id="{A0137975-5FD4-4FE9-A864-2C874E954B4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4" name="Rectangle: Rounded Corners 14">
                <a:extLst>
                  <a:ext uri="{FF2B5EF4-FFF2-40B4-BE49-F238E27FC236}">
                    <a16:creationId xmlns:a16="http://schemas.microsoft.com/office/drawing/2014/main" id="{06B53C41-2793-40D2-9106-530D8230814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15">
                <a:extLst>
                  <a:ext uri="{FF2B5EF4-FFF2-40B4-BE49-F238E27FC236}">
                    <a16:creationId xmlns:a16="http://schemas.microsoft.com/office/drawing/2014/main" id="{2A5E92AD-5ADF-4CBF-A8CD-164CB8BBDD7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10">
              <a:extLst>
                <a:ext uri="{FF2B5EF4-FFF2-40B4-BE49-F238E27FC236}">
                  <a16:creationId xmlns:a16="http://schemas.microsoft.com/office/drawing/2014/main" id="{0CD45497-6D0B-4E0E-97BC-F507DDA599F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82" name="Rectangle: Rounded Corners 12">
                <a:extLst>
                  <a:ext uri="{FF2B5EF4-FFF2-40B4-BE49-F238E27FC236}">
                    <a16:creationId xmlns:a16="http://schemas.microsoft.com/office/drawing/2014/main" id="{5801DB56-68B6-4001-87D0-8DBA3BCC86F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13">
                <a:extLst>
                  <a:ext uri="{FF2B5EF4-FFF2-40B4-BE49-F238E27FC236}">
                    <a16:creationId xmlns:a16="http://schemas.microsoft.com/office/drawing/2014/main" id="{0291A4B5-6075-45C6-8A72-D4E43D65E65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1" name="Freeform: Shape 11">
              <a:extLst>
                <a:ext uri="{FF2B5EF4-FFF2-40B4-BE49-F238E27FC236}">
                  <a16:creationId xmlns:a16="http://schemas.microsoft.com/office/drawing/2014/main" id="{01A00E73-A1A1-4407-9312-2C780B5FEF28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86" name="그림 85">
            <a:extLst>
              <a:ext uri="{FF2B5EF4-FFF2-40B4-BE49-F238E27FC236}">
                <a16:creationId xmlns:a16="http://schemas.microsoft.com/office/drawing/2014/main" id="{6F9AEF6F-E2A7-4BAA-8BC0-5B7376DD8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" y="1291472"/>
            <a:ext cx="5467498" cy="556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8">
            <a:extLst>
              <a:ext uri="{FF2B5EF4-FFF2-40B4-BE49-F238E27FC236}">
                <a16:creationId xmlns:a16="http://schemas.microsoft.com/office/drawing/2014/main" id="{9F2F7AE5-A7AB-4E40-91D9-8B0498397CC6}"/>
              </a:ext>
            </a:extLst>
          </p:cNvPr>
          <p:cNvSpPr/>
          <p:nvPr/>
        </p:nvSpPr>
        <p:spPr>
          <a:xfrm>
            <a:off x="0" y="0"/>
            <a:ext cx="12668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DA3E515-4A2A-417E-9E25-5276102751D9}"/>
              </a:ext>
            </a:extLst>
          </p:cNvPr>
          <p:cNvSpPr/>
          <p:nvPr/>
        </p:nvSpPr>
        <p:spPr>
          <a:xfrm>
            <a:off x="5375920" y="571903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3A956B1-17B9-4385-AEAD-69CFCB9D6C05}"/>
              </a:ext>
            </a:extLst>
          </p:cNvPr>
          <p:cNvSpPr/>
          <p:nvPr/>
        </p:nvSpPr>
        <p:spPr>
          <a:xfrm>
            <a:off x="5375920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DD0B2B9-1170-498B-AD4F-F8CFFF8B42D0}"/>
              </a:ext>
            </a:extLst>
          </p:cNvPr>
          <p:cNvSpPr/>
          <p:nvPr/>
        </p:nvSpPr>
        <p:spPr>
          <a:xfrm>
            <a:off x="5375920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52AB952B-9904-4745-A3E2-C913E6DE5AAE}"/>
              </a:ext>
            </a:extLst>
          </p:cNvPr>
          <p:cNvSpPr txBox="1">
            <a:spLocks/>
          </p:cNvSpPr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Team Member Name Here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E1F548F1-DDE4-4978-A01B-5705A1970563}"/>
              </a:ext>
            </a:extLst>
          </p:cNvPr>
          <p:cNvSpPr txBox="1">
            <a:spLocks/>
          </p:cNvSpPr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Team Member Name Here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A1756458-BD27-4B2F-8E1E-2B8662F359DF}"/>
              </a:ext>
            </a:extLst>
          </p:cNvPr>
          <p:cNvSpPr txBox="1">
            <a:spLocks/>
          </p:cNvSpPr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Team Member Name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F78DA-B46B-4A9C-8E4C-74DA5A700FAA}"/>
              </a:ext>
            </a:extLst>
          </p:cNvPr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56E35C-D32C-4FB5-A7F5-8D223C6DCD67}"/>
              </a:ext>
            </a:extLst>
          </p:cNvPr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75E8C7-D625-4DF6-AA70-7F0FBDF113AD}"/>
              </a:ext>
            </a:extLst>
          </p:cNvPr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13" name="Oval 20">
            <a:extLst>
              <a:ext uri="{FF2B5EF4-FFF2-40B4-BE49-F238E27FC236}">
                <a16:creationId xmlns:a16="http://schemas.microsoft.com/office/drawing/2014/main" id="{DB803F15-5866-4A1E-9059-65FA702D681B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8D82A5C1-1247-4A6C-A982-4AF52B935E1E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22">
            <a:extLst>
              <a:ext uri="{FF2B5EF4-FFF2-40B4-BE49-F238E27FC236}">
                <a16:creationId xmlns:a16="http://schemas.microsoft.com/office/drawing/2014/main" id="{180D6380-5F6E-47F3-8FBB-E39153E0E010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DA708-0DC2-4984-BD76-12CFB39B8962}"/>
              </a:ext>
            </a:extLst>
          </p:cNvPr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39">
            <a:extLst>
              <a:ext uri="{FF2B5EF4-FFF2-40B4-BE49-F238E27FC236}">
                <a16:creationId xmlns:a16="http://schemas.microsoft.com/office/drawing/2014/main" id="{15B9CEAF-141A-4064-859F-C9D5DFC3E4A7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3B7E0D-2E33-4188-B926-697581FBC9E4}"/>
              </a:ext>
            </a:extLst>
          </p:cNvPr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07E49F-7FF7-40AF-B7E9-1FBDF6A4691D}"/>
              </a:ext>
            </a:extLst>
          </p:cNvPr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E18D8C-962F-47F5-8EBD-A791F345A8BA}"/>
              </a:ext>
            </a:extLst>
          </p:cNvPr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21" name="Oval 45">
            <a:extLst>
              <a:ext uri="{FF2B5EF4-FFF2-40B4-BE49-F238E27FC236}">
                <a16:creationId xmlns:a16="http://schemas.microsoft.com/office/drawing/2014/main" id="{A071AEF3-28C9-4C13-9356-770B251A5693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2" name="Oval 46">
            <a:extLst>
              <a:ext uri="{FF2B5EF4-FFF2-40B4-BE49-F238E27FC236}">
                <a16:creationId xmlns:a16="http://schemas.microsoft.com/office/drawing/2014/main" id="{349614B1-BFE3-434E-A850-8E430FE6A78A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Oval 47">
            <a:extLst>
              <a:ext uri="{FF2B5EF4-FFF2-40B4-BE49-F238E27FC236}">
                <a16:creationId xmlns:a16="http://schemas.microsoft.com/office/drawing/2014/main" id="{D1A9E167-DA5B-4699-88A4-7FFBBA12FA86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E03DAD-8AC9-47AF-83DB-38DC7F817C67}"/>
              </a:ext>
            </a:extLst>
          </p:cNvPr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Oval 49">
            <a:extLst>
              <a:ext uri="{FF2B5EF4-FFF2-40B4-BE49-F238E27FC236}">
                <a16:creationId xmlns:a16="http://schemas.microsoft.com/office/drawing/2014/main" id="{3A6EF8A4-69A8-49EF-9DD5-6EBC95CD91DE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6EAF1E-A9FE-4999-A978-03855FC5F481}"/>
              </a:ext>
            </a:extLst>
          </p:cNvPr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28FE42-560A-4413-AC13-4464C625911A}"/>
              </a:ext>
            </a:extLst>
          </p:cNvPr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2776F4-662D-47E2-9ED2-0BC0731F711A}"/>
              </a:ext>
            </a:extLst>
          </p:cNvPr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29" name="Oval 54">
            <a:extLst>
              <a:ext uri="{FF2B5EF4-FFF2-40B4-BE49-F238E27FC236}">
                <a16:creationId xmlns:a16="http://schemas.microsoft.com/office/drawing/2014/main" id="{9406DBF3-56CC-4A37-B610-30D3FBED517E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Oval 55">
            <a:extLst>
              <a:ext uri="{FF2B5EF4-FFF2-40B4-BE49-F238E27FC236}">
                <a16:creationId xmlns:a16="http://schemas.microsoft.com/office/drawing/2014/main" id="{6F00AB6A-790B-4B5D-BDE8-44CE7FB877F8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Oval 56">
            <a:extLst>
              <a:ext uri="{FF2B5EF4-FFF2-40B4-BE49-F238E27FC236}">
                <a16:creationId xmlns:a16="http://schemas.microsoft.com/office/drawing/2014/main" id="{7DF47B22-ED32-436C-8191-CD1162B9A393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564F79-D51C-4EAD-9DDA-CC09D47E4788}"/>
              </a:ext>
            </a:extLst>
          </p:cNvPr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Oval 58">
            <a:extLst>
              <a:ext uri="{FF2B5EF4-FFF2-40B4-BE49-F238E27FC236}">
                <a16:creationId xmlns:a16="http://schemas.microsoft.com/office/drawing/2014/main" id="{CE4FE1DB-1561-4E9C-80F7-8460A36CC91D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7725C0-8DA6-465D-B3B6-3EBE3D0BDC93}"/>
              </a:ext>
            </a:extLst>
          </p:cNvPr>
          <p:cNvSpPr txBox="1"/>
          <p:nvPr/>
        </p:nvSpPr>
        <p:spPr>
          <a:xfrm rot="16200000">
            <a:off x="-1670846" y="3044280"/>
            <a:ext cx="4608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Team Style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그림 개체 틀 34">
            <a:extLst>
              <a:ext uri="{FF2B5EF4-FFF2-40B4-BE49-F238E27FC236}">
                <a16:creationId xmlns:a16="http://schemas.microsoft.com/office/drawing/2014/main" id="{056E0A74-A561-4BFC-97A1-C3EABC5653D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37" name="그림 개체 틀 36">
            <a:extLst>
              <a:ext uri="{FF2B5EF4-FFF2-40B4-BE49-F238E27FC236}">
                <a16:creationId xmlns:a16="http://schemas.microsoft.com/office/drawing/2014/main" id="{71D5576B-153A-4B79-8E4C-5EB62BAA8A3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40" name="그림 개체 틀 39">
            <a:extLst>
              <a:ext uri="{FF2B5EF4-FFF2-40B4-BE49-F238E27FC236}">
                <a16:creationId xmlns:a16="http://schemas.microsoft.com/office/drawing/2014/main" id="{E2F6989A-C1F2-42A4-9C0F-7212C35357D0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9CAFD7BC-60BC-4DE6-BC70-58AF26667229}"/>
              </a:ext>
            </a:extLst>
          </p:cNvPr>
          <p:cNvSpPr/>
          <p:nvPr/>
        </p:nvSpPr>
        <p:spPr>
          <a:xfrm rot="16200000" flipH="1">
            <a:off x="6421791" y="4479494"/>
            <a:ext cx="1073285" cy="1279851"/>
          </a:xfrm>
          <a:custGeom>
            <a:avLst/>
            <a:gdLst/>
            <a:ahLst/>
            <a:cxnLst/>
            <a:rect l="l" t="t" r="r" b="b"/>
            <a:pathLst>
              <a:path w="694060" h="935571">
                <a:moveTo>
                  <a:pt x="0" y="406646"/>
                </a:moveTo>
                <a:lnTo>
                  <a:pt x="0" y="935571"/>
                </a:lnTo>
                <a:lnTo>
                  <a:pt x="211832" y="935571"/>
                </a:lnTo>
                <a:lnTo>
                  <a:pt x="211832" y="444434"/>
                </a:lnTo>
                <a:cubicBezTo>
                  <a:pt x="211832" y="316040"/>
                  <a:pt x="315916" y="211956"/>
                  <a:pt x="444310" y="211956"/>
                </a:cubicBezTo>
                <a:lnTo>
                  <a:pt x="694060" y="211956"/>
                </a:lnTo>
                <a:lnTo>
                  <a:pt x="694060" y="0"/>
                </a:lnTo>
                <a:lnTo>
                  <a:pt x="406646" y="0"/>
                </a:lnTo>
                <a:cubicBezTo>
                  <a:pt x="182062" y="0"/>
                  <a:pt x="0" y="182062"/>
                  <a:pt x="0" y="4066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A7D095C6-6073-4D84-9C90-91EBDAC5DF69}"/>
              </a:ext>
            </a:extLst>
          </p:cNvPr>
          <p:cNvSpPr/>
          <p:nvPr/>
        </p:nvSpPr>
        <p:spPr>
          <a:xfrm rot="5400000">
            <a:off x="4254866" y="4482438"/>
            <a:ext cx="1894073" cy="1094974"/>
          </a:xfrm>
          <a:custGeom>
            <a:avLst/>
            <a:gdLst/>
            <a:ahLst/>
            <a:cxnLst/>
            <a:rect l="l" t="t" r="r" b="b"/>
            <a:pathLst>
              <a:path w="1462777" h="845639">
                <a:moveTo>
                  <a:pt x="0" y="845639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1462777" y="0"/>
                </a:lnTo>
                <a:lnTo>
                  <a:pt x="1462777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8456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8732050E-FC55-4381-AFBF-25F9E80547CE}"/>
              </a:ext>
            </a:extLst>
          </p:cNvPr>
          <p:cNvSpPr/>
          <p:nvPr/>
        </p:nvSpPr>
        <p:spPr>
          <a:xfrm rot="5400000">
            <a:off x="3901924" y="3057207"/>
            <a:ext cx="3146550" cy="1686977"/>
          </a:xfrm>
          <a:custGeom>
            <a:avLst/>
            <a:gdLst/>
            <a:ahLst/>
            <a:cxnLst/>
            <a:rect l="l" t="t" r="r" b="b"/>
            <a:pathLst>
              <a:path w="2310950" h="1302838">
                <a:moveTo>
                  <a:pt x="0" y="1249414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2300064" y="0"/>
                </a:lnTo>
                <a:lnTo>
                  <a:pt x="2300064" y="10886"/>
                </a:lnTo>
                <a:lnTo>
                  <a:pt x="2310950" y="10886"/>
                </a:lnTo>
                <a:lnTo>
                  <a:pt x="2310950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1302838"/>
                </a:lnTo>
                <a:lnTo>
                  <a:pt x="13824" y="1302838"/>
                </a:lnTo>
                <a:lnTo>
                  <a:pt x="13072" y="1291952"/>
                </a:lnTo>
                <a:lnTo>
                  <a:pt x="2938" y="1291952"/>
                </a:lnTo>
                <a:cubicBezTo>
                  <a:pt x="748" y="1278024"/>
                  <a:pt x="0" y="1263806"/>
                  <a:pt x="0" y="12494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AE5CD5BF-FFE0-4C53-A6F9-12D0C9479707}"/>
              </a:ext>
            </a:extLst>
          </p:cNvPr>
          <p:cNvSpPr/>
          <p:nvPr/>
        </p:nvSpPr>
        <p:spPr>
          <a:xfrm rot="16200000" flipH="1">
            <a:off x="5094902" y="3772840"/>
            <a:ext cx="2992327" cy="1686977"/>
          </a:xfrm>
          <a:custGeom>
            <a:avLst/>
            <a:gdLst/>
            <a:ahLst/>
            <a:cxnLst/>
            <a:rect l="l" t="t" r="r" b="b"/>
            <a:pathLst>
              <a:path w="2310950" h="1302838">
                <a:moveTo>
                  <a:pt x="0" y="1249414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2300064" y="0"/>
                </a:lnTo>
                <a:lnTo>
                  <a:pt x="2300064" y="10886"/>
                </a:lnTo>
                <a:lnTo>
                  <a:pt x="2310950" y="10886"/>
                </a:lnTo>
                <a:lnTo>
                  <a:pt x="2310950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1302838"/>
                </a:lnTo>
                <a:lnTo>
                  <a:pt x="13824" y="1302838"/>
                </a:lnTo>
                <a:lnTo>
                  <a:pt x="13072" y="1291952"/>
                </a:lnTo>
                <a:lnTo>
                  <a:pt x="2938" y="1291952"/>
                </a:lnTo>
                <a:cubicBezTo>
                  <a:pt x="748" y="1278024"/>
                  <a:pt x="0" y="1263806"/>
                  <a:pt x="0" y="12494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Isosceles Triangle 7">
            <a:extLst>
              <a:ext uri="{FF2B5EF4-FFF2-40B4-BE49-F238E27FC236}">
                <a16:creationId xmlns:a16="http://schemas.microsoft.com/office/drawing/2014/main" id="{B4C71899-4F19-4ECA-BE13-755EF5CC177B}"/>
              </a:ext>
            </a:extLst>
          </p:cNvPr>
          <p:cNvSpPr/>
          <p:nvPr/>
        </p:nvSpPr>
        <p:spPr>
          <a:xfrm rot="5400000">
            <a:off x="7257113" y="2982186"/>
            <a:ext cx="672199" cy="5794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Isosceles Triangle 8">
            <a:extLst>
              <a:ext uri="{FF2B5EF4-FFF2-40B4-BE49-F238E27FC236}">
                <a16:creationId xmlns:a16="http://schemas.microsoft.com/office/drawing/2014/main" id="{A75AACD7-6E53-405E-9992-B234931F170A}"/>
              </a:ext>
            </a:extLst>
          </p:cNvPr>
          <p:cNvSpPr/>
          <p:nvPr/>
        </p:nvSpPr>
        <p:spPr>
          <a:xfrm rot="5400000">
            <a:off x="7462359" y="4440392"/>
            <a:ext cx="672199" cy="5794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Isosceles Triangle 9">
            <a:extLst>
              <a:ext uri="{FF2B5EF4-FFF2-40B4-BE49-F238E27FC236}">
                <a16:creationId xmlns:a16="http://schemas.microsoft.com/office/drawing/2014/main" id="{90ECE92D-E841-4D1A-A6B2-EFF1D3D565CA}"/>
              </a:ext>
            </a:extLst>
          </p:cNvPr>
          <p:cNvSpPr/>
          <p:nvPr/>
        </p:nvSpPr>
        <p:spPr>
          <a:xfrm rot="16200000">
            <a:off x="4085696" y="3942841"/>
            <a:ext cx="672199" cy="57948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Isosceles Triangle 10">
            <a:extLst>
              <a:ext uri="{FF2B5EF4-FFF2-40B4-BE49-F238E27FC236}">
                <a16:creationId xmlns:a16="http://schemas.microsoft.com/office/drawing/2014/main" id="{ABE38017-C7C7-4CFE-BEAA-7EE8D2139C99}"/>
              </a:ext>
            </a:extLst>
          </p:cNvPr>
          <p:cNvSpPr/>
          <p:nvPr/>
        </p:nvSpPr>
        <p:spPr>
          <a:xfrm rot="16200000">
            <a:off x="4249137" y="2195742"/>
            <a:ext cx="672199" cy="5794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58AC3CD-BBBC-4ABB-AEAF-8872E09780F9}"/>
              </a:ext>
            </a:extLst>
          </p:cNvPr>
          <p:cNvSpPr/>
          <p:nvPr/>
        </p:nvSpPr>
        <p:spPr>
          <a:xfrm>
            <a:off x="5460275" y="5976962"/>
            <a:ext cx="287302" cy="881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8C25FAAE-E92A-4B43-B373-E7E61EE5179A}"/>
              </a:ext>
            </a:extLst>
          </p:cNvPr>
          <p:cNvSpPr/>
          <p:nvPr/>
        </p:nvSpPr>
        <p:spPr>
          <a:xfrm>
            <a:off x="5747577" y="5976962"/>
            <a:ext cx="287302" cy="881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E5E28503-756F-4A9A-99F1-AC46900DBA87}"/>
              </a:ext>
            </a:extLst>
          </p:cNvPr>
          <p:cNvSpPr/>
          <p:nvPr/>
        </p:nvSpPr>
        <p:spPr>
          <a:xfrm>
            <a:off x="6038102" y="5443758"/>
            <a:ext cx="287302" cy="14142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E051B1F-3062-4868-8529-111238A6309E}"/>
              </a:ext>
            </a:extLst>
          </p:cNvPr>
          <p:cNvSpPr/>
          <p:nvPr/>
        </p:nvSpPr>
        <p:spPr>
          <a:xfrm>
            <a:off x="6323993" y="5652009"/>
            <a:ext cx="287303" cy="12059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282AFC4C-DFA4-47F1-8D56-3090C55E30EC}"/>
              </a:ext>
            </a:extLst>
          </p:cNvPr>
          <p:cNvGrpSpPr/>
          <p:nvPr/>
        </p:nvGrpSpPr>
        <p:grpSpPr>
          <a:xfrm>
            <a:off x="8088200" y="2646430"/>
            <a:ext cx="3398406" cy="884120"/>
            <a:chOff x="270024" y="1671304"/>
            <a:chExt cx="3180864" cy="8929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06CF1C-2EC2-4692-BFC9-326A7D398E8A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A394C8-6653-467E-ABED-97AD129DB650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7F79A969-5990-4C91-BE26-8E3B580DD4C8}"/>
              </a:ext>
            </a:extLst>
          </p:cNvPr>
          <p:cNvGrpSpPr/>
          <p:nvPr/>
        </p:nvGrpSpPr>
        <p:grpSpPr>
          <a:xfrm>
            <a:off x="8190631" y="4589851"/>
            <a:ext cx="3398405" cy="884120"/>
            <a:chOff x="270024" y="1671304"/>
            <a:chExt cx="3180864" cy="8929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F7030C-1636-4832-A202-D05EFF21B7D3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E91D56-67B3-4DE6-8841-E7433BBC9917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28EAF0A9-8D2D-455E-A03E-830842140F59}"/>
              </a:ext>
            </a:extLst>
          </p:cNvPr>
          <p:cNvGrpSpPr/>
          <p:nvPr/>
        </p:nvGrpSpPr>
        <p:grpSpPr>
          <a:xfrm>
            <a:off x="694499" y="2038058"/>
            <a:ext cx="3437556" cy="884120"/>
            <a:chOff x="270024" y="1671304"/>
            <a:chExt cx="3180864" cy="8929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B72374-54F1-4997-8AA5-5659EADFF67A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35D8C8-B8D1-416C-88A7-2D4ECE66FF26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A778DA2-1185-4FC1-8345-5B678BBEA674}"/>
              </a:ext>
            </a:extLst>
          </p:cNvPr>
          <p:cNvGrpSpPr/>
          <p:nvPr/>
        </p:nvGrpSpPr>
        <p:grpSpPr>
          <a:xfrm>
            <a:off x="540615" y="4120380"/>
            <a:ext cx="3437556" cy="884120"/>
            <a:chOff x="270024" y="1671304"/>
            <a:chExt cx="3180864" cy="8929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2B586E-5288-46D6-820D-505CC67E41B3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1CA97F-EA21-44ED-920D-000233688597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arallelogram 15">
            <a:extLst>
              <a:ext uri="{FF2B5EF4-FFF2-40B4-BE49-F238E27FC236}">
                <a16:creationId xmlns:a16="http://schemas.microsoft.com/office/drawing/2014/main" id="{D9933E74-06B6-4E11-89CD-5D5B337BC1A2}"/>
              </a:ext>
            </a:extLst>
          </p:cNvPr>
          <p:cNvSpPr/>
          <p:nvPr/>
        </p:nvSpPr>
        <p:spPr>
          <a:xfrm flipH="1">
            <a:off x="3692842" y="162793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207D6800-5B46-4877-8418-B2B57158D546}"/>
              </a:ext>
            </a:extLst>
          </p:cNvPr>
          <p:cNvSpPr/>
          <p:nvPr/>
        </p:nvSpPr>
        <p:spPr>
          <a:xfrm>
            <a:off x="3490647" y="367884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F1712C31-C49B-4769-A18E-F613C7873687}"/>
              </a:ext>
            </a:extLst>
          </p:cNvPr>
          <p:cNvSpPr/>
          <p:nvPr/>
        </p:nvSpPr>
        <p:spPr>
          <a:xfrm>
            <a:off x="8252992" y="412038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348BE0EA-1D2F-4408-9719-A5CA4DDED11F}"/>
              </a:ext>
            </a:extLst>
          </p:cNvPr>
          <p:cNvSpPr/>
          <p:nvPr/>
        </p:nvSpPr>
        <p:spPr>
          <a:xfrm>
            <a:off x="8199340" y="225052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BEEC048-7B3E-4695-89B2-49F986AAE56C}"/>
              </a:ext>
            </a:extLst>
          </p:cNvPr>
          <p:cNvGrpSpPr/>
          <p:nvPr/>
        </p:nvGrpSpPr>
        <p:grpSpPr>
          <a:xfrm>
            <a:off x="2970021" y="1519568"/>
            <a:ext cx="1948870" cy="2298399"/>
            <a:chOff x="2970021" y="1519568"/>
            <a:chExt cx="1948870" cy="2298399"/>
          </a:xfrm>
        </p:grpSpPr>
        <p:sp>
          <p:nvSpPr>
            <p:cNvPr id="46" name="사각형: 모서리가 접힌 도형 45">
              <a:extLst>
                <a:ext uri="{FF2B5EF4-FFF2-40B4-BE49-F238E27FC236}">
                  <a16:creationId xmlns:a16="http://schemas.microsoft.com/office/drawing/2014/main" id="{63D1E817-F028-4F0B-9CAA-9CB120423CCA}"/>
                </a:ext>
              </a:extLst>
            </p:cNvPr>
            <p:cNvSpPr/>
            <p:nvPr/>
          </p:nvSpPr>
          <p:spPr>
            <a:xfrm rot="11795495">
              <a:off x="3406819" y="1711157"/>
              <a:ext cx="1512072" cy="2106810"/>
            </a:xfrm>
            <a:prstGeom prst="foldedCorner">
              <a:avLst>
                <a:gd name="adj" fmla="val 2059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사각형: 모서리가 접힌 도형 46">
              <a:extLst>
                <a:ext uri="{FF2B5EF4-FFF2-40B4-BE49-F238E27FC236}">
                  <a16:creationId xmlns:a16="http://schemas.microsoft.com/office/drawing/2014/main" id="{9DF1E812-4D8D-4F95-A44B-7A2FBBF5673B}"/>
                </a:ext>
              </a:extLst>
            </p:cNvPr>
            <p:cNvSpPr/>
            <p:nvPr/>
          </p:nvSpPr>
          <p:spPr>
            <a:xfrm rot="11295599">
              <a:off x="3224067" y="1617256"/>
              <a:ext cx="1512072" cy="2106810"/>
            </a:xfrm>
            <a:prstGeom prst="foldedCorner">
              <a:avLst>
                <a:gd name="adj" fmla="val 20595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16DCC7BA-E10F-4CCB-83E0-5030B70C26F8}"/>
                </a:ext>
              </a:extLst>
            </p:cNvPr>
            <p:cNvGrpSpPr/>
            <p:nvPr/>
          </p:nvGrpSpPr>
          <p:grpSpPr>
            <a:xfrm>
              <a:off x="2970021" y="1519568"/>
              <a:ext cx="1512072" cy="2106810"/>
              <a:chOff x="4467256" y="2237314"/>
              <a:chExt cx="1512072" cy="2106810"/>
            </a:xfrm>
          </p:grpSpPr>
          <p:sp>
            <p:nvSpPr>
              <p:cNvPr id="49" name="사각형: 모서리가 접힌 도형 48">
                <a:extLst>
                  <a:ext uri="{FF2B5EF4-FFF2-40B4-BE49-F238E27FC236}">
                    <a16:creationId xmlns:a16="http://schemas.microsoft.com/office/drawing/2014/main" id="{F12E772E-0CE7-4BEC-92AE-CE2C43407D4B}"/>
                  </a:ext>
                </a:extLst>
              </p:cNvPr>
              <p:cNvSpPr/>
              <p:nvPr/>
            </p:nvSpPr>
            <p:spPr>
              <a:xfrm rot="10800000">
                <a:off x="4467256" y="2237314"/>
                <a:ext cx="1512072" cy="2106810"/>
              </a:xfrm>
              <a:prstGeom prst="foldedCorner">
                <a:avLst>
                  <a:gd name="adj" fmla="val 20595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id="{315711CC-2550-4708-9903-72A33FB62513}"/>
                  </a:ext>
                </a:extLst>
              </p:cNvPr>
              <p:cNvGrpSpPr/>
              <p:nvPr/>
            </p:nvGrpSpPr>
            <p:grpSpPr>
              <a:xfrm>
                <a:off x="4601718" y="2637160"/>
                <a:ext cx="600660" cy="389914"/>
                <a:chOff x="7114897" y="3857313"/>
                <a:chExt cx="600660" cy="389914"/>
              </a:xfrm>
            </p:grpSpPr>
            <p:grpSp>
              <p:nvGrpSpPr>
                <p:cNvPr id="57" name="그룹 56">
                  <a:extLst>
                    <a:ext uri="{FF2B5EF4-FFF2-40B4-BE49-F238E27FC236}">
                      <a16:creationId xmlns:a16="http://schemas.microsoft.com/office/drawing/2014/main" id="{CC4986CF-466E-4AC2-BC25-1B8BD30A56AF}"/>
                    </a:ext>
                  </a:extLst>
                </p:cNvPr>
                <p:cNvGrpSpPr/>
                <p:nvPr/>
              </p:nvGrpSpPr>
              <p:grpSpPr>
                <a:xfrm>
                  <a:off x="7141537" y="3857313"/>
                  <a:ext cx="543189" cy="371679"/>
                  <a:chOff x="3447835" y="3794733"/>
                  <a:chExt cx="543189" cy="371679"/>
                </a:xfrm>
              </p:grpSpPr>
              <p:sp>
                <p:nvSpPr>
                  <p:cNvPr id="59" name="직사각형 58">
                    <a:extLst>
                      <a:ext uri="{FF2B5EF4-FFF2-40B4-BE49-F238E27FC236}">
                        <a16:creationId xmlns:a16="http://schemas.microsoft.com/office/drawing/2014/main" id="{F11883FA-DE94-492A-A303-393BEB54EA00}"/>
                      </a:ext>
                    </a:extLst>
                  </p:cNvPr>
                  <p:cNvSpPr/>
                  <p:nvPr/>
                </p:nvSpPr>
                <p:spPr>
                  <a:xfrm>
                    <a:off x="3447835" y="3911359"/>
                    <a:ext cx="81481" cy="25505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0" name="직사각형 59">
                    <a:extLst>
                      <a:ext uri="{FF2B5EF4-FFF2-40B4-BE49-F238E27FC236}">
                        <a16:creationId xmlns:a16="http://schemas.microsoft.com/office/drawing/2014/main" id="{971D4BDB-1617-41A7-A6A0-1ED73F7D4B1B}"/>
                      </a:ext>
                    </a:extLst>
                  </p:cNvPr>
                  <p:cNvSpPr/>
                  <p:nvPr/>
                </p:nvSpPr>
                <p:spPr>
                  <a:xfrm>
                    <a:off x="3563262" y="3990766"/>
                    <a:ext cx="81481" cy="175646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1" name="직사각형 60">
                    <a:extLst>
                      <a:ext uri="{FF2B5EF4-FFF2-40B4-BE49-F238E27FC236}">
                        <a16:creationId xmlns:a16="http://schemas.microsoft.com/office/drawing/2014/main" id="{97411FB7-EB6E-47C7-8078-1CA41ED11CBE}"/>
                      </a:ext>
                    </a:extLst>
                  </p:cNvPr>
                  <p:cNvSpPr/>
                  <p:nvPr/>
                </p:nvSpPr>
                <p:spPr>
                  <a:xfrm>
                    <a:off x="3678689" y="3893009"/>
                    <a:ext cx="81481" cy="27340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2" name="직사각형 61">
                    <a:extLst>
                      <a:ext uri="{FF2B5EF4-FFF2-40B4-BE49-F238E27FC236}">
                        <a16:creationId xmlns:a16="http://schemas.microsoft.com/office/drawing/2014/main" id="{5BEC3DCF-FCBA-4682-BBF4-3239B4FA7D3F}"/>
                      </a:ext>
                    </a:extLst>
                  </p:cNvPr>
                  <p:cNvSpPr/>
                  <p:nvPr/>
                </p:nvSpPr>
                <p:spPr>
                  <a:xfrm>
                    <a:off x="3794116" y="3918124"/>
                    <a:ext cx="81481" cy="24828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3" name="직사각형 62">
                    <a:extLst>
                      <a:ext uri="{FF2B5EF4-FFF2-40B4-BE49-F238E27FC236}">
                        <a16:creationId xmlns:a16="http://schemas.microsoft.com/office/drawing/2014/main" id="{EFA01124-AD30-4545-B83E-6CF7A56971E8}"/>
                      </a:ext>
                    </a:extLst>
                  </p:cNvPr>
                  <p:cNvSpPr/>
                  <p:nvPr/>
                </p:nvSpPr>
                <p:spPr>
                  <a:xfrm>
                    <a:off x="3909543" y="3794733"/>
                    <a:ext cx="81481" cy="371679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58" name="직사각형 57">
                  <a:extLst>
                    <a:ext uri="{FF2B5EF4-FFF2-40B4-BE49-F238E27FC236}">
                      <a16:creationId xmlns:a16="http://schemas.microsoft.com/office/drawing/2014/main" id="{66C10FC3-0EAC-4F42-A7DE-41A22BC1F48A}"/>
                    </a:ext>
                  </a:extLst>
                </p:cNvPr>
                <p:cNvSpPr/>
                <p:nvPr/>
              </p:nvSpPr>
              <p:spPr>
                <a:xfrm>
                  <a:off x="7114897" y="4229227"/>
                  <a:ext cx="600660" cy="18000"/>
                </a:xfrm>
                <a:prstGeom prst="rect">
                  <a:avLst/>
                </a:pr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1" name="Freeform: Shape 127">
                <a:extLst>
                  <a:ext uri="{FF2B5EF4-FFF2-40B4-BE49-F238E27FC236}">
                    <a16:creationId xmlns:a16="http://schemas.microsoft.com/office/drawing/2014/main" id="{7FA22E77-81A0-45F5-8652-49B5DF39ED81}"/>
                  </a:ext>
                </a:extLst>
              </p:cNvPr>
              <p:cNvSpPr/>
              <p:nvPr/>
            </p:nvSpPr>
            <p:spPr>
              <a:xfrm>
                <a:off x="5318228" y="2595932"/>
                <a:ext cx="476130" cy="428526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부분 원형 51">
                <a:extLst>
                  <a:ext uri="{FF2B5EF4-FFF2-40B4-BE49-F238E27FC236}">
                    <a16:creationId xmlns:a16="http://schemas.microsoft.com/office/drawing/2014/main" id="{AAFBE05A-3A92-486E-90C9-DB852BBE278C}"/>
                  </a:ext>
                </a:extLst>
              </p:cNvPr>
              <p:cNvSpPr/>
              <p:nvPr/>
            </p:nvSpPr>
            <p:spPr>
              <a:xfrm>
                <a:off x="5220892" y="3231249"/>
                <a:ext cx="543189" cy="543189"/>
              </a:xfrm>
              <a:prstGeom prst="pi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부분 원형 52">
                <a:extLst>
                  <a:ext uri="{FF2B5EF4-FFF2-40B4-BE49-F238E27FC236}">
                    <a16:creationId xmlns:a16="http://schemas.microsoft.com/office/drawing/2014/main" id="{B8CF6135-84B5-4B9D-9BBE-60759FFD00D1}"/>
                  </a:ext>
                </a:extLst>
              </p:cNvPr>
              <p:cNvSpPr/>
              <p:nvPr/>
            </p:nvSpPr>
            <p:spPr>
              <a:xfrm>
                <a:off x="5259017" y="3210714"/>
                <a:ext cx="543189" cy="543189"/>
              </a:xfrm>
              <a:prstGeom prst="pie">
                <a:avLst>
                  <a:gd name="adj1" fmla="val 16126101"/>
                  <a:gd name="adj2" fmla="val 2141162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074634B9-0672-4E0D-86BA-9F793DFA09A5}"/>
                  </a:ext>
                </a:extLst>
              </p:cNvPr>
              <p:cNvSpPr/>
              <p:nvPr/>
            </p:nvSpPr>
            <p:spPr>
              <a:xfrm>
                <a:off x="5220892" y="3925123"/>
                <a:ext cx="677783" cy="307595"/>
              </a:xfrm>
              <a:custGeom>
                <a:avLst/>
                <a:gdLst>
                  <a:gd name="connsiteX0" fmla="*/ 25698 w 844817"/>
                  <a:gd name="connsiteY0" fmla="*/ 241865 h 307595"/>
                  <a:gd name="connsiteX1" fmla="*/ 513835 w 844817"/>
                  <a:gd name="connsiteY1" fmla="*/ 241865 h 307595"/>
                  <a:gd name="connsiteX2" fmla="*/ 513835 w 844817"/>
                  <a:gd name="connsiteY2" fmla="*/ 307595 h 307595"/>
                  <a:gd name="connsiteX3" fmla="*/ 25698 w 844817"/>
                  <a:gd name="connsiteY3" fmla="*/ 307595 h 307595"/>
                  <a:gd name="connsiteX4" fmla="*/ 2 w 844817"/>
                  <a:gd name="connsiteY4" fmla="*/ 293989 h 307595"/>
                  <a:gd name="connsiteX5" fmla="*/ 2 w 844817"/>
                  <a:gd name="connsiteY5" fmla="*/ 255470 h 307595"/>
                  <a:gd name="connsiteX6" fmla="*/ 25698 w 844817"/>
                  <a:gd name="connsiteY6" fmla="*/ 241865 h 307595"/>
                  <a:gd name="connsiteX7" fmla="*/ 25696 w 844817"/>
                  <a:gd name="connsiteY7" fmla="*/ 120932 h 307595"/>
                  <a:gd name="connsiteX8" fmla="*/ 819121 w 844817"/>
                  <a:gd name="connsiteY8" fmla="*/ 120932 h 307595"/>
                  <a:gd name="connsiteX9" fmla="*/ 844817 w 844817"/>
                  <a:gd name="connsiteY9" fmla="*/ 134537 h 307595"/>
                  <a:gd name="connsiteX10" fmla="*/ 844817 w 844817"/>
                  <a:gd name="connsiteY10" fmla="*/ 173056 h 307595"/>
                  <a:gd name="connsiteX11" fmla="*/ 819121 w 844817"/>
                  <a:gd name="connsiteY11" fmla="*/ 186662 h 307595"/>
                  <a:gd name="connsiteX12" fmla="*/ 25696 w 844817"/>
                  <a:gd name="connsiteY12" fmla="*/ 186662 h 307595"/>
                  <a:gd name="connsiteX13" fmla="*/ 0 w 844817"/>
                  <a:gd name="connsiteY13" fmla="*/ 173056 h 307595"/>
                  <a:gd name="connsiteX14" fmla="*/ 0 w 844817"/>
                  <a:gd name="connsiteY14" fmla="*/ 134537 h 307595"/>
                  <a:gd name="connsiteX15" fmla="*/ 25696 w 844817"/>
                  <a:gd name="connsiteY15" fmla="*/ 120932 h 307595"/>
                  <a:gd name="connsiteX16" fmla="*/ 25704 w 844817"/>
                  <a:gd name="connsiteY16" fmla="*/ 0 h 307595"/>
                  <a:gd name="connsiteX17" fmla="*/ 673882 w 844817"/>
                  <a:gd name="connsiteY17" fmla="*/ 0 h 307595"/>
                  <a:gd name="connsiteX18" fmla="*/ 673882 w 844817"/>
                  <a:gd name="connsiteY18" fmla="*/ 65730 h 307595"/>
                  <a:gd name="connsiteX19" fmla="*/ 25704 w 844817"/>
                  <a:gd name="connsiteY19" fmla="*/ 65730 h 307595"/>
                  <a:gd name="connsiteX20" fmla="*/ 8 w 844817"/>
                  <a:gd name="connsiteY20" fmla="*/ 52124 h 307595"/>
                  <a:gd name="connsiteX21" fmla="*/ 8 w 844817"/>
                  <a:gd name="connsiteY21" fmla="*/ 13606 h 307595"/>
                  <a:gd name="connsiteX22" fmla="*/ 25704 w 844817"/>
                  <a:gd name="connsiteY22" fmla="*/ 0 h 30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44817" h="307595">
                    <a:moveTo>
                      <a:pt x="25698" y="241865"/>
                    </a:moveTo>
                    <a:lnTo>
                      <a:pt x="513835" y="241865"/>
                    </a:lnTo>
                    <a:lnTo>
                      <a:pt x="513835" y="307595"/>
                    </a:lnTo>
                    <a:lnTo>
                      <a:pt x="25698" y="307595"/>
                    </a:lnTo>
                    <a:cubicBezTo>
                      <a:pt x="11508" y="307595"/>
                      <a:pt x="2" y="301502"/>
                      <a:pt x="2" y="293989"/>
                    </a:cubicBezTo>
                    <a:lnTo>
                      <a:pt x="2" y="255470"/>
                    </a:lnTo>
                    <a:cubicBezTo>
                      <a:pt x="2" y="247957"/>
                      <a:pt x="11508" y="241865"/>
                      <a:pt x="25698" y="241865"/>
                    </a:cubicBezTo>
                    <a:close/>
                    <a:moveTo>
                      <a:pt x="25696" y="120932"/>
                    </a:moveTo>
                    <a:lnTo>
                      <a:pt x="819121" y="120932"/>
                    </a:lnTo>
                    <a:cubicBezTo>
                      <a:pt x="833311" y="120932"/>
                      <a:pt x="844817" y="127024"/>
                      <a:pt x="844817" y="134537"/>
                    </a:cubicBezTo>
                    <a:lnTo>
                      <a:pt x="844817" y="173056"/>
                    </a:lnTo>
                    <a:cubicBezTo>
                      <a:pt x="844817" y="180569"/>
                      <a:pt x="833311" y="186662"/>
                      <a:pt x="819121" y="186662"/>
                    </a:cubicBezTo>
                    <a:lnTo>
                      <a:pt x="25696" y="186662"/>
                    </a:lnTo>
                    <a:cubicBezTo>
                      <a:pt x="11506" y="186662"/>
                      <a:pt x="0" y="180569"/>
                      <a:pt x="0" y="173056"/>
                    </a:cubicBezTo>
                    <a:lnTo>
                      <a:pt x="0" y="134537"/>
                    </a:lnTo>
                    <a:cubicBezTo>
                      <a:pt x="0" y="127024"/>
                      <a:pt x="11506" y="120932"/>
                      <a:pt x="25696" y="120932"/>
                    </a:cubicBezTo>
                    <a:close/>
                    <a:moveTo>
                      <a:pt x="25704" y="0"/>
                    </a:moveTo>
                    <a:lnTo>
                      <a:pt x="673882" y="0"/>
                    </a:lnTo>
                    <a:lnTo>
                      <a:pt x="673882" y="65730"/>
                    </a:lnTo>
                    <a:lnTo>
                      <a:pt x="25704" y="65730"/>
                    </a:lnTo>
                    <a:cubicBezTo>
                      <a:pt x="11514" y="65730"/>
                      <a:pt x="8" y="59638"/>
                      <a:pt x="8" y="52124"/>
                    </a:cubicBezTo>
                    <a:lnTo>
                      <a:pt x="8" y="13606"/>
                    </a:lnTo>
                    <a:cubicBezTo>
                      <a:pt x="8" y="6092"/>
                      <a:pt x="11514" y="0"/>
                      <a:pt x="25704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06C80C6A-3B7A-470C-990C-76D2691003ED}"/>
                  </a:ext>
                </a:extLst>
              </p:cNvPr>
              <p:cNvSpPr/>
              <p:nvPr/>
            </p:nvSpPr>
            <p:spPr>
              <a:xfrm>
                <a:off x="4605766" y="3922444"/>
                <a:ext cx="504318" cy="307595"/>
              </a:xfrm>
              <a:custGeom>
                <a:avLst/>
                <a:gdLst>
                  <a:gd name="connsiteX0" fmla="*/ 25698 w 844817"/>
                  <a:gd name="connsiteY0" fmla="*/ 241865 h 307595"/>
                  <a:gd name="connsiteX1" fmla="*/ 513835 w 844817"/>
                  <a:gd name="connsiteY1" fmla="*/ 241865 h 307595"/>
                  <a:gd name="connsiteX2" fmla="*/ 513835 w 844817"/>
                  <a:gd name="connsiteY2" fmla="*/ 307595 h 307595"/>
                  <a:gd name="connsiteX3" fmla="*/ 25698 w 844817"/>
                  <a:gd name="connsiteY3" fmla="*/ 307595 h 307595"/>
                  <a:gd name="connsiteX4" fmla="*/ 2 w 844817"/>
                  <a:gd name="connsiteY4" fmla="*/ 293989 h 307595"/>
                  <a:gd name="connsiteX5" fmla="*/ 2 w 844817"/>
                  <a:gd name="connsiteY5" fmla="*/ 255470 h 307595"/>
                  <a:gd name="connsiteX6" fmla="*/ 25698 w 844817"/>
                  <a:gd name="connsiteY6" fmla="*/ 241865 h 307595"/>
                  <a:gd name="connsiteX7" fmla="*/ 25696 w 844817"/>
                  <a:gd name="connsiteY7" fmla="*/ 120932 h 307595"/>
                  <a:gd name="connsiteX8" fmla="*/ 819121 w 844817"/>
                  <a:gd name="connsiteY8" fmla="*/ 120932 h 307595"/>
                  <a:gd name="connsiteX9" fmla="*/ 844817 w 844817"/>
                  <a:gd name="connsiteY9" fmla="*/ 134537 h 307595"/>
                  <a:gd name="connsiteX10" fmla="*/ 844817 w 844817"/>
                  <a:gd name="connsiteY10" fmla="*/ 173056 h 307595"/>
                  <a:gd name="connsiteX11" fmla="*/ 819121 w 844817"/>
                  <a:gd name="connsiteY11" fmla="*/ 186662 h 307595"/>
                  <a:gd name="connsiteX12" fmla="*/ 25696 w 844817"/>
                  <a:gd name="connsiteY12" fmla="*/ 186662 h 307595"/>
                  <a:gd name="connsiteX13" fmla="*/ 0 w 844817"/>
                  <a:gd name="connsiteY13" fmla="*/ 173056 h 307595"/>
                  <a:gd name="connsiteX14" fmla="*/ 0 w 844817"/>
                  <a:gd name="connsiteY14" fmla="*/ 134537 h 307595"/>
                  <a:gd name="connsiteX15" fmla="*/ 25696 w 844817"/>
                  <a:gd name="connsiteY15" fmla="*/ 120932 h 307595"/>
                  <a:gd name="connsiteX16" fmla="*/ 25704 w 844817"/>
                  <a:gd name="connsiteY16" fmla="*/ 0 h 307595"/>
                  <a:gd name="connsiteX17" fmla="*/ 673882 w 844817"/>
                  <a:gd name="connsiteY17" fmla="*/ 0 h 307595"/>
                  <a:gd name="connsiteX18" fmla="*/ 673882 w 844817"/>
                  <a:gd name="connsiteY18" fmla="*/ 65730 h 307595"/>
                  <a:gd name="connsiteX19" fmla="*/ 25704 w 844817"/>
                  <a:gd name="connsiteY19" fmla="*/ 65730 h 307595"/>
                  <a:gd name="connsiteX20" fmla="*/ 8 w 844817"/>
                  <a:gd name="connsiteY20" fmla="*/ 52124 h 307595"/>
                  <a:gd name="connsiteX21" fmla="*/ 8 w 844817"/>
                  <a:gd name="connsiteY21" fmla="*/ 13606 h 307595"/>
                  <a:gd name="connsiteX22" fmla="*/ 25704 w 844817"/>
                  <a:gd name="connsiteY22" fmla="*/ 0 h 30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44817" h="307595">
                    <a:moveTo>
                      <a:pt x="25698" y="241865"/>
                    </a:moveTo>
                    <a:lnTo>
                      <a:pt x="513835" y="241865"/>
                    </a:lnTo>
                    <a:lnTo>
                      <a:pt x="513835" y="307595"/>
                    </a:lnTo>
                    <a:lnTo>
                      <a:pt x="25698" y="307595"/>
                    </a:lnTo>
                    <a:cubicBezTo>
                      <a:pt x="11508" y="307595"/>
                      <a:pt x="2" y="301502"/>
                      <a:pt x="2" y="293989"/>
                    </a:cubicBezTo>
                    <a:lnTo>
                      <a:pt x="2" y="255470"/>
                    </a:lnTo>
                    <a:cubicBezTo>
                      <a:pt x="2" y="247957"/>
                      <a:pt x="11508" y="241865"/>
                      <a:pt x="25698" y="241865"/>
                    </a:cubicBezTo>
                    <a:close/>
                    <a:moveTo>
                      <a:pt x="25696" y="120932"/>
                    </a:moveTo>
                    <a:lnTo>
                      <a:pt x="819121" y="120932"/>
                    </a:lnTo>
                    <a:cubicBezTo>
                      <a:pt x="833311" y="120932"/>
                      <a:pt x="844817" y="127024"/>
                      <a:pt x="844817" y="134537"/>
                    </a:cubicBezTo>
                    <a:lnTo>
                      <a:pt x="844817" y="173056"/>
                    </a:lnTo>
                    <a:cubicBezTo>
                      <a:pt x="844817" y="180569"/>
                      <a:pt x="833311" y="186662"/>
                      <a:pt x="819121" y="186662"/>
                    </a:cubicBezTo>
                    <a:lnTo>
                      <a:pt x="25696" y="186662"/>
                    </a:lnTo>
                    <a:cubicBezTo>
                      <a:pt x="11506" y="186662"/>
                      <a:pt x="0" y="180569"/>
                      <a:pt x="0" y="173056"/>
                    </a:cubicBezTo>
                    <a:lnTo>
                      <a:pt x="0" y="134537"/>
                    </a:lnTo>
                    <a:cubicBezTo>
                      <a:pt x="0" y="127024"/>
                      <a:pt x="11506" y="120932"/>
                      <a:pt x="25696" y="120932"/>
                    </a:cubicBezTo>
                    <a:close/>
                    <a:moveTo>
                      <a:pt x="25704" y="0"/>
                    </a:moveTo>
                    <a:lnTo>
                      <a:pt x="673882" y="0"/>
                    </a:lnTo>
                    <a:lnTo>
                      <a:pt x="673882" y="65730"/>
                    </a:lnTo>
                    <a:lnTo>
                      <a:pt x="25704" y="65730"/>
                    </a:lnTo>
                    <a:cubicBezTo>
                      <a:pt x="11514" y="65730"/>
                      <a:pt x="8" y="59638"/>
                      <a:pt x="8" y="52124"/>
                    </a:cubicBezTo>
                    <a:lnTo>
                      <a:pt x="8" y="13606"/>
                    </a:lnTo>
                    <a:cubicBezTo>
                      <a:pt x="8" y="6092"/>
                      <a:pt x="11514" y="0"/>
                      <a:pt x="25704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127">
                <a:extLst>
                  <a:ext uri="{FF2B5EF4-FFF2-40B4-BE49-F238E27FC236}">
                    <a16:creationId xmlns:a16="http://schemas.microsoft.com/office/drawing/2014/main" id="{BB74C4EE-755E-498A-9F3F-7042FD15049E}"/>
                  </a:ext>
                </a:extLst>
              </p:cNvPr>
              <p:cNvSpPr/>
              <p:nvPr/>
            </p:nvSpPr>
            <p:spPr>
              <a:xfrm>
                <a:off x="4605765" y="3295334"/>
                <a:ext cx="476130" cy="428526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9" name="Freeform: Shape 17">
            <a:extLst>
              <a:ext uri="{FF2B5EF4-FFF2-40B4-BE49-F238E27FC236}">
                <a16:creationId xmlns:a16="http://schemas.microsoft.com/office/drawing/2014/main" id="{8C084D3B-1639-4AD4-BA2D-9680BD713C6D}"/>
              </a:ext>
            </a:extLst>
          </p:cNvPr>
          <p:cNvSpPr/>
          <p:nvPr/>
        </p:nvSpPr>
        <p:spPr>
          <a:xfrm rot="2838882">
            <a:off x="2646492" y="3902298"/>
            <a:ext cx="1627770" cy="1924257"/>
          </a:xfrm>
          <a:custGeom>
            <a:avLst/>
            <a:gdLst>
              <a:gd name="connsiteX0" fmla="*/ 1697155 w 3375646"/>
              <a:gd name="connsiteY0" fmla="*/ 0 h 3990500"/>
              <a:gd name="connsiteX1" fmla="*/ 3236340 w 3375646"/>
              <a:gd name="connsiteY1" fmla="*/ 0 h 3990500"/>
              <a:gd name="connsiteX2" fmla="*/ 3375646 w 3375646"/>
              <a:gd name="connsiteY2" fmla="*/ 184244 h 3990500"/>
              <a:gd name="connsiteX3" fmla="*/ 3375646 w 3375646"/>
              <a:gd name="connsiteY3" fmla="*/ 3806252 h 3990500"/>
              <a:gd name="connsiteX4" fmla="*/ 3236340 w 3375646"/>
              <a:gd name="connsiteY4" fmla="*/ 3990500 h 3990500"/>
              <a:gd name="connsiteX5" fmla="*/ 0 w 3375646"/>
              <a:gd name="connsiteY5" fmla="*/ 3990500 h 39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5646" h="3990500">
                <a:moveTo>
                  <a:pt x="1697155" y="0"/>
                </a:moveTo>
                <a:lnTo>
                  <a:pt x="3236340" y="0"/>
                </a:lnTo>
                <a:cubicBezTo>
                  <a:pt x="3312732" y="0"/>
                  <a:pt x="3375646" y="80888"/>
                  <a:pt x="3375646" y="184244"/>
                </a:cubicBezTo>
                <a:lnTo>
                  <a:pt x="3375646" y="3806252"/>
                </a:lnTo>
                <a:cubicBezTo>
                  <a:pt x="3375646" y="3905115"/>
                  <a:pt x="3312732" y="3990500"/>
                  <a:pt x="3236340" y="3990500"/>
                </a:cubicBezTo>
                <a:lnTo>
                  <a:pt x="0" y="39905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3B60069-8231-46EE-AE61-64F94EFE012C}"/>
              </a:ext>
            </a:extLst>
          </p:cNvPr>
          <p:cNvGrpSpPr/>
          <p:nvPr/>
        </p:nvGrpSpPr>
        <p:grpSpPr>
          <a:xfrm>
            <a:off x="-299663" y="3010459"/>
            <a:ext cx="4044881" cy="3905812"/>
            <a:chOff x="-299663" y="3010459"/>
            <a:chExt cx="4044881" cy="3905812"/>
          </a:xfrm>
        </p:grpSpPr>
        <p:sp>
          <p:nvSpPr>
            <p:cNvPr id="64" name="Freeform: Shape 12">
              <a:extLst>
                <a:ext uri="{FF2B5EF4-FFF2-40B4-BE49-F238E27FC236}">
                  <a16:creationId xmlns:a16="http://schemas.microsoft.com/office/drawing/2014/main" id="{BA1A1704-96DF-4F9C-8D77-9789F74C1325}"/>
                </a:ext>
              </a:extLst>
            </p:cNvPr>
            <p:cNvSpPr>
              <a:spLocks/>
            </p:cNvSpPr>
            <p:nvPr/>
          </p:nvSpPr>
          <p:spPr>
            <a:xfrm rot="2838882">
              <a:off x="1244005" y="3525226"/>
              <a:ext cx="3015979" cy="1986446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3">
              <a:extLst>
                <a:ext uri="{FF2B5EF4-FFF2-40B4-BE49-F238E27FC236}">
                  <a16:creationId xmlns:a16="http://schemas.microsoft.com/office/drawing/2014/main" id="{B1957359-AE7B-40F5-9361-6F54BFEAC13D}"/>
                </a:ext>
              </a:extLst>
            </p:cNvPr>
            <p:cNvSpPr/>
            <p:nvPr/>
          </p:nvSpPr>
          <p:spPr>
            <a:xfrm rot="2838882">
              <a:off x="1257389" y="3541728"/>
              <a:ext cx="2990401" cy="1950261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4">
              <a:extLst>
                <a:ext uri="{FF2B5EF4-FFF2-40B4-BE49-F238E27FC236}">
                  <a16:creationId xmlns:a16="http://schemas.microsoft.com/office/drawing/2014/main" id="{AD1ECA81-F9BF-431D-91E7-5F0461089A0B}"/>
                </a:ext>
              </a:extLst>
            </p:cNvPr>
            <p:cNvSpPr/>
            <p:nvPr/>
          </p:nvSpPr>
          <p:spPr>
            <a:xfrm rot="2838882">
              <a:off x="1401866" y="3666297"/>
              <a:ext cx="2730365" cy="1668557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7" name="Group 62">
              <a:extLst>
                <a:ext uri="{FF2B5EF4-FFF2-40B4-BE49-F238E27FC236}">
                  <a16:creationId xmlns:a16="http://schemas.microsoft.com/office/drawing/2014/main" id="{64A9A18A-4B9D-42F3-A282-AD9B4280D1AC}"/>
                </a:ext>
              </a:extLst>
            </p:cNvPr>
            <p:cNvGrpSpPr/>
            <p:nvPr/>
          </p:nvGrpSpPr>
          <p:grpSpPr>
            <a:xfrm rot="2835941">
              <a:off x="1558019" y="3891981"/>
              <a:ext cx="2387425" cy="1253861"/>
              <a:chOff x="10931534" y="3573459"/>
              <a:chExt cx="1678028" cy="881290"/>
            </a:xfrm>
          </p:grpSpPr>
          <p:sp>
            <p:nvSpPr>
              <p:cNvPr id="68" name="Rectangle 23">
                <a:extLst>
                  <a:ext uri="{FF2B5EF4-FFF2-40B4-BE49-F238E27FC236}">
                    <a16:creationId xmlns:a16="http://schemas.microsoft.com/office/drawing/2014/main" id="{C69E4990-FA76-426F-A4FD-3FA2828030CB}"/>
                  </a:ext>
                </a:extLst>
              </p:cNvPr>
              <p:cNvSpPr/>
              <p:nvPr/>
            </p:nvSpPr>
            <p:spPr>
              <a:xfrm>
                <a:off x="10931534" y="3573459"/>
                <a:ext cx="1678028" cy="138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24">
                <a:extLst>
                  <a:ext uri="{FF2B5EF4-FFF2-40B4-BE49-F238E27FC236}">
                    <a16:creationId xmlns:a16="http://schemas.microsoft.com/office/drawing/2014/main" id="{B7D8AB43-0A25-4F4F-AB30-7E30A583C52C}"/>
                  </a:ext>
                </a:extLst>
              </p:cNvPr>
              <p:cNvSpPr/>
              <p:nvPr/>
            </p:nvSpPr>
            <p:spPr>
              <a:xfrm>
                <a:off x="11505826" y="3825575"/>
                <a:ext cx="531363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: Shape 127">
                <a:extLst>
                  <a:ext uri="{FF2B5EF4-FFF2-40B4-BE49-F238E27FC236}">
                    <a16:creationId xmlns:a16="http://schemas.microsoft.com/office/drawing/2014/main" id="{A8BE517C-2547-4AFB-A5A1-7C5881E213BC}"/>
                  </a:ext>
                </a:extLst>
              </p:cNvPr>
              <p:cNvSpPr/>
              <p:nvPr/>
            </p:nvSpPr>
            <p:spPr>
              <a:xfrm>
                <a:off x="11542085" y="3877305"/>
                <a:ext cx="424126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33">
                <a:extLst>
                  <a:ext uri="{FF2B5EF4-FFF2-40B4-BE49-F238E27FC236}">
                    <a16:creationId xmlns:a16="http://schemas.microsoft.com/office/drawing/2014/main" id="{83C1E36C-6182-4538-A845-0EB56C0F85D9}"/>
                  </a:ext>
                </a:extLst>
              </p:cNvPr>
              <p:cNvSpPr/>
              <p:nvPr/>
            </p:nvSpPr>
            <p:spPr>
              <a:xfrm>
                <a:off x="12073609" y="3822357"/>
                <a:ext cx="531363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50">
                <a:extLst>
                  <a:ext uri="{FF2B5EF4-FFF2-40B4-BE49-F238E27FC236}">
                    <a16:creationId xmlns:a16="http://schemas.microsoft.com/office/drawing/2014/main" id="{C3098C84-7062-418E-85CA-65406228B423}"/>
                  </a:ext>
                </a:extLst>
              </p:cNvPr>
              <p:cNvSpPr/>
              <p:nvPr/>
            </p:nvSpPr>
            <p:spPr>
              <a:xfrm>
                <a:off x="11745842" y="4314812"/>
                <a:ext cx="43935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47">
                <a:extLst>
                  <a:ext uri="{FF2B5EF4-FFF2-40B4-BE49-F238E27FC236}">
                    <a16:creationId xmlns:a16="http://schemas.microsoft.com/office/drawing/2014/main" id="{93200D1B-6075-4928-828D-1FF54324690F}"/>
                  </a:ext>
                </a:extLst>
              </p:cNvPr>
              <p:cNvSpPr/>
              <p:nvPr/>
            </p:nvSpPr>
            <p:spPr>
              <a:xfrm>
                <a:off x="12244484" y="4314810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44">
                <a:extLst>
                  <a:ext uri="{FF2B5EF4-FFF2-40B4-BE49-F238E27FC236}">
                    <a16:creationId xmlns:a16="http://schemas.microsoft.com/office/drawing/2014/main" id="{C61F69DF-F5E5-4357-876A-BA87FA99F1E2}"/>
                  </a:ext>
                </a:extLst>
              </p:cNvPr>
              <p:cNvSpPr/>
              <p:nvPr/>
            </p:nvSpPr>
            <p:spPr>
              <a:xfrm>
                <a:off x="11745842" y="4399539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41">
                <a:extLst>
                  <a:ext uri="{FF2B5EF4-FFF2-40B4-BE49-F238E27FC236}">
                    <a16:creationId xmlns:a16="http://schemas.microsoft.com/office/drawing/2014/main" id="{E9A464B6-B701-4620-8135-ABEBF2BAC769}"/>
                  </a:ext>
                </a:extLst>
              </p:cNvPr>
              <p:cNvSpPr/>
              <p:nvPr/>
            </p:nvSpPr>
            <p:spPr>
              <a:xfrm>
                <a:off x="12030922" y="4398532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128">
                <a:extLst>
                  <a:ext uri="{FF2B5EF4-FFF2-40B4-BE49-F238E27FC236}">
                    <a16:creationId xmlns:a16="http://schemas.microsoft.com/office/drawing/2014/main" id="{144CB97A-83BA-4C2A-8664-23BFD019F0B7}"/>
                  </a:ext>
                </a:extLst>
              </p:cNvPr>
              <p:cNvSpPr/>
              <p:nvPr/>
            </p:nvSpPr>
            <p:spPr>
              <a:xfrm>
                <a:off x="11772627" y="4331149"/>
                <a:ext cx="686368" cy="105236"/>
              </a:xfrm>
              <a:custGeom>
                <a:avLst/>
                <a:gdLst>
                  <a:gd name="connsiteX0" fmla="*/ 153859 w 686368"/>
                  <a:gd name="connsiteY0" fmla="*/ 84729 h 105236"/>
                  <a:gd name="connsiteX1" fmla="*/ 183481 w 686368"/>
                  <a:gd name="connsiteY1" fmla="*/ 84729 h 105236"/>
                  <a:gd name="connsiteX2" fmla="*/ 187726 w 686368"/>
                  <a:gd name="connsiteY2" fmla="*/ 88974 h 105236"/>
                  <a:gd name="connsiteX3" fmla="*/ 187726 w 686368"/>
                  <a:gd name="connsiteY3" fmla="*/ 100991 h 105236"/>
                  <a:gd name="connsiteX4" fmla="*/ 183481 w 686368"/>
                  <a:gd name="connsiteY4" fmla="*/ 105236 h 105236"/>
                  <a:gd name="connsiteX5" fmla="*/ 153859 w 686368"/>
                  <a:gd name="connsiteY5" fmla="*/ 105236 h 105236"/>
                  <a:gd name="connsiteX6" fmla="*/ 149614 w 686368"/>
                  <a:gd name="connsiteY6" fmla="*/ 100991 h 105236"/>
                  <a:gd name="connsiteX7" fmla="*/ 149614 w 686368"/>
                  <a:gd name="connsiteY7" fmla="*/ 88974 h 105236"/>
                  <a:gd name="connsiteX8" fmla="*/ 153859 w 686368"/>
                  <a:gd name="connsiteY8" fmla="*/ 84729 h 105236"/>
                  <a:gd name="connsiteX9" fmla="*/ 4245 w 686368"/>
                  <a:gd name="connsiteY9" fmla="*/ 84729 h 105236"/>
                  <a:gd name="connsiteX10" fmla="*/ 114508 w 686368"/>
                  <a:gd name="connsiteY10" fmla="*/ 84729 h 105236"/>
                  <a:gd name="connsiteX11" fmla="*/ 118753 w 686368"/>
                  <a:gd name="connsiteY11" fmla="*/ 88974 h 105236"/>
                  <a:gd name="connsiteX12" fmla="*/ 118753 w 686368"/>
                  <a:gd name="connsiteY12" fmla="*/ 100991 h 105236"/>
                  <a:gd name="connsiteX13" fmla="*/ 114508 w 686368"/>
                  <a:gd name="connsiteY13" fmla="*/ 105236 h 105236"/>
                  <a:gd name="connsiteX14" fmla="*/ 4245 w 686368"/>
                  <a:gd name="connsiteY14" fmla="*/ 105236 h 105236"/>
                  <a:gd name="connsiteX15" fmla="*/ 0 w 686368"/>
                  <a:gd name="connsiteY15" fmla="*/ 100991 h 105236"/>
                  <a:gd name="connsiteX16" fmla="*/ 0 w 686368"/>
                  <a:gd name="connsiteY16" fmla="*/ 88974 h 105236"/>
                  <a:gd name="connsiteX17" fmla="*/ 4245 w 686368"/>
                  <a:gd name="connsiteY17" fmla="*/ 84729 h 105236"/>
                  <a:gd name="connsiteX18" fmla="*/ 438939 w 686368"/>
                  <a:gd name="connsiteY18" fmla="*/ 83722 h 105236"/>
                  <a:gd name="connsiteX19" fmla="*/ 468561 w 686368"/>
                  <a:gd name="connsiteY19" fmla="*/ 83722 h 105236"/>
                  <a:gd name="connsiteX20" fmla="*/ 472806 w 686368"/>
                  <a:gd name="connsiteY20" fmla="*/ 87967 h 105236"/>
                  <a:gd name="connsiteX21" fmla="*/ 472806 w 686368"/>
                  <a:gd name="connsiteY21" fmla="*/ 99984 h 105236"/>
                  <a:gd name="connsiteX22" fmla="*/ 468561 w 686368"/>
                  <a:gd name="connsiteY22" fmla="*/ 104229 h 105236"/>
                  <a:gd name="connsiteX23" fmla="*/ 438939 w 686368"/>
                  <a:gd name="connsiteY23" fmla="*/ 104229 h 105236"/>
                  <a:gd name="connsiteX24" fmla="*/ 434694 w 686368"/>
                  <a:gd name="connsiteY24" fmla="*/ 99984 h 105236"/>
                  <a:gd name="connsiteX25" fmla="*/ 434694 w 686368"/>
                  <a:gd name="connsiteY25" fmla="*/ 87967 h 105236"/>
                  <a:gd name="connsiteX26" fmla="*/ 438939 w 686368"/>
                  <a:gd name="connsiteY26" fmla="*/ 83722 h 105236"/>
                  <a:gd name="connsiteX27" fmla="*/ 289325 w 686368"/>
                  <a:gd name="connsiteY27" fmla="*/ 83722 h 105236"/>
                  <a:gd name="connsiteX28" fmla="*/ 399588 w 686368"/>
                  <a:gd name="connsiteY28" fmla="*/ 83722 h 105236"/>
                  <a:gd name="connsiteX29" fmla="*/ 403833 w 686368"/>
                  <a:gd name="connsiteY29" fmla="*/ 87967 h 105236"/>
                  <a:gd name="connsiteX30" fmla="*/ 403833 w 686368"/>
                  <a:gd name="connsiteY30" fmla="*/ 99984 h 105236"/>
                  <a:gd name="connsiteX31" fmla="*/ 399588 w 686368"/>
                  <a:gd name="connsiteY31" fmla="*/ 104229 h 105236"/>
                  <a:gd name="connsiteX32" fmla="*/ 289325 w 686368"/>
                  <a:gd name="connsiteY32" fmla="*/ 104229 h 105236"/>
                  <a:gd name="connsiteX33" fmla="*/ 285080 w 686368"/>
                  <a:gd name="connsiteY33" fmla="*/ 99984 h 105236"/>
                  <a:gd name="connsiteX34" fmla="*/ 285080 w 686368"/>
                  <a:gd name="connsiteY34" fmla="*/ 87967 h 105236"/>
                  <a:gd name="connsiteX35" fmla="*/ 289325 w 686368"/>
                  <a:gd name="connsiteY35" fmla="*/ 83722 h 105236"/>
                  <a:gd name="connsiteX36" fmla="*/ 353589 w 686368"/>
                  <a:gd name="connsiteY36" fmla="*/ 2 h 105236"/>
                  <a:gd name="connsiteX37" fmla="*/ 383211 w 686368"/>
                  <a:gd name="connsiteY37" fmla="*/ 2 h 105236"/>
                  <a:gd name="connsiteX38" fmla="*/ 387456 w 686368"/>
                  <a:gd name="connsiteY38" fmla="*/ 4247 h 105236"/>
                  <a:gd name="connsiteX39" fmla="*/ 387456 w 686368"/>
                  <a:gd name="connsiteY39" fmla="*/ 16264 h 105236"/>
                  <a:gd name="connsiteX40" fmla="*/ 383211 w 686368"/>
                  <a:gd name="connsiteY40" fmla="*/ 20509 h 105236"/>
                  <a:gd name="connsiteX41" fmla="*/ 353589 w 686368"/>
                  <a:gd name="connsiteY41" fmla="*/ 20509 h 105236"/>
                  <a:gd name="connsiteX42" fmla="*/ 349344 w 686368"/>
                  <a:gd name="connsiteY42" fmla="*/ 16264 h 105236"/>
                  <a:gd name="connsiteX43" fmla="*/ 349344 w 686368"/>
                  <a:gd name="connsiteY43" fmla="*/ 4247 h 105236"/>
                  <a:gd name="connsiteX44" fmla="*/ 353589 w 686368"/>
                  <a:gd name="connsiteY44" fmla="*/ 2 h 105236"/>
                  <a:gd name="connsiteX45" fmla="*/ 8320 w 686368"/>
                  <a:gd name="connsiteY45" fmla="*/ 2 h 105236"/>
                  <a:gd name="connsiteX46" fmla="*/ 314237 w 686368"/>
                  <a:gd name="connsiteY46" fmla="*/ 2 h 105236"/>
                  <a:gd name="connsiteX47" fmla="*/ 318482 w 686368"/>
                  <a:gd name="connsiteY47" fmla="*/ 4247 h 105236"/>
                  <a:gd name="connsiteX48" fmla="*/ 318482 w 686368"/>
                  <a:gd name="connsiteY48" fmla="*/ 16264 h 105236"/>
                  <a:gd name="connsiteX49" fmla="*/ 314237 w 686368"/>
                  <a:gd name="connsiteY49" fmla="*/ 20509 h 105236"/>
                  <a:gd name="connsiteX50" fmla="*/ 8320 w 686368"/>
                  <a:gd name="connsiteY50" fmla="*/ 20509 h 105236"/>
                  <a:gd name="connsiteX51" fmla="*/ 4075 w 686368"/>
                  <a:gd name="connsiteY51" fmla="*/ 16264 h 105236"/>
                  <a:gd name="connsiteX52" fmla="*/ 4075 w 686368"/>
                  <a:gd name="connsiteY52" fmla="*/ 4247 h 105236"/>
                  <a:gd name="connsiteX53" fmla="*/ 8320 w 686368"/>
                  <a:gd name="connsiteY53" fmla="*/ 2 h 105236"/>
                  <a:gd name="connsiteX54" fmla="*/ 652501 w 686368"/>
                  <a:gd name="connsiteY54" fmla="*/ 0 h 105236"/>
                  <a:gd name="connsiteX55" fmla="*/ 682123 w 686368"/>
                  <a:gd name="connsiteY55" fmla="*/ 0 h 105236"/>
                  <a:gd name="connsiteX56" fmla="*/ 686368 w 686368"/>
                  <a:gd name="connsiteY56" fmla="*/ 4245 h 105236"/>
                  <a:gd name="connsiteX57" fmla="*/ 686368 w 686368"/>
                  <a:gd name="connsiteY57" fmla="*/ 16262 h 105236"/>
                  <a:gd name="connsiteX58" fmla="*/ 682123 w 686368"/>
                  <a:gd name="connsiteY58" fmla="*/ 20507 h 105236"/>
                  <a:gd name="connsiteX59" fmla="*/ 652501 w 686368"/>
                  <a:gd name="connsiteY59" fmla="*/ 20507 h 105236"/>
                  <a:gd name="connsiteX60" fmla="*/ 648256 w 686368"/>
                  <a:gd name="connsiteY60" fmla="*/ 16262 h 105236"/>
                  <a:gd name="connsiteX61" fmla="*/ 648256 w 686368"/>
                  <a:gd name="connsiteY61" fmla="*/ 4245 h 105236"/>
                  <a:gd name="connsiteX62" fmla="*/ 652501 w 686368"/>
                  <a:gd name="connsiteY62" fmla="*/ 0 h 105236"/>
                  <a:gd name="connsiteX63" fmla="*/ 502887 w 686368"/>
                  <a:gd name="connsiteY63" fmla="*/ 0 h 105236"/>
                  <a:gd name="connsiteX64" fmla="*/ 613150 w 686368"/>
                  <a:gd name="connsiteY64" fmla="*/ 0 h 105236"/>
                  <a:gd name="connsiteX65" fmla="*/ 617395 w 686368"/>
                  <a:gd name="connsiteY65" fmla="*/ 4245 h 105236"/>
                  <a:gd name="connsiteX66" fmla="*/ 617395 w 686368"/>
                  <a:gd name="connsiteY66" fmla="*/ 16262 h 105236"/>
                  <a:gd name="connsiteX67" fmla="*/ 613150 w 686368"/>
                  <a:gd name="connsiteY67" fmla="*/ 20507 h 105236"/>
                  <a:gd name="connsiteX68" fmla="*/ 502887 w 686368"/>
                  <a:gd name="connsiteY68" fmla="*/ 20507 h 105236"/>
                  <a:gd name="connsiteX69" fmla="*/ 498642 w 686368"/>
                  <a:gd name="connsiteY69" fmla="*/ 16262 h 105236"/>
                  <a:gd name="connsiteX70" fmla="*/ 498642 w 686368"/>
                  <a:gd name="connsiteY70" fmla="*/ 4245 h 105236"/>
                  <a:gd name="connsiteX71" fmla="*/ 502887 w 686368"/>
                  <a:gd name="connsiteY71" fmla="*/ 0 h 10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86368" h="105236">
                    <a:moveTo>
                      <a:pt x="153859" y="84729"/>
                    </a:moveTo>
                    <a:lnTo>
                      <a:pt x="183481" y="84729"/>
                    </a:lnTo>
                    <a:cubicBezTo>
                      <a:pt x="185825" y="84729"/>
                      <a:pt x="187726" y="86630"/>
                      <a:pt x="187726" y="88974"/>
                    </a:cubicBezTo>
                    <a:lnTo>
                      <a:pt x="187726" y="100991"/>
                    </a:lnTo>
                    <a:cubicBezTo>
                      <a:pt x="187726" y="103335"/>
                      <a:pt x="185825" y="105236"/>
                      <a:pt x="183481" y="105236"/>
                    </a:cubicBezTo>
                    <a:lnTo>
                      <a:pt x="153859" y="105236"/>
                    </a:lnTo>
                    <a:cubicBezTo>
                      <a:pt x="151515" y="105236"/>
                      <a:pt x="149614" y="103335"/>
                      <a:pt x="149614" y="100991"/>
                    </a:cubicBezTo>
                    <a:lnTo>
                      <a:pt x="149614" y="88974"/>
                    </a:lnTo>
                    <a:cubicBezTo>
                      <a:pt x="149614" y="86630"/>
                      <a:pt x="151515" y="84729"/>
                      <a:pt x="153859" y="84729"/>
                    </a:cubicBezTo>
                    <a:close/>
                    <a:moveTo>
                      <a:pt x="4245" y="84729"/>
                    </a:moveTo>
                    <a:lnTo>
                      <a:pt x="114508" y="84729"/>
                    </a:lnTo>
                    <a:cubicBezTo>
                      <a:pt x="116852" y="84729"/>
                      <a:pt x="118753" y="86630"/>
                      <a:pt x="118753" y="88974"/>
                    </a:cubicBezTo>
                    <a:lnTo>
                      <a:pt x="118753" y="100991"/>
                    </a:lnTo>
                    <a:cubicBezTo>
                      <a:pt x="118753" y="103335"/>
                      <a:pt x="116852" y="105236"/>
                      <a:pt x="114508" y="105236"/>
                    </a:cubicBezTo>
                    <a:lnTo>
                      <a:pt x="4245" y="105236"/>
                    </a:lnTo>
                    <a:cubicBezTo>
                      <a:pt x="1901" y="105236"/>
                      <a:pt x="0" y="103335"/>
                      <a:pt x="0" y="100991"/>
                    </a:cubicBezTo>
                    <a:lnTo>
                      <a:pt x="0" y="88974"/>
                    </a:lnTo>
                    <a:cubicBezTo>
                      <a:pt x="0" y="86630"/>
                      <a:pt x="1901" y="84729"/>
                      <a:pt x="4245" y="84729"/>
                    </a:cubicBezTo>
                    <a:close/>
                    <a:moveTo>
                      <a:pt x="438939" y="83722"/>
                    </a:moveTo>
                    <a:lnTo>
                      <a:pt x="468561" y="83722"/>
                    </a:lnTo>
                    <a:cubicBezTo>
                      <a:pt x="470905" y="83722"/>
                      <a:pt x="472806" y="85623"/>
                      <a:pt x="472806" y="87967"/>
                    </a:cubicBezTo>
                    <a:lnTo>
                      <a:pt x="472806" y="99984"/>
                    </a:lnTo>
                    <a:cubicBezTo>
                      <a:pt x="472806" y="102328"/>
                      <a:pt x="470905" y="104229"/>
                      <a:pt x="468561" y="104229"/>
                    </a:cubicBezTo>
                    <a:lnTo>
                      <a:pt x="438939" y="104229"/>
                    </a:lnTo>
                    <a:cubicBezTo>
                      <a:pt x="436595" y="104229"/>
                      <a:pt x="434694" y="102328"/>
                      <a:pt x="434694" y="99984"/>
                    </a:cubicBezTo>
                    <a:lnTo>
                      <a:pt x="434694" y="87967"/>
                    </a:lnTo>
                    <a:cubicBezTo>
                      <a:pt x="434694" y="85623"/>
                      <a:pt x="436595" y="83722"/>
                      <a:pt x="438939" y="83722"/>
                    </a:cubicBezTo>
                    <a:close/>
                    <a:moveTo>
                      <a:pt x="289325" y="83722"/>
                    </a:moveTo>
                    <a:lnTo>
                      <a:pt x="399588" y="83722"/>
                    </a:lnTo>
                    <a:cubicBezTo>
                      <a:pt x="401932" y="83722"/>
                      <a:pt x="403833" y="85623"/>
                      <a:pt x="403833" y="87967"/>
                    </a:cubicBezTo>
                    <a:lnTo>
                      <a:pt x="403833" y="99984"/>
                    </a:lnTo>
                    <a:cubicBezTo>
                      <a:pt x="403833" y="102328"/>
                      <a:pt x="401932" y="104229"/>
                      <a:pt x="399588" y="104229"/>
                    </a:cubicBezTo>
                    <a:lnTo>
                      <a:pt x="289325" y="104229"/>
                    </a:lnTo>
                    <a:cubicBezTo>
                      <a:pt x="286981" y="104229"/>
                      <a:pt x="285080" y="102328"/>
                      <a:pt x="285080" y="99984"/>
                    </a:cubicBezTo>
                    <a:lnTo>
                      <a:pt x="285080" y="87967"/>
                    </a:lnTo>
                    <a:cubicBezTo>
                      <a:pt x="285080" y="85623"/>
                      <a:pt x="286981" y="83722"/>
                      <a:pt x="289325" y="83722"/>
                    </a:cubicBezTo>
                    <a:close/>
                    <a:moveTo>
                      <a:pt x="353589" y="2"/>
                    </a:moveTo>
                    <a:lnTo>
                      <a:pt x="383211" y="2"/>
                    </a:lnTo>
                    <a:cubicBezTo>
                      <a:pt x="385555" y="2"/>
                      <a:pt x="387456" y="1903"/>
                      <a:pt x="387456" y="4247"/>
                    </a:cubicBezTo>
                    <a:lnTo>
                      <a:pt x="387456" y="16264"/>
                    </a:lnTo>
                    <a:cubicBezTo>
                      <a:pt x="387456" y="18608"/>
                      <a:pt x="385555" y="20509"/>
                      <a:pt x="383211" y="20509"/>
                    </a:cubicBezTo>
                    <a:lnTo>
                      <a:pt x="353589" y="20509"/>
                    </a:lnTo>
                    <a:cubicBezTo>
                      <a:pt x="351245" y="20509"/>
                      <a:pt x="349344" y="18608"/>
                      <a:pt x="349344" y="16264"/>
                    </a:cubicBezTo>
                    <a:lnTo>
                      <a:pt x="349344" y="4247"/>
                    </a:lnTo>
                    <a:cubicBezTo>
                      <a:pt x="349344" y="1903"/>
                      <a:pt x="351245" y="2"/>
                      <a:pt x="353589" y="2"/>
                    </a:cubicBezTo>
                    <a:close/>
                    <a:moveTo>
                      <a:pt x="8320" y="2"/>
                    </a:moveTo>
                    <a:lnTo>
                      <a:pt x="314237" y="2"/>
                    </a:lnTo>
                    <a:cubicBezTo>
                      <a:pt x="316581" y="2"/>
                      <a:pt x="318482" y="1903"/>
                      <a:pt x="318482" y="4247"/>
                    </a:cubicBezTo>
                    <a:lnTo>
                      <a:pt x="318482" y="16264"/>
                    </a:lnTo>
                    <a:cubicBezTo>
                      <a:pt x="318482" y="18608"/>
                      <a:pt x="316581" y="20509"/>
                      <a:pt x="314237" y="20509"/>
                    </a:cubicBezTo>
                    <a:lnTo>
                      <a:pt x="8320" y="20509"/>
                    </a:lnTo>
                    <a:cubicBezTo>
                      <a:pt x="5976" y="20509"/>
                      <a:pt x="4075" y="18608"/>
                      <a:pt x="4075" y="16264"/>
                    </a:cubicBezTo>
                    <a:lnTo>
                      <a:pt x="4075" y="4247"/>
                    </a:lnTo>
                    <a:cubicBezTo>
                      <a:pt x="4075" y="1903"/>
                      <a:pt x="5976" y="2"/>
                      <a:pt x="8320" y="2"/>
                    </a:cubicBezTo>
                    <a:close/>
                    <a:moveTo>
                      <a:pt x="652501" y="0"/>
                    </a:moveTo>
                    <a:lnTo>
                      <a:pt x="682123" y="0"/>
                    </a:lnTo>
                    <a:cubicBezTo>
                      <a:pt x="684467" y="0"/>
                      <a:pt x="686368" y="1901"/>
                      <a:pt x="686368" y="4245"/>
                    </a:cubicBezTo>
                    <a:lnTo>
                      <a:pt x="686368" y="16262"/>
                    </a:lnTo>
                    <a:cubicBezTo>
                      <a:pt x="686368" y="18606"/>
                      <a:pt x="684467" y="20507"/>
                      <a:pt x="682123" y="20507"/>
                    </a:cubicBezTo>
                    <a:lnTo>
                      <a:pt x="652501" y="20507"/>
                    </a:lnTo>
                    <a:cubicBezTo>
                      <a:pt x="650157" y="20507"/>
                      <a:pt x="648256" y="18606"/>
                      <a:pt x="648256" y="16262"/>
                    </a:cubicBezTo>
                    <a:lnTo>
                      <a:pt x="648256" y="4245"/>
                    </a:lnTo>
                    <a:cubicBezTo>
                      <a:pt x="648256" y="1901"/>
                      <a:pt x="650157" y="0"/>
                      <a:pt x="652501" y="0"/>
                    </a:cubicBezTo>
                    <a:close/>
                    <a:moveTo>
                      <a:pt x="502887" y="0"/>
                    </a:moveTo>
                    <a:lnTo>
                      <a:pt x="613150" y="0"/>
                    </a:lnTo>
                    <a:cubicBezTo>
                      <a:pt x="615494" y="0"/>
                      <a:pt x="617395" y="1901"/>
                      <a:pt x="617395" y="4245"/>
                    </a:cubicBezTo>
                    <a:lnTo>
                      <a:pt x="617395" y="16262"/>
                    </a:lnTo>
                    <a:cubicBezTo>
                      <a:pt x="617395" y="18606"/>
                      <a:pt x="615494" y="20507"/>
                      <a:pt x="613150" y="20507"/>
                    </a:cubicBezTo>
                    <a:lnTo>
                      <a:pt x="502887" y="20507"/>
                    </a:lnTo>
                    <a:cubicBezTo>
                      <a:pt x="500543" y="20507"/>
                      <a:pt x="498642" y="18606"/>
                      <a:pt x="498642" y="16262"/>
                    </a:cubicBezTo>
                    <a:lnTo>
                      <a:pt x="498642" y="4245"/>
                    </a:lnTo>
                    <a:cubicBezTo>
                      <a:pt x="498642" y="1901"/>
                      <a:pt x="500543" y="0"/>
                      <a:pt x="50288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24">
                <a:extLst>
                  <a:ext uri="{FF2B5EF4-FFF2-40B4-BE49-F238E27FC236}">
                    <a16:creationId xmlns:a16="http://schemas.microsoft.com/office/drawing/2014/main" id="{EE5168A8-04F7-4A6F-A890-9C6C7F9942A8}"/>
                  </a:ext>
                </a:extLst>
              </p:cNvPr>
              <p:cNvSpPr/>
              <p:nvPr/>
            </p:nvSpPr>
            <p:spPr>
              <a:xfrm>
                <a:off x="10938042" y="3822356"/>
                <a:ext cx="531363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127">
                <a:extLst>
                  <a:ext uri="{FF2B5EF4-FFF2-40B4-BE49-F238E27FC236}">
                    <a16:creationId xmlns:a16="http://schemas.microsoft.com/office/drawing/2014/main" id="{C8F29C80-89F9-400C-95D0-410340159025}"/>
                  </a:ext>
                </a:extLst>
              </p:cNvPr>
              <p:cNvSpPr/>
              <p:nvPr/>
            </p:nvSpPr>
            <p:spPr>
              <a:xfrm>
                <a:off x="10994957" y="3874703"/>
                <a:ext cx="424126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Freeform: Shape 195">
              <a:extLst>
                <a:ext uri="{FF2B5EF4-FFF2-40B4-BE49-F238E27FC236}">
                  <a16:creationId xmlns:a16="http://schemas.microsoft.com/office/drawing/2014/main" id="{57A656A3-C17F-4C46-B382-50DE113474D2}"/>
                </a:ext>
              </a:extLst>
            </p:cNvPr>
            <p:cNvSpPr/>
            <p:nvPr/>
          </p:nvSpPr>
          <p:spPr>
            <a:xfrm rot="3082831">
              <a:off x="-452824" y="3486426"/>
              <a:ext cx="3767325" cy="2921917"/>
            </a:xfrm>
            <a:custGeom>
              <a:avLst/>
              <a:gdLst>
                <a:gd name="connsiteX0" fmla="*/ 802501 w 2647906"/>
                <a:gd name="connsiteY0" fmla="*/ 64780 h 2053702"/>
                <a:gd name="connsiteX1" fmla="*/ 824412 w 2647906"/>
                <a:gd name="connsiteY1" fmla="*/ 137612 h 2053702"/>
                <a:gd name="connsiteX2" fmla="*/ 735907 w 2647906"/>
                <a:gd name="connsiteY2" fmla="*/ 300638 h 2053702"/>
                <a:gd name="connsiteX3" fmla="*/ 672970 w 2647906"/>
                <a:gd name="connsiteY3" fmla="*/ 375812 h 2053702"/>
                <a:gd name="connsiteX4" fmla="*/ 644123 w 2647906"/>
                <a:gd name="connsiteY4" fmla="*/ 429134 h 2053702"/>
                <a:gd name="connsiteX5" fmla="*/ 630356 w 2647906"/>
                <a:gd name="connsiteY5" fmla="*/ 546704 h 2053702"/>
                <a:gd name="connsiteX6" fmla="*/ 618992 w 2647906"/>
                <a:gd name="connsiteY6" fmla="*/ 620349 h 2053702"/>
                <a:gd name="connsiteX7" fmla="*/ 576379 w 2647906"/>
                <a:gd name="connsiteY7" fmla="*/ 714318 h 2053702"/>
                <a:gd name="connsiteX8" fmla="*/ 559114 w 2647906"/>
                <a:gd name="connsiteY8" fmla="*/ 771355 h 2053702"/>
                <a:gd name="connsiteX9" fmla="*/ 507760 w 2647906"/>
                <a:gd name="connsiteY9" fmla="*/ 891329 h 2053702"/>
                <a:gd name="connsiteX10" fmla="*/ 462960 w 2647906"/>
                <a:gd name="connsiteY10" fmla="*/ 948802 h 2053702"/>
                <a:gd name="connsiteX11" fmla="*/ 412480 w 2647906"/>
                <a:gd name="connsiteY11" fmla="*/ 1078829 h 2053702"/>
                <a:gd name="connsiteX12" fmla="*/ 403301 w 2647906"/>
                <a:gd name="connsiteY12" fmla="*/ 1333200 h 2053702"/>
                <a:gd name="connsiteX13" fmla="*/ 421058 w 2647906"/>
                <a:gd name="connsiteY13" fmla="*/ 1503955 h 2053702"/>
                <a:gd name="connsiteX14" fmla="*/ 425443 w 2647906"/>
                <a:gd name="connsiteY14" fmla="*/ 1540797 h 2053702"/>
                <a:gd name="connsiteX15" fmla="*/ 0 w 2647906"/>
                <a:gd name="connsiteY15" fmla="*/ 1172459 h 2053702"/>
                <a:gd name="connsiteX16" fmla="*/ 16659 w 2647906"/>
                <a:gd name="connsiteY16" fmla="*/ 1116181 h 2053702"/>
                <a:gd name="connsiteX17" fmla="*/ 118337 w 2647906"/>
                <a:gd name="connsiteY17" fmla="*/ 780533 h 2053702"/>
                <a:gd name="connsiteX18" fmla="*/ 209683 w 2647906"/>
                <a:gd name="connsiteY18" fmla="*/ 463662 h 2053702"/>
                <a:gd name="connsiteX19" fmla="*/ 259071 w 2647906"/>
                <a:gd name="connsiteY19" fmla="*/ 293425 h 2053702"/>
                <a:gd name="connsiteX20" fmla="*/ 276772 w 2647906"/>
                <a:gd name="connsiteY20" fmla="*/ 205139 h 2053702"/>
                <a:gd name="connsiteX21" fmla="*/ 329219 w 2647906"/>
                <a:gd name="connsiteY21" fmla="*/ 137394 h 2053702"/>
                <a:gd name="connsiteX22" fmla="*/ 512349 w 2647906"/>
                <a:gd name="connsiteY22" fmla="*/ 41458 h 2053702"/>
                <a:gd name="connsiteX23" fmla="*/ 578564 w 2647906"/>
                <a:gd name="connsiteY23" fmla="*/ 3434 h 2053702"/>
                <a:gd name="connsiteX24" fmla="*/ 598232 w 2647906"/>
                <a:gd name="connsiteY24" fmla="*/ 2123 h 2053702"/>
                <a:gd name="connsiteX25" fmla="*/ 603914 w 2647906"/>
                <a:gd name="connsiteY25" fmla="*/ 16546 h 2053702"/>
                <a:gd name="connsiteX26" fmla="*/ 614402 w 2647906"/>
                <a:gd name="connsiteY26" fmla="*/ 153128 h 2053702"/>
                <a:gd name="connsiteX27" fmla="*/ 624237 w 2647906"/>
                <a:gd name="connsiteY27" fmla="*/ 147446 h 2053702"/>
                <a:gd name="connsiteX28" fmla="*/ 710120 w 2647906"/>
                <a:gd name="connsiteY28" fmla="*/ 63749 h 2053702"/>
                <a:gd name="connsiteX29" fmla="*/ 779832 w 2647906"/>
                <a:gd name="connsiteY29" fmla="*/ 50418 h 2053702"/>
                <a:gd name="connsiteX30" fmla="*/ 802501 w 2647906"/>
                <a:gd name="connsiteY30" fmla="*/ 64780 h 2053702"/>
                <a:gd name="connsiteX31" fmla="*/ 2419034 w 2647906"/>
                <a:gd name="connsiteY31" fmla="*/ 721093 h 2053702"/>
                <a:gd name="connsiteX32" fmla="*/ 2504043 w 2647906"/>
                <a:gd name="connsiteY32" fmla="*/ 904441 h 2053702"/>
                <a:gd name="connsiteX33" fmla="*/ 2545782 w 2647906"/>
                <a:gd name="connsiteY33" fmla="*/ 1068995 h 2053702"/>
                <a:gd name="connsiteX34" fmla="*/ 2540975 w 2647906"/>
                <a:gd name="connsiteY34" fmla="*/ 1200552 h 2053702"/>
                <a:gd name="connsiteX35" fmla="*/ 2527207 w 2647906"/>
                <a:gd name="connsiteY35" fmla="*/ 1309818 h 2053702"/>
                <a:gd name="connsiteX36" fmla="*/ 2533108 w 2647906"/>
                <a:gd name="connsiteY36" fmla="*/ 1417991 h 2053702"/>
                <a:gd name="connsiteX37" fmla="*/ 2647906 w 2647906"/>
                <a:gd name="connsiteY37" fmla="*/ 1623311 h 2053702"/>
                <a:gd name="connsiteX38" fmla="*/ 2238821 w 2647906"/>
                <a:gd name="connsiteY38" fmla="*/ 2053445 h 2053702"/>
                <a:gd name="connsiteX39" fmla="*/ 2107487 w 2647906"/>
                <a:gd name="connsiteY39" fmla="*/ 1625728 h 2053702"/>
                <a:gd name="connsiteX40" fmla="*/ 1832058 w 2647906"/>
                <a:gd name="connsiteY40" fmla="*/ 1241636 h 2053702"/>
                <a:gd name="connsiteX41" fmla="*/ 1746394 w 2647906"/>
                <a:gd name="connsiteY41" fmla="*/ 1095656 h 2053702"/>
                <a:gd name="connsiteX42" fmla="*/ 1701159 w 2647906"/>
                <a:gd name="connsiteY42" fmla="*/ 1015237 h 2053702"/>
                <a:gd name="connsiteX43" fmla="*/ 1666849 w 2647906"/>
                <a:gd name="connsiteY43" fmla="*/ 935910 h 2053702"/>
                <a:gd name="connsiteX44" fmla="*/ 1618990 w 2647906"/>
                <a:gd name="connsiteY44" fmla="*/ 854398 h 2053702"/>
                <a:gd name="connsiteX45" fmla="*/ 1588178 w 2647906"/>
                <a:gd name="connsiteY45" fmla="*/ 825770 h 2053702"/>
                <a:gd name="connsiteX46" fmla="*/ 1612435 w 2647906"/>
                <a:gd name="connsiteY46" fmla="*/ 764145 h 2053702"/>
                <a:gd name="connsiteX47" fmla="*/ 1642592 w 2647906"/>
                <a:gd name="connsiteY47" fmla="*/ 763488 h 2053702"/>
                <a:gd name="connsiteX48" fmla="*/ 1691106 w 2647906"/>
                <a:gd name="connsiteY48" fmla="*/ 775726 h 2053702"/>
                <a:gd name="connsiteX49" fmla="*/ 1749017 w 2647906"/>
                <a:gd name="connsiteY49" fmla="*/ 812658 h 2053702"/>
                <a:gd name="connsiteX50" fmla="*/ 1751420 w 2647906"/>
                <a:gd name="connsiteY50" fmla="*/ 814843 h 2053702"/>
                <a:gd name="connsiteX51" fmla="*/ 1755354 w 2647906"/>
                <a:gd name="connsiteY51" fmla="*/ 815280 h 2053702"/>
                <a:gd name="connsiteX52" fmla="*/ 1638003 w 2647906"/>
                <a:gd name="connsiteY52" fmla="*/ 354397 h 2053702"/>
                <a:gd name="connsiteX53" fmla="*/ 1635598 w 2647906"/>
                <a:gd name="connsiteY53" fmla="*/ 303261 h 2053702"/>
                <a:gd name="connsiteX54" fmla="*/ 1657234 w 2647906"/>
                <a:gd name="connsiteY54" fmla="*/ 263925 h 2053702"/>
                <a:gd name="connsiteX55" fmla="*/ 1707714 w 2647906"/>
                <a:gd name="connsiteY55" fmla="*/ 258243 h 2053702"/>
                <a:gd name="connsiteX56" fmla="*/ 1784419 w 2647906"/>
                <a:gd name="connsiteY56" fmla="*/ 306538 h 2053702"/>
                <a:gd name="connsiteX57" fmla="*/ 1823973 w 2647906"/>
                <a:gd name="connsiteY57" fmla="*/ 408592 h 2053702"/>
                <a:gd name="connsiteX58" fmla="*/ 1907234 w 2647906"/>
                <a:gd name="connsiteY58" fmla="*/ 690280 h 2053702"/>
                <a:gd name="connsiteX59" fmla="*/ 1926465 w 2647906"/>
                <a:gd name="connsiteY59" fmla="*/ 698148 h 2053702"/>
                <a:gd name="connsiteX60" fmla="*/ 2046438 w 2647906"/>
                <a:gd name="connsiteY60" fmla="*/ 694651 h 2053702"/>
                <a:gd name="connsiteX61" fmla="*/ 2065013 w 2647906"/>
                <a:gd name="connsiteY61" fmla="*/ 706014 h 2053702"/>
                <a:gd name="connsiteX62" fmla="*/ 2076595 w 2647906"/>
                <a:gd name="connsiteY62" fmla="*/ 703392 h 2053702"/>
                <a:gd name="connsiteX63" fmla="*/ 2142155 w 2647906"/>
                <a:gd name="connsiteY63" fmla="*/ 667553 h 2053702"/>
                <a:gd name="connsiteX64" fmla="*/ 2230442 w 2647906"/>
                <a:gd name="connsiteY64" fmla="*/ 696399 h 2053702"/>
                <a:gd name="connsiteX65" fmla="*/ 2279612 w 2647906"/>
                <a:gd name="connsiteY65" fmla="*/ 706670 h 2053702"/>
                <a:gd name="connsiteX66" fmla="*/ 2328562 w 2647906"/>
                <a:gd name="connsiteY66" fmla="*/ 691592 h 2053702"/>
                <a:gd name="connsiteX67" fmla="*/ 2419034 w 2647906"/>
                <a:gd name="connsiteY67" fmla="*/ 721093 h 205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647906" h="2053702">
                  <a:moveTo>
                    <a:pt x="802501" y="64780"/>
                  </a:moveTo>
                  <a:cubicBezTo>
                    <a:pt x="822159" y="83035"/>
                    <a:pt x="831951" y="111553"/>
                    <a:pt x="824412" y="137612"/>
                  </a:cubicBezTo>
                  <a:cubicBezTo>
                    <a:pt x="813704" y="174981"/>
                    <a:pt x="750767" y="282281"/>
                    <a:pt x="735907" y="300638"/>
                  </a:cubicBezTo>
                  <a:cubicBezTo>
                    <a:pt x="715146" y="325768"/>
                    <a:pt x="691108" y="348277"/>
                    <a:pt x="672970" y="375812"/>
                  </a:cubicBezTo>
                  <a:cubicBezTo>
                    <a:pt x="665758" y="386739"/>
                    <a:pt x="658546" y="395480"/>
                    <a:pt x="644123" y="429134"/>
                  </a:cubicBezTo>
                  <a:cubicBezTo>
                    <a:pt x="629045" y="467158"/>
                    <a:pt x="625330" y="506275"/>
                    <a:pt x="630356" y="546704"/>
                  </a:cubicBezTo>
                  <a:cubicBezTo>
                    <a:pt x="633634" y="572054"/>
                    <a:pt x="626641" y="596310"/>
                    <a:pt x="618992" y="620349"/>
                  </a:cubicBezTo>
                  <a:cubicBezTo>
                    <a:pt x="608285" y="653348"/>
                    <a:pt x="595391" y="685035"/>
                    <a:pt x="576379" y="714318"/>
                  </a:cubicBezTo>
                  <a:cubicBezTo>
                    <a:pt x="565452" y="731363"/>
                    <a:pt x="563704" y="752124"/>
                    <a:pt x="559114" y="771355"/>
                  </a:cubicBezTo>
                  <a:cubicBezTo>
                    <a:pt x="548625" y="814187"/>
                    <a:pt x="536387" y="856145"/>
                    <a:pt x="507760" y="891329"/>
                  </a:cubicBezTo>
                  <a:cubicBezTo>
                    <a:pt x="492462" y="910122"/>
                    <a:pt x="476947" y="929135"/>
                    <a:pt x="462960" y="948802"/>
                  </a:cubicBezTo>
                  <a:cubicBezTo>
                    <a:pt x="435426" y="987919"/>
                    <a:pt x="422751" y="1032937"/>
                    <a:pt x="412480" y="1078829"/>
                  </a:cubicBezTo>
                  <a:cubicBezTo>
                    <a:pt x="404395" y="1115761"/>
                    <a:pt x="399150" y="1285779"/>
                    <a:pt x="403301" y="1333200"/>
                  </a:cubicBezTo>
                  <a:cubicBezTo>
                    <a:pt x="407890" y="1384883"/>
                    <a:pt x="414447" y="1446399"/>
                    <a:pt x="421058" y="1503955"/>
                  </a:cubicBezTo>
                  <a:lnTo>
                    <a:pt x="425443" y="1540797"/>
                  </a:lnTo>
                  <a:lnTo>
                    <a:pt x="0" y="1172459"/>
                  </a:lnTo>
                  <a:lnTo>
                    <a:pt x="16659" y="1116181"/>
                  </a:lnTo>
                  <a:cubicBezTo>
                    <a:pt x="58412" y="975757"/>
                    <a:pt x="97686" y="845601"/>
                    <a:pt x="118337" y="780533"/>
                  </a:cubicBezTo>
                  <a:cubicBezTo>
                    <a:pt x="151553" y="675857"/>
                    <a:pt x="183240" y="570524"/>
                    <a:pt x="209683" y="463662"/>
                  </a:cubicBezTo>
                  <a:cubicBezTo>
                    <a:pt x="223888" y="406188"/>
                    <a:pt x="240714" y="349588"/>
                    <a:pt x="259071" y="293425"/>
                  </a:cubicBezTo>
                  <a:cubicBezTo>
                    <a:pt x="268467" y="264798"/>
                    <a:pt x="273276" y="234859"/>
                    <a:pt x="276772" y="205139"/>
                  </a:cubicBezTo>
                  <a:cubicBezTo>
                    <a:pt x="280924" y="171922"/>
                    <a:pt x="298407" y="147883"/>
                    <a:pt x="329219" y="137394"/>
                  </a:cubicBezTo>
                  <a:cubicBezTo>
                    <a:pt x="395216" y="114667"/>
                    <a:pt x="452472" y="75550"/>
                    <a:pt x="512349" y="41458"/>
                  </a:cubicBezTo>
                  <a:cubicBezTo>
                    <a:pt x="534421" y="28784"/>
                    <a:pt x="556492" y="16109"/>
                    <a:pt x="578564" y="3434"/>
                  </a:cubicBezTo>
                  <a:cubicBezTo>
                    <a:pt x="584901" y="-282"/>
                    <a:pt x="591457" y="-1374"/>
                    <a:pt x="598232" y="2123"/>
                  </a:cubicBezTo>
                  <a:cubicBezTo>
                    <a:pt x="603477" y="5620"/>
                    <a:pt x="603258" y="11082"/>
                    <a:pt x="603914" y="16546"/>
                  </a:cubicBezTo>
                  <a:cubicBezTo>
                    <a:pt x="605880" y="34466"/>
                    <a:pt x="609159" y="149195"/>
                    <a:pt x="614402" y="153128"/>
                  </a:cubicBezTo>
                  <a:cubicBezTo>
                    <a:pt x="618774" y="152910"/>
                    <a:pt x="621177" y="149413"/>
                    <a:pt x="624237" y="147446"/>
                  </a:cubicBezTo>
                  <a:cubicBezTo>
                    <a:pt x="646309" y="129745"/>
                    <a:pt x="701160" y="71616"/>
                    <a:pt x="710120" y="63749"/>
                  </a:cubicBezTo>
                  <a:cubicBezTo>
                    <a:pt x="730881" y="45829"/>
                    <a:pt x="753827" y="40147"/>
                    <a:pt x="779832" y="50418"/>
                  </a:cubicBezTo>
                  <a:cubicBezTo>
                    <a:pt x="788300" y="53751"/>
                    <a:pt x="795948" y="58695"/>
                    <a:pt x="802501" y="64780"/>
                  </a:cubicBezTo>
                  <a:close/>
                  <a:moveTo>
                    <a:pt x="2419034" y="721093"/>
                  </a:moveTo>
                  <a:cubicBezTo>
                    <a:pt x="2425371" y="728523"/>
                    <a:pt x="2486342" y="856583"/>
                    <a:pt x="2504043" y="904441"/>
                  </a:cubicBezTo>
                  <a:cubicBezTo>
                    <a:pt x="2523711" y="957763"/>
                    <a:pt x="2539227" y="1012396"/>
                    <a:pt x="2545782" y="1068995"/>
                  </a:cubicBezTo>
                  <a:cubicBezTo>
                    <a:pt x="2550809" y="1113139"/>
                    <a:pt x="2547749" y="1156846"/>
                    <a:pt x="2540975" y="1200552"/>
                  </a:cubicBezTo>
                  <a:cubicBezTo>
                    <a:pt x="2535512" y="1236828"/>
                    <a:pt x="2528737" y="1273104"/>
                    <a:pt x="2527207" y="1309818"/>
                  </a:cubicBezTo>
                  <a:cubicBezTo>
                    <a:pt x="2525678" y="1346531"/>
                    <a:pt x="2522181" y="1383026"/>
                    <a:pt x="2533108" y="1417991"/>
                  </a:cubicBezTo>
                  <a:cubicBezTo>
                    <a:pt x="2547750" y="1465631"/>
                    <a:pt x="2626271" y="1578730"/>
                    <a:pt x="2647906" y="1623311"/>
                  </a:cubicBezTo>
                  <a:cubicBezTo>
                    <a:pt x="2530422" y="1724748"/>
                    <a:pt x="2319956" y="2043116"/>
                    <a:pt x="2238821" y="2053445"/>
                  </a:cubicBezTo>
                  <a:cubicBezTo>
                    <a:pt x="2157686" y="2063775"/>
                    <a:pt x="2175281" y="1761030"/>
                    <a:pt x="2107487" y="1625728"/>
                  </a:cubicBezTo>
                  <a:cubicBezTo>
                    <a:pt x="2039693" y="1490426"/>
                    <a:pt x="1892241" y="1329981"/>
                    <a:pt x="1832058" y="1241636"/>
                  </a:cubicBezTo>
                  <a:cubicBezTo>
                    <a:pt x="1771877" y="1153291"/>
                    <a:pt x="1768248" y="1148541"/>
                    <a:pt x="1746394" y="1095656"/>
                  </a:cubicBezTo>
                  <a:cubicBezTo>
                    <a:pt x="1734812" y="1067248"/>
                    <a:pt x="1721044" y="1039494"/>
                    <a:pt x="1701159" y="1015237"/>
                  </a:cubicBezTo>
                  <a:cubicBezTo>
                    <a:pt x="1682365" y="992291"/>
                    <a:pt x="1674716" y="964100"/>
                    <a:pt x="1666849" y="935910"/>
                  </a:cubicBezTo>
                  <a:cubicBezTo>
                    <a:pt x="1658108" y="904878"/>
                    <a:pt x="1643904" y="876251"/>
                    <a:pt x="1618990" y="854398"/>
                  </a:cubicBezTo>
                  <a:cubicBezTo>
                    <a:pt x="1611342" y="850027"/>
                    <a:pt x="1591237" y="830578"/>
                    <a:pt x="1588178" y="825770"/>
                  </a:cubicBezTo>
                  <a:cubicBezTo>
                    <a:pt x="1570913" y="800202"/>
                    <a:pt x="1582277" y="771355"/>
                    <a:pt x="1612435" y="764145"/>
                  </a:cubicBezTo>
                  <a:cubicBezTo>
                    <a:pt x="1622487" y="761740"/>
                    <a:pt x="1632321" y="761303"/>
                    <a:pt x="1642592" y="763488"/>
                  </a:cubicBezTo>
                  <a:cubicBezTo>
                    <a:pt x="1658982" y="766985"/>
                    <a:pt x="1675153" y="770481"/>
                    <a:pt x="1691106" y="775726"/>
                  </a:cubicBezTo>
                  <a:cubicBezTo>
                    <a:pt x="1713614" y="783156"/>
                    <a:pt x="1733719" y="793864"/>
                    <a:pt x="1749017" y="812658"/>
                  </a:cubicBezTo>
                  <a:cubicBezTo>
                    <a:pt x="1749672" y="813532"/>
                    <a:pt x="1750546" y="814188"/>
                    <a:pt x="1751420" y="814843"/>
                  </a:cubicBezTo>
                  <a:cubicBezTo>
                    <a:pt x="1752076" y="815281"/>
                    <a:pt x="1752732" y="815499"/>
                    <a:pt x="1755354" y="815280"/>
                  </a:cubicBezTo>
                  <a:cubicBezTo>
                    <a:pt x="1742242" y="765455"/>
                    <a:pt x="1644559" y="387177"/>
                    <a:pt x="1638003" y="354397"/>
                  </a:cubicBezTo>
                  <a:cubicBezTo>
                    <a:pt x="1637129" y="346749"/>
                    <a:pt x="1635162" y="310909"/>
                    <a:pt x="1635598" y="303261"/>
                  </a:cubicBezTo>
                  <a:cubicBezTo>
                    <a:pt x="1636691" y="286652"/>
                    <a:pt x="1642810" y="273103"/>
                    <a:pt x="1657234" y="263925"/>
                  </a:cubicBezTo>
                  <a:cubicBezTo>
                    <a:pt x="1673186" y="255184"/>
                    <a:pt x="1690451" y="255839"/>
                    <a:pt x="1707714" y="258243"/>
                  </a:cubicBezTo>
                  <a:cubicBezTo>
                    <a:pt x="1739401" y="264580"/>
                    <a:pt x="1764314" y="281845"/>
                    <a:pt x="1784419" y="306538"/>
                  </a:cubicBezTo>
                  <a:cubicBezTo>
                    <a:pt x="1802339" y="328610"/>
                    <a:pt x="1813921" y="382369"/>
                    <a:pt x="1823973" y="408592"/>
                  </a:cubicBezTo>
                  <a:cubicBezTo>
                    <a:pt x="1827469" y="417771"/>
                    <a:pt x="1906797" y="688095"/>
                    <a:pt x="1907234" y="690280"/>
                  </a:cubicBezTo>
                  <a:cubicBezTo>
                    <a:pt x="1911386" y="705140"/>
                    <a:pt x="1912915" y="704266"/>
                    <a:pt x="1926465" y="698148"/>
                  </a:cubicBezTo>
                  <a:cubicBezTo>
                    <a:pt x="1965581" y="680010"/>
                    <a:pt x="2005791" y="670613"/>
                    <a:pt x="2046438" y="694651"/>
                  </a:cubicBezTo>
                  <a:cubicBezTo>
                    <a:pt x="2052776" y="698366"/>
                    <a:pt x="2059113" y="702081"/>
                    <a:pt x="2065013" y="706014"/>
                  </a:cubicBezTo>
                  <a:cubicBezTo>
                    <a:pt x="2069820" y="709293"/>
                    <a:pt x="2073536" y="709074"/>
                    <a:pt x="2076595" y="703392"/>
                  </a:cubicBezTo>
                  <a:cubicBezTo>
                    <a:pt x="2090581" y="677168"/>
                    <a:pt x="2114401" y="669082"/>
                    <a:pt x="2142155" y="667553"/>
                  </a:cubicBezTo>
                  <a:cubicBezTo>
                    <a:pt x="2175371" y="665804"/>
                    <a:pt x="2204873" y="675420"/>
                    <a:pt x="2230442" y="696399"/>
                  </a:cubicBezTo>
                  <a:cubicBezTo>
                    <a:pt x="2245302" y="708637"/>
                    <a:pt x="2261255" y="711259"/>
                    <a:pt x="2279612" y="706670"/>
                  </a:cubicBezTo>
                  <a:cubicBezTo>
                    <a:pt x="2296220" y="702518"/>
                    <a:pt x="2312391" y="696399"/>
                    <a:pt x="2328562" y="691592"/>
                  </a:cubicBezTo>
                  <a:cubicBezTo>
                    <a:pt x="2365712" y="680446"/>
                    <a:pt x="2394996" y="692903"/>
                    <a:pt x="2419034" y="72109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43">
              <a:extLst>
                <a:ext uri="{FF2B5EF4-FFF2-40B4-BE49-F238E27FC236}">
                  <a16:creationId xmlns:a16="http://schemas.microsoft.com/office/drawing/2014/main" id="{C1E3537E-C2FF-40A9-860F-6EC0B8F8157B}"/>
                </a:ext>
              </a:extLst>
            </p:cNvPr>
            <p:cNvSpPr/>
            <p:nvPr/>
          </p:nvSpPr>
          <p:spPr>
            <a:xfrm rot="2430447">
              <a:off x="-299663" y="3490369"/>
              <a:ext cx="961706" cy="1092266"/>
            </a:xfrm>
            <a:custGeom>
              <a:avLst/>
              <a:gdLst>
                <a:gd name="connsiteX0" fmla="*/ 627099 w 627402"/>
                <a:gd name="connsiteY0" fmla="*/ 265576 h 671928"/>
                <a:gd name="connsiteX1" fmla="*/ 622871 w 627402"/>
                <a:gd name="connsiteY1" fmla="*/ 282230 h 671928"/>
                <a:gd name="connsiteX2" fmla="*/ 438705 w 627402"/>
                <a:gd name="connsiteY2" fmla="*/ 670937 h 671928"/>
                <a:gd name="connsiteX3" fmla="*/ 438236 w 627402"/>
                <a:gd name="connsiteY3" fmla="*/ 671928 h 671928"/>
                <a:gd name="connsiteX4" fmla="*/ 0 w 627402"/>
                <a:gd name="connsiteY4" fmla="*/ 115864 h 671928"/>
                <a:gd name="connsiteX5" fmla="*/ 52443 w 627402"/>
                <a:gd name="connsiteY5" fmla="*/ 14129 h 671928"/>
                <a:gd name="connsiteX6" fmla="*/ 94818 w 627402"/>
                <a:gd name="connsiteY6" fmla="*/ 9241 h 671928"/>
                <a:gd name="connsiteX7" fmla="*/ 350695 w 627402"/>
                <a:gd name="connsiteY7" fmla="*/ 128216 h 671928"/>
                <a:gd name="connsiteX8" fmla="*/ 556865 w 627402"/>
                <a:gd name="connsiteY8" fmla="*/ 223558 h 671928"/>
                <a:gd name="connsiteX9" fmla="*/ 577237 w 627402"/>
                <a:gd name="connsiteY9" fmla="*/ 239449 h 671928"/>
                <a:gd name="connsiteX10" fmla="*/ 613907 w 627402"/>
                <a:gd name="connsiteY10" fmla="*/ 255339 h 671928"/>
                <a:gd name="connsiteX11" fmla="*/ 627099 w 627402"/>
                <a:gd name="connsiteY11" fmla="*/ 265576 h 671928"/>
                <a:gd name="connsiteX0" fmla="*/ 675643 w 675946"/>
                <a:gd name="connsiteY0" fmla="*/ 265576 h 671928"/>
                <a:gd name="connsiteX1" fmla="*/ 671415 w 675946"/>
                <a:gd name="connsiteY1" fmla="*/ 282230 h 671928"/>
                <a:gd name="connsiteX2" fmla="*/ 487249 w 675946"/>
                <a:gd name="connsiteY2" fmla="*/ 670937 h 671928"/>
                <a:gd name="connsiteX3" fmla="*/ 486780 w 675946"/>
                <a:gd name="connsiteY3" fmla="*/ 671928 h 671928"/>
                <a:gd name="connsiteX4" fmla="*/ 0 w 675946"/>
                <a:gd name="connsiteY4" fmla="*/ 189700 h 671928"/>
                <a:gd name="connsiteX5" fmla="*/ 100987 w 675946"/>
                <a:gd name="connsiteY5" fmla="*/ 14129 h 671928"/>
                <a:gd name="connsiteX6" fmla="*/ 143362 w 675946"/>
                <a:gd name="connsiteY6" fmla="*/ 9241 h 671928"/>
                <a:gd name="connsiteX7" fmla="*/ 399239 w 675946"/>
                <a:gd name="connsiteY7" fmla="*/ 128216 h 671928"/>
                <a:gd name="connsiteX8" fmla="*/ 605409 w 675946"/>
                <a:gd name="connsiteY8" fmla="*/ 223558 h 671928"/>
                <a:gd name="connsiteX9" fmla="*/ 625781 w 675946"/>
                <a:gd name="connsiteY9" fmla="*/ 239449 h 671928"/>
                <a:gd name="connsiteX10" fmla="*/ 662451 w 675946"/>
                <a:gd name="connsiteY10" fmla="*/ 255339 h 671928"/>
                <a:gd name="connsiteX11" fmla="*/ 675643 w 675946"/>
                <a:gd name="connsiteY11" fmla="*/ 265576 h 671928"/>
                <a:gd name="connsiteX0" fmla="*/ 675643 w 675946"/>
                <a:gd name="connsiteY0" fmla="*/ 265576 h 767711"/>
                <a:gd name="connsiteX1" fmla="*/ 671415 w 675946"/>
                <a:gd name="connsiteY1" fmla="*/ 282230 h 767711"/>
                <a:gd name="connsiteX2" fmla="*/ 487249 w 675946"/>
                <a:gd name="connsiteY2" fmla="*/ 670937 h 767711"/>
                <a:gd name="connsiteX3" fmla="*/ 455533 w 675946"/>
                <a:gd name="connsiteY3" fmla="*/ 767711 h 767711"/>
                <a:gd name="connsiteX4" fmla="*/ 0 w 675946"/>
                <a:gd name="connsiteY4" fmla="*/ 189700 h 767711"/>
                <a:gd name="connsiteX5" fmla="*/ 100987 w 675946"/>
                <a:gd name="connsiteY5" fmla="*/ 14129 h 767711"/>
                <a:gd name="connsiteX6" fmla="*/ 143362 w 675946"/>
                <a:gd name="connsiteY6" fmla="*/ 9241 h 767711"/>
                <a:gd name="connsiteX7" fmla="*/ 399239 w 675946"/>
                <a:gd name="connsiteY7" fmla="*/ 128216 h 767711"/>
                <a:gd name="connsiteX8" fmla="*/ 605409 w 675946"/>
                <a:gd name="connsiteY8" fmla="*/ 223558 h 767711"/>
                <a:gd name="connsiteX9" fmla="*/ 625781 w 675946"/>
                <a:gd name="connsiteY9" fmla="*/ 239449 h 767711"/>
                <a:gd name="connsiteX10" fmla="*/ 662451 w 675946"/>
                <a:gd name="connsiteY10" fmla="*/ 255339 h 767711"/>
                <a:gd name="connsiteX11" fmla="*/ 675643 w 675946"/>
                <a:gd name="connsiteY11" fmla="*/ 265576 h 7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946" h="767711">
                  <a:moveTo>
                    <a:pt x="675643" y="265576"/>
                  </a:moveTo>
                  <a:cubicBezTo>
                    <a:pt x="676712" y="269906"/>
                    <a:pt x="674878" y="275304"/>
                    <a:pt x="671415" y="282230"/>
                  </a:cubicBezTo>
                  <a:cubicBezTo>
                    <a:pt x="609482" y="411799"/>
                    <a:pt x="548366" y="541369"/>
                    <a:pt x="487249" y="670937"/>
                  </a:cubicBezTo>
                  <a:lnTo>
                    <a:pt x="455533" y="767711"/>
                  </a:lnTo>
                  <a:lnTo>
                    <a:pt x="0" y="189700"/>
                  </a:lnTo>
                  <a:cubicBezTo>
                    <a:pt x="17481" y="155788"/>
                    <a:pt x="83506" y="48041"/>
                    <a:pt x="100987" y="14129"/>
                  </a:cubicBezTo>
                  <a:cubicBezTo>
                    <a:pt x="114841" y="-3798"/>
                    <a:pt x="115655" y="-3798"/>
                    <a:pt x="143362" y="9241"/>
                  </a:cubicBezTo>
                  <a:lnTo>
                    <a:pt x="399239" y="128216"/>
                  </a:lnTo>
                  <a:lnTo>
                    <a:pt x="605409" y="223558"/>
                  </a:lnTo>
                  <a:cubicBezTo>
                    <a:pt x="613966" y="227225"/>
                    <a:pt x="622929" y="229670"/>
                    <a:pt x="625781" y="239449"/>
                  </a:cubicBezTo>
                  <a:cubicBezTo>
                    <a:pt x="638005" y="244745"/>
                    <a:pt x="649820" y="251265"/>
                    <a:pt x="662451" y="255339"/>
                  </a:cubicBezTo>
                  <a:cubicBezTo>
                    <a:pt x="670600" y="257988"/>
                    <a:pt x="674573" y="261247"/>
                    <a:pt x="675643" y="26557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136">
              <a:extLst>
                <a:ext uri="{FF2B5EF4-FFF2-40B4-BE49-F238E27FC236}">
                  <a16:creationId xmlns:a16="http://schemas.microsoft.com/office/drawing/2014/main" id="{8C5F2D56-D4C9-4CC9-8BBB-75801B4C2B82}"/>
                </a:ext>
              </a:extLst>
            </p:cNvPr>
            <p:cNvSpPr/>
            <p:nvPr/>
          </p:nvSpPr>
          <p:spPr>
            <a:xfrm rot="135941">
              <a:off x="1036581" y="6339372"/>
              <a:ext cx="1106738" cy="576899"/>
            </a:xfrm>
            <a:custGeom>
              <a:avLst/>
              <a:gdLst>
                <a:gd name="connsiteX0" fmla="*/ 777580 w 777883"/>
                <a:gd name="connsiteY0" fmla="*/ 265577 h 405480"/>
                <a:gd name="connsiteX1" fmla="*/ 773352 w 777883"/>
                <a:gd name="connsiteY1" fmla="*/ 282231 h 405480"/>
                <a:gd name="connsiteX2" fmla="*/ 714957 w 777883"/>
                <a:gd name="connsiteY2" fmla="*/ 405480 h 405480"/>
                <a:gd name="connsiteX3" fmla="*/ 0 w 777883"/>
                <a:gd name="connsiteY3" fmla="*/ 405480 h 405480"/>
                <a:gd name="connsiteX4" fmla="*/ 128362 w 777883"/>
                <a:gd name="connsiteY4" fmla="*/ 158774 h 405480"/>
                <a:gd name="connsiteX5" fmla="*/ 202924 w 777883"/>
                <a:gd name="connsiteY5" fmla="*/ 14130 h 405480"/>
                <a:gd name="connsiteX6" fmla="*/ 245299 w 777883"/>
                <a:gd name="connsiteY6" fmla="*/ 9241 h 405480"/>
                <a:gd name="connsiteX7" fmla="*/ 501176 w 777883"/>
                <a:gd name="connsiteY7" fmla="*/ 128216 h 405480"/>
                <a:gd name="connsiteX8" fmla="*/ 707346 w 777883"/>
                <a:gd name="connsiteY8" fmla="*/ 223558 h 405480"/>
                <a:gd name="connsiteX9" fmla="*/ 727718 w 777883"/>
                <a:gd name="connsiteY9" fmla="*/ 239449 h 405480"/>
                <a:gd name="connsiteX10" fmla="*/ 764388 w 777883"/>
                <a:gd name="connsiteY10" fmla="*/ 255339 h 405480"/>
                <a:gd name="connsiteX11" fmla="*/ 777580 w 777883"/>
                <a:gd name="connsiteY11" fmla="*/ 265577 h 40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7883" h="405480">
                  <a:moveTo>
                    <a:pt x="777580" y="265577"/>
                  </a:moveTo>
                  <a:cubicBezTo>
                    <a:pt x="778649" y="269906"/>
                    <a:pt x="776815" y="275305"/>
                    <a:pt x="773352" y="282231"/>
                  </a:cubicBezTo>
                  <a:lnTo>
                    <a:pt x="714957" y="405480"/>
                  </a:lnTo>
                  <a:lnTo>
                    <a:pt x="0" y="405480"/>
                  </a:lnTo>
                  <a:lnTo>
                    <a:pt x="128362" y="158774"/>
                  </a:lnTo>
                  <a:cubicBezTo>
                    <a:pt x="153623" y="110695"/>
                    <a:pt x="178885" y="62617"/>
                    <a:pt x="202924" y="14130"/>
                  </a:cubicBezTo>
                  <a:cubicBezTo>
                    <a:pt x="216778" y="-3799"/>
                    <a:pt x="217592" y="-3799"/>
                    <a:pt x="245299" y="9241"/>
                  </a:cubicBezTo>
                  <a:cubicBezTo>
                    <a:pt x="330863" y="48356"/>
                    <a:pt x="415612" y="89101"/>
                    <a:pt x="501176" y="128216"/>
                  </a:cubicBezTo>
                  <a:cubicBezTo>
                    <a:pt x="570035" y="159589"/>
                    <a:pt x="638487" y="192593"/>
                    <a:pt x="707346" y="223558"/>
                  </a:cubicBezTo>
                  <a:cubicBezTo>
                    <a:pt x="715902" y="227226"/>
                    <a:pt x="724866" y="229670"/>
                    <a:pt x="727718" y="239449"/>
                  </a:cubicBezTo>
                  <a:cubicBezTo>
                    <a:pt x="739942" y="244746"/>
                    <a:pt x="751757" y="251265"/>
                    <a:pt x="764388" y="255339"/>
                  </a:cubicBezTo>
                  <a:cubicBezTo>
                    <a:pt x="772537" y="257988"/>
                    <a:pt x="776510" y="261248"/>
                    <a:pt x="777580" y="2655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67B8606C-D8BE-486D-9240-76FA4F4F74AF}"/>
                </a:ext>
              </a:extLst>
            </p:cNvPr>
            <p:cNvGrpSpPr/>
            <p:nvPr/>
          </p:nvGrpSpPr>
          <p:grpSpPr>
            <a:xfrm rot="2835941">
              <a:off x="3008676" y="4945062"/>
              <a:ext cx="543189" cy="371679"/>
              <a:chOff x="3447835" y="3794733"/>
              <a:chExt cx="543189" cy="371679"/>
            </a:xfrm>
          </p:grpSpPr>
          <p:sp>
            <p:nvSpPr>
              <p:cNvPr id="84" name="직사각형 83">
                <a:extLst>
                  <a:ext uri="{FF2B5EF4-FFF2-40B4-BE49-F238E27FC236}">
                    <a16:creationId xmlns:a16="http://schemas.microsoft.com/office/drawing/2014/main" id="{272CDCE3-6CD1-4F5F-BFAC-395EFB9B6E65}"/>
                  </a:ext>
                </a:extLst>
              </p:cNvPr>
              <p:cNvSpPr/>
              <p:nvPr/>
            </p:nvSpPr>
            <p:spPr>
              <a:xfrm>
                <a:off x="3447835" y="3911359"/>
                <a:ext cx="81481" cy="25505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C82E3B41-F299-40E2-8C8C-C8F9272AFB43}"/>
                  </a:ext>
                </a:extLst>
              </p:cNvPr>
              <p:cNvSpPr/>
              <p:nvPr/>
            </p:nvSpPr>
            <p:spPr>
              <a:xfrm>
                <a:off x="3563262" y="3990766"/>
                <a:ext cx="81481" cy="1756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직사각형 85">
                <a:extLst>
                  <a:ext uri="{FF2B5EF4-FFF2-40B4-BE49-F238E27FC236}">
                    <a16:creationId xmlns:a16="http://schemas.microsoft.com/office/drawing/2014/main" id="{088C034E-2C02-42AD-9F7B-C92B14EE0E77}"/>
                  </a:ext>
                </a:extLst>
              </p:cNvPr>
              <p:cNvSpPr/>
              <p:nvPr/>
            </p:nvSpPr>
            <p:spPr>
              <a:xfrm>
                <a:off x="3678689" y="3893009"/>
                <a:ext cx="81481" cy="27340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직사각형 86">
                <a:extLst>
                  <a:ext uri="{FF2B5EF4-FFF2-40B4-BE49-F238E27FC236}">
                    <a16:creationId xmlns:a16="http://schemas.microsoft.com/office/drawing/2014/main" id="{4D17DD9D-9297-4FE2-9240-D86282B1421D}"/>
                  </a:ext>
                </a:extLst>
              </p:cNvPr>
              <p:cNvSpPr/>
              <p:nvPr/>
            </p:nvSpPr>
            <p:spPr>
              <a:xfrm>
                <a:off x="3794116" y="3918124"/>
                <a:ext cx="81481" cy="2482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직사각형 87">
                <a:extLst>
                  <a:ext uri="{FF2B5EF4-FFF2-40B4-BE49-F238E27FC236}">
                    <a16:creationId xmlns:a16="http://schemas.microsoft.com/office/drawing/2014/main" id="{B8164896-C4D6-4095-AC48-13614969B84F}"/>
                  </a:ext>
                </a:extLst>
              </p:cNvPr>
              <p:cNvSpPr/>
              <p:nvPr/>
            </p:nvSpPr>
            <p:spPr>
              <a:xfrm>
                <a:off x="3909543" y="3794733"/>
                <a:ext cx="81481" cy="3716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E17A3DB3-F34B-42C3-ADD2-91E53FF533D8}"/>
                </a:ext>
              </a:extLst>
            </p:cNvPr>
            <p:cNvSpPr/>
            <p:nvPr/>
          </p:nvSpPr>
          <p:spPr>
            <a:xfrm rot="2835941">
              <a:off x="2843484" y="5261322"/>
              <a:ext cx="600660" cy="1800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DBF9445F-F068-40F3-8D6E-75FD61E63501}"/>
                </a:ext>
              </a:extLst>
            </p:cNvPr>
            <p:cNvSpPr/>
            <p:nvPr/>
          </p:nvSpPr>
          <p:spPr>
            <a:xfrm rot="2835941">
              <a:off x="1415376" y="4191867"/>
              <a:ext cx="844817" cy="307595"/>
            </a:xfrm>
            <a:custGeom>
              <a:avLst/>
              <a:gdLst>
                <a:gd name="connsiteX0" fmla="*/ 25698 w 844817"/>
                <a:gd name="connsiteY0" fmla="*/ 241865 h 307595"/>
                <a:gd name="connsiteX1" fmla="*/ 513835 w 844817"/>
                <a:gd name="connsiteY1" fmla="*/ 241865 h 307595"/>
                <a:gd name="connsiteX2" fmla="*/ 513835 w 844817"/>
                <a:gd name="connsiteY2" fmla="*/ 307595 h 307595"/>
                <a:gd name="connsiteX3" fmla="*/ 25698 w 844817"/>
                <a:gd name="connsiteY3" fmla="*/ 307595 h 307595"/>
                <a:gd name="connsiteX4" fmla="*/ 2 w 844817"/>
                <a:gd name="connsiteY4" fmla="*/ 293989 h 307595"/>
                <a:gd name="connsiteX5" fmla="*/ 2 w 844817"/>
                <a:gd name="connsiteY5" fmla="*/ 255470 h 307595"/>
                <a:gd name="connsiteX6" fmla="*/ 25698 w 844817"/>
                <a:gd name="connsiteY6" fmla="*/ 241865 h 307595"/>
                <a:gd name="connsiteX7" fmla="*/ 25696 w 844817"/>
                <a:gd name="connsiteY7" fmla="*/ 120932 h 307595"/>
                <a:gd name="connsiteX8" fmla="*/ 819121 w 844817"/>
                <a:gd name="connsiteY8" fmla="*/ 120932 h 307595"/>
                <a:gd name="connsiteX9" fmla="*/ 844817 w 844817"/>
                <a:gd name="connsiteY9" fmla="*/ 134537 h 307595"/>
                <a:gd name="connsiteX10" fmla="*/ 844817 w 844817"/>
                <a:gd name="connsiteY10" fmla="*/ 173056 h 307595"/>
                <a:gd name="connsiteX11" fmla="*/ 819121 w 844817"/>
                <a:gd name="connsiteY11" fmla="*/ 186662 h 307595"/>
                <a:gd name="connsiteX12" fmla="*/ 25696 w 844817"/>
                <a:gd name="connsiteY12" fmla="*/ 186662 h 307595"/>
                <a:gd name="connsiteX13" fmla="*/ 0 w 844817"/>
                <a:gd name="connsiteY13" fmla="*/ 173056 h 307595"/>
                <a:gd name="connsiteX14" fmla="*/ 0 w 844817"/>
                <a:gd name="connsiteY14" fmla="*/ 134537 h 307595"/>
                <a:gd name="connsiteX15" fmla="*/ 25696 w 844817"/>
                <a:gd name="connsiteY15" fmla="*/ 120932 h 307595"/>
                <a:gd name="connsiteX16" fmla="*/ 25704 w 844817"/>
                <a:gd name="connsiteY16" fmla="*/ 0 h 307595"/>
                <a:gd name="connsiteX17" fmla="*/ 673882 w 844817"/>
                <a:gd name="connsiteY17" fmla="*/ 0 h 307595"/>
                <a:gd name="connsiteX18" fmla="*/ 673882 w 844817"/>
                <a:gd name="connsiteY18" fmla="*/ 65730 h 307595"/>
                <a:gd name="connsiteX19" fmla="*/ 25704 w 844817"/>
                <a:gd name="connsiteY19" fmla="*/ 65730 h 307595"/>
                <a:gd name="connsiteX20" fmla="*/ 8 w 844817"/>
                <a:gd name="connsiteY20" fmla="*/ 52124 h 307595"/>
                <a:gd name="connsiteX21" fmla="*/ 8 w 844817"/>
                <a:gd name="connsiteY21" fmla="*/ 13606 h 307595"/>
                <a:gd name="connsiteX22" fmla="*/ 25704 w 844817"/>
                <a:gd name="connsiteY22" fmla="*/ 0 h 30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44817" h="307595">
                  <a:moveTo>
                    <a:pt x="25698" y="241865"/>
                  </a:moveTo>
                  <a:lnTo>
                    <a:pt x="513835" y="241865"/>
                  </a:lnTo>
                  <a:lnTo>
                    <a:pt x="513835" y="307595"/>
                  </a:lnTo>
                  <a:lnTo>
                    <a:pt x="25698" y="307595"/>
                  </a:lnTo>
                  <a:cubicBezTo>
                    <a:pt x="11508" y="307595"/>
                    <a:pt x="2" y="301502"/>
                    <a:pt x="2" y="293989"/>
                  </a:cubicBezTo>
                  <a:lnTo>
                    <a:pt x="2" y="255470"/>
                  </a:lnTo>
                  <a:cubicBezTo>
                    <a:pt x="2" y="247957"/>
                    <a:pt x="11508" y="241865"/>
                    <a:pt x="25698" y="241865"/>
                  </a:cubicBezTo>
                  <a:close/>
                  <a:moveTo>
                    <a:pt x="25696" y="120932"/>
                  </a:moveTo>
                  <a:lnTo>
                    <a:pt x="819121" y="120932"/>
                  </a:lnTo>
                  <a:cubicBezTo>
                    <a:pt x="833311" y="120932"/>
                    <a:pt x="844817" y="127024"/>
                    <a:pt x="844817" y="134537"/>
                  </a:cubicBezTo>
                  <a:lnTo>
                    <a:pt x="844817" y="173056"/>
                  </a:lnTo>
                  <a:cubicBezTo>
                    <a:pt x="844817" y="180569"/>
                    <a:pt x="833311" y="186662"/>
                    <a:pt x="819121" y="186662"/>
                  </a:cubicBezTo>
                  <a:lnTo>
                    <a:pt x="25696" y="186662"/>
                  </a:lnTo>
                  <a:cubicBezTo>
                    <a:pt x="11506" y="186662"/>
                    <a:pt x="0" y="180569"/>
                    <a:pt x="0" y="173056"/>
                  </a:cubicBezTo>
                  <a:lnTo>
                    <a:pt x="0" y="134537"/>
                  </a:lnTo>
                  <a:cubicBezTo>
                    <a:pt x="0" y="127024"/>
                    <a:pt x="11506" y="120932"/>
                    <a:pt x="25696" y="120932"/>
                  </a:cubicBezTo>
                  <a:close/>
                  <a:moveTo>
                    <a:pt x="25704" y="0"/>
                  </a:moveTo>
                  <a:lnTo>
                    <a:pt x="673882" y="0"/>
                  </a:lnTo>
                  <a:lnTo>
                    <a:pt x="673882" y="65730"/>
                  </a:lnTo>
                  <a:lnTo>
                    <a:pt x="25704" y="65730"/>
                  </a:lnTo>
                  <a:cubicBezTo>
                    <a:pt x="11514" y="65730"/>
                    <a:pt x="8" y="59638"/>
                    <a:pt x="8" y="52124"/>
                  </a:cubicBezTo>
                  <a:lnTo>
                    <a:pt x="8" y="13606"/>
                  </a:lnTo>
                  <a:cubicBezTo>
                    <a:pt x="8" y="6092"/>
                    <a:pt x="11514" y="0"/>
                    <a:pt x="25704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A6E083DC-4704-41A6-80FA-63F326F3530C}"/>
              </a:ext>
            </a:extLst>
          </p:cNvPr>
          <p:cNvGrpSpPr/>
          <p:nvPr/>
        </p:nvGrpSpPr>
        <p:grpSpPr>
          <a:xfrm rot="1994975">
            <a:off x="4119087" y="5357250"/>
            <a:ext cx="664356" cy="958721"/>
            <a:chOff x="11129302" y="4764441"/>
            <a:chExt cx="974778" cy="1406685"/>
          </a:xfrm>
        </p:grpSpPr>
        <p:sp>
          <p:nvSpPr>
            <p:cNvPr id="92" name="사각형: 둥근 모서리 91">
              <a:extLst>
                <a:ext uri="{FF2B5EF4-FFF2-40B4-BE49-F238E27FC236}">
                  <a16:creationId xmlns:a16="http://schemas.microsoft.com/office/drawing/2014/main" id="{7BD15ABA-CC03-4CAD-BC9F-736DF7C69F18}"/>
                </a:ext>
              </a:extLst>
            </p:cNvPr>
            <p:cNvSpPr/>
            <p:nvPr/>
          </p:nvSpPr>
          <p:spPr>
            <a:xfrm>
              <a:off x="11129302" y="4764444"/>
              <a:ext cx="974778" cy="1406682"/>
            </a:xfrm>
            <a:prstGeom prst="roundRect">
              <a:avLst>
                <a:gd name="adj" fmla="val 736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149778DD-98DE-4C69-B191-38F64BC2F4F2}"/>
                </a:ext>
              </a:extLst>
            </p:cNvPr>
            <p:cNvSpPr/>
            <p:nvPr/>
          </p:nvSpPr>
          <p:spPr>
            <a:xfrm>
              <a:off x="11615497" y="4764441"/>
              <a:ext cx="488577" cy="1406681"/>
            </a:xfrm>
            <a:custGeom>
              <a:avLst/>
              <a:gdLst>
                <a:gd name="connsiteX0" fmla="*/ 0 w 488577"/>
                <a:gd name="connsiteY0" fmla="*/ 0 h 1406682"/>
                <a:gd name="connsiteX1" fmla="*/ 416785 w 488577"/>
                <a:gd name="connsiteY1" fmla="*/ 0 h 1406682"/>
                <a:gd name="connsiteX2" fmla="*/ 488577 w 488577"/>
                <a:gd name="connsiteY2" fmla="*/ 71792 h 1406682"/>
                <a:gd name="connsiteX3" fmla="*/ 488577 w 488577"/>
                <a:gd name="connsiteY3" fmla="*/ 1334890 h 1406682"/>
                <a:gd name="connsiteX4" fmla="*/ 416785 w 488577"/>
                <a:gd name="connsiteY4" fmla="*/ 1406682 h 1406682"/>
                <a:gd name="connsiteX5" fmla="*/ 0 w 488577"/>
                <a:gd name="connsiteY5" fmla="*/ 1406682 h 140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577" h="1406682">
                  <a:moveTo>
                    <a:pt x="0" y="0"/>
                  </a:moveTo>
                  <a:lnTo>
                    <a:pt x="416785" y="0"/>
                  </a:lnTo>
                  <a:cubicBezTo>
                    <a:pt x="456435" y="0"/>
                    <a:pt x="488577" y="32142"/>
                    <a:pt x="488577" y="71792"/>
                  </a:cubicBezTo>
                  <a:lnTo>
                    <a:pt x="488577" y="1334890"/>
                  </a:lnTo>
                  <a:cubicBezTo>
                    <a:pt x="488577" y="1374540"/>
                    <a:pt x="456435" y="1406682"/>
                    <a:pt x="416785" y="1406682"/>
                  </a:cubicBezTo>
                  <a:lnTo>
                    <a:pt x="0" y="14066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A9701A1A-93AE-4010-8AA4-900254AF58EA}"/>
                </a:ext>
              </a:extLst>
            </p:cNvPr>
            <p:cNvSpPr/>
            <p:nvPr/>
          </p:nvSpPr>
          <p:spPr>
            <a:xfrm>
              <a:off x="11195996" y="4857792"/>
              <a:ext cx="830834" cy="337851"/>
            </a:xfrm>
            <a:custGeom>
              <a:avLst/>
              <a:gdLst>
                <a:gd name="connsiteX0" fmla="*/ 807622 w 830834"/>
                <a:gd name="connsiteY0" fmla="*/ 0 h 337851"/>
                <a:gd name="connsiteX1" fmla="*/ 830833 w 830834"/>
                <a:gd name="connsiteY1" fmla="*/ 40038 h 337851"/>
                <a:gd name="connsiteX2" fmla="*/ 830552 w 830834"/>
                <a:gd name="connsiteY2" fmla="*/ 293195 h 337851"/>
                <a:gd name="connsiteX3" fmla="*/ 786057 w 830834"/>
                <a:gd name="connsiteY3" fmla="*/ 336727 h 337851"/>
                <a:gd name="connsiteX4" fmla="*/ 418167 w 830834"/>
                <a:gd name="connsiteY4" fmla="*/ 337851 h 337851"/>
                <a:gd name="connsiteX5" fmla="*/ 52647 w 830834"/>
                <a:gd name="connsiteY5" fmla="*/ 336927 h 337851"/>
                <a:gd name="connsiteX6" fmla="*/ 121 w 830834"/>
                <a:gd name="connsiteY6" fmla="*/ 285766 h 337851"/>
                <a:gd name="connsiteX7" fmla="*/ 121 w 830834"/>
                <a:gd name="connsiteY7" fmla="*/ 46945 h 337851"/>
                <a:gd name="connsiteX8" fmla="*/ 46985 w 830834"/>
                <a:gd name="connsiteY8" fmla="*/ 361 h 337851"/>
                <a:gd name="connsiteX9" fmla="*/ 772242 w 830834"/>
                <a:gd name="connsiteY9" fmla="*/ 763 h 337851"/>
                <a:gd name="connsiteX10" fmla="*/ 807622 w 830834"/>
                <a:gd name="connsiteY10" fmla="*/ 0 h 33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834" h="337851">
                  <a:moveTo>
                    <a:pt x="807622" y="0"/>
                  </a:moveTo>
                  <a:cubicBezTo>
                    <a:pt x="825733" y="7349"/>
                    <a:pt x="830914" y="21565"/>
                    <a:pt x="830833" y="40038"/>
                  </a:cubicBezTo>
                  <a:cubicBezTo>
                    <a:pt x="830472" y="124410"/>
                    <a:pt x="830873" y="208823"/>
                    <a:pt x="830552" y="293195"/>
                  </a:cubicBezTo>
                  <a:cubicBezTo>
                    <a:pt x="830432" y="326526"/>
                    <a:pt x="820151" y="336566"/>
                    <a:pt x="786057" y="336727"/>
                  </a:cubicBezTo>
                  <a:cubicBezTo>
                    <a:pt x="663414" y="337289"/>
                    <a:pt x="540811" y="337490"/>
                    <a:pt x="418167" y="337851"/>
                  </a:cubicBezTo>
                  <a:cubicBezTo>
                    <a:pt x="296328" y="337570"/>
                    <a:pt x="174488" y="337289"/>
                    <a:pt x="52647" y="336927"/>
                  </a:cubicBezTo>
                  <a:cubicBezTo>
                    <a:pt x="9397" y="336807"/>
                    <a:pt x="201" y="327972"/>
                    <a:pt x="121" y="285766"/>
                  </a:cubicBezTo>
                  <a:cubicBezTo>
                    <a:pt x="-40" y="206172"/>
                    <a:pt x="-40" y="126538"/>
                    <a:pt x="121" y="46945"/>
                  </a:cubicBezTo>
                  <a:cubicBezTo>
                    <a:pt x="201" y="8554"/>
                    <a:pt x="8473" y="361"/>
                    <a:pt x="46985" y="361"/>
                  </a:cubicBezTo>
                  <a:cubicBezTo>
                    <a:pt x="288738" y="442"/>
                    <a:pt x="530490" y="642"/>
                    <a:pt x="772242" y="763"/>
                  </a:cubicBezTo>
                  <a:cubicBezTo>
                    <a:pt x="784049" y="763"/>
                    <a:pt x="795815" y="241"/>
                    <a:pt x="807622" y="0"/>
                  </a:cubicBezTo>
                  <a:close/>
                </a:path>
              </a:pathLst>
            </a:custGeom>
            <a:solidFill>
              <a:srgbClr val="FAFAFA"/>
            </a:solidFill>
            <a:ln w="40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BC597EAF-91D9-4916-A8F8-E30027B36414}"/>
                </a:ext>
              </a:extLst>
            </p:cNvPr>
            <p:cNvSpPr/>
            <p:nvPr/>
          </p:nvSpPr>
          <p:spPr>
            <a:xfrm rot="8100000">
              <a:off x="11653410" y="4868899"/>
              <a:ext cx="316832" cy="315634"/>
            </a:xfrm>
            <a:custGeom>
              <a:avLst/>
              <a:gdLst>
                <a:gd name="connsiteX0" fmla="*/ 1237794 w 1325344"/>
                <a:gd name="connsiteY0" fmla="*/ 749543 h 1320328"/>
                <a:gd name="connsiteX1" fmla="*/ 1061075 w 1325344"/>
                <a:gd name="connsiteY1" fmla="*/ 572824 h 1320328"/>
                <a:gd name="connsiteX2" fmla="*/ 1061075 w 1325344"/>
                <a:gd name="connsiteY2" fmla="*/ 485767 h 1320328"/>
                <a:gd name="connsiteX3" fmla="*/ 1150736 w 1325344"/>
                <a:gd name="connsiteY3" fmla="*/ 485766 h 1320328"/>
                <a:gd name="connsiteX4" fmla="*/ 1325343 w 1325344"/>
                <a:gd name="connsiteY4" fmla="*/ 660374 h 1320328"/>
                <a:gd name="connsiteX5" fmla="*/ 1325344 w 1325344"/>
                <a:gd name="connsiteY5" fmla="*/ 749542 h 1320328"/>
                <a:gd name="connsiteX6" fmla="*/ 747433 w 1325344"/>
                <a:gd name="connsiteY6" fmla="*/ 263777 h 1320328"/>
                <a:gd name="connsiteX7" fmla="*/ 570714 w 1325344"/>
                <a:gd name="connsiteY7" fmla="*/ 87058 h 1320328"/>
                <a:gd name="connsiteX8" fmla="*/ 570714 w 1325344"/>
                <a:gd name="connsiteY8" fmla="*/ 0 h 1320328"/>
                <a:gd name="connsiteX9" fmla="*/ 660375 w 1325344"/>
                <a:gd name="connsiteY9" fmla="*/ 0 h 1320328"/>
                <a:gd name="connsiteX10" fmla="*/ 834983 w 1325344"/>
                <a:gd name="connsiteY10" fmla="*/ 174608 h 1320328"/>
                <a:gd name="connsiteX11" fmla="*/ 834983 w 1325344"/>
                <a:gd name="connsiteY11" fmla="*/ 263776 h 1320328"/>
                <a:gd name="connsiteX12" fmla="*/ 572210 w 1325344"/>
                <a:gd name="connsiteY12" fmla="*/ 542717 h 1320328"/>
                <a:gd name="connsiteX13" fmla="*/ 572210 w 1325344"/>
                <a:gd name="connsiteY13" fmla="*/ 455167 h 1320328"/>
                <a:gd name="connsiteX14" fmla="*/ 748929 w 1325344"/>
                <a:gd name="connsiteY14" fmla="*/ 278448 h 1320328"/>
                <a:gd name="connsiteX15" fmla="*/ 835986 w 1325344"/>
                <a:gd name="connsiteY15" fmla="*/ 278448 h 1320328"/>
                <a:gd name="connsiteX16" fmla="*/ 835986 w 1325344"/>
                <a:gd name="connsiteY16" fmla="*/ 368110 h 1320328"/>
                <a:gd name="connsiteX17" fmla="*/ 661379 w 1325344"/>
                <a:gd name="connsiteY17" fmla="*/ 542717 h 1320328"/>
                <a:gd name="connsiteX18" fmla="*/ 778914 w 1325344"/>
                <a:gd name="connsiteY18" fmla="*/ 752324 h 1320328"/>
                <a:gd name="connsiteX19" fmla="*/ 778914 w 1325344"/>
                <a:gd name="connsiteY19" fmla="*/ 664774 h 1320328"/>
                <a:gd name="connsiteX20" fmla="*/ 955633 w 1325344"/>
                <a:gd name="connsiteY20" fmla="*/ 488056 h 1320328"/>
                <a:gd name="connsiteX21" fmla="*/ 1042690 w 1325344"/>
                <a:gd name="connsiteY21" fmla="*/ 488056 h 1320328"/>
                <a:gd name="connsiteX22" fmla="*/ 1042690 w 1325344"/>
                <a:gd name="connsiteY22" fmla="*/ 577717 h 1320328"/>
                <a:gd name="connsiteX23" fmla="*/ 868083 w 1325344"/>
                <a:gd name="connsiteY23" fmla="*/ 752325 h 1320328"/>
                <a:gd name="connsiteX24" fmla="*/ 288553 w 1325344"/>
                <a:gd name="connsiteY24" fmla="*/ 266558 h 1320328"/>
                <a:gd name="connsiteX25" fmla="*/ 288553 w 1325344"/>
                <a:gd name="connsiteY25" fmla="*/ 179008 h 1320328"/>
                <a:gd name="connsiteX26" fmla="*/ 465272 w 1325344"/>
                <a:gd name="connsiteY26" fmla="*/ 2290 h 1320328"/>
                <a:gd name="connsiteX27" fmla="*/ 552330 w 1325344"/>
                <a:gd name="connsiteY27" fmla="*/ 2290 h 1320328"/>
                <a:gd name="connsiteX28" fmla="*/ 552329 w 1325344"/>
                <a:gd name="connsiteY28" fmla="*/ 91951 h 1320328"/>
                <a:gd name="connsiteX29" fmla="*/ 377722 w 1325344"/>
                <a:gd name="connsiteY29" fmla="*/ 266558 h 1320328"/>
                <a:gd name="connsiteX30" fmla="*/ 952478 w 1325344"/>
                <a:gd name="connsiteY30" fmla="*/ 1034930 h 1320328"/>
                <a:gd name="connsiteX31" fmla="*/ 775759 w 1325344"/>
                <a:gd name="connsiteY31" fmla="*/ 858211 h 1320328"/>
                <a:gd name="connsiteX32" fmla="*/ 775759 w 1325344"/>
                <a:gd name="connsiteY32" fmla="*/ 771153 h 1320328"/>
                <a:gd name="connsiteX33" fmla="*/ 865420 w 1325344"/>
                <a:gd name="connsiteY33" fmla="*/ 771153 h 1320328"/>
                <a:gd name="connsiteX34" fmla="*/ 1040027 w 1325344"/>
                <a:gd name="connsiteY34" fmla="*/ 945761 h 1320328"/>
                <a:gd name="connsiteX35" fmla="*/ 1040028 w 1325344"/>
                <a:gd name="connsiteY35" fmla="*/ 1034929 h 1320328"/>
                <a:gd name="connsiteX36" fmla="*/ 286894 w 1325344"/>
                <a:gd name="connsiteY36" fmla="*/ 828104 h 1320328"/>
                <a:gd name="connsiteX37" fmla="*/ 286894 w 1325344"/>
                <a:gd name="connsiteY37" fmla="*/ 740554 h 1320328"/>
                <a:gd name="connsiteX38" fmla="*/ 463613 w 1325344"/>
                <a:gd name="connsiteY38" fmla="*/ 563835 h 1320328"/>
                <a:gd name="connsiteX39" fmla="*/ 550670 w 1325344"/>
                <a:gd name="connsiteY39" fmla="*/ 563835 h 1320328"/>
                <a:gd name="connsiteX40" fmla="*/ 550670 w 1325344"/>
                <a:gd name="connsiteY40" fmla="*/ 653496 h 1320328"/>
                <a:gd name="connsiteX41" fmla="*/ 376063 w 1325344"/>
                <a:gd name="connsiteY41" fmla="*/ 828104 h 1320328"/>
                <a:gd name="connsiteX42" fmla="*/ 493598 w 1325344"/>
                <a:gd name="connsiteY42" fmla="*/ 1037711 h 1320328"/>
                <a:gd name="connsiteX43" fmla="*/ 493598 w 1325344"/>
                <a:gd name="connsiteY43" fmla="*/ 950161 h 1320328"/>
                <a:gd name="connsiteX44" fmla="*/ 670317 w 1325344"/>
                <a:gd name="connsiteY44" fmla="*/ 773443 h 1320328"/>
                <a:gd name="connsiteX45" fmla="*/ 757374 w 1325344"/>
                <a:gd name="connsiteY45" fmla="*/ 773443 h 1320328"/>
                <a:gd name="connsiteX46" fmla="*/ 757374 w 1325344"/>
                <a:gd name="connsiteY46" fmla="*/ 863104 h 1320328"/>
                <a:gd name="connsiteX47" fmla="*/ 582767 w 1325344"/>
                <a:gd name="connsiteY47" fmla="*/ 1037711 h 1320328"/>
                <a:gd name="connsiteX48" fmla="*/ 772832 w 1325344"/>
                <a:gd name="connsiteY48" fmla="*/ 1316945 h 1320328"/>
                <a:gd name="connsiteX49" fmla="*/ 772832 w 1325344"/>
                <a:gd name="connsiteY49" fmla="*/ 1229395 h 1320328"/>
                <a:gd name="connsiteX50" fmla="*/ 949550 w 1325344"/>
                <a:gd name="connsiteY50" fmla="*/ 1052676 h 1320328"/>
                <a:gd name="connsiteX51" fmla="*/ 1036608 w 1325344"/>
                <a:gd name="connsiteY51" fmla="*/ 1052676 h 1320328"/>
                <a:gd name="connsiteX52" fmla="*/ 1036608 w 1325344"/>
                <a:gd name="connsiteY52" fmla="*/ 1142338 h 1320328"/>
                <a:gd name="connsiteX53" fmla="*/ 862000 w 1325344"/>
                <a:gd name="connsiteY53" fmla="*/ 1316945 h 1320328"/>
                <a:gd name="connsiteX54" fmla="*/ 3237 w 1325344"/>
                <a:gd name="connsiteY54" fmla="*/ 551945 h 1320328"/>
                <a:gd name="connsiteX55" fmla="*/ 3237 w 1325344"/>
                <a:gd name="connsiteY55" fmla="*/ 464395 h 1320328"/>
                <a:gd name="connsiteX56" fmla="*/ 179956 w 1325344"/>
                <a:gd name="connsiteY56" fmla="*/ 287677 h 1320328"/>
                <a:gd name="connsiteX57" fmla="*/ 267013 w 1325344"/>
                <a:gd name="connsiteY57" fmla="*/ 287677 h 1320328"/>
                <a:gd name="connsiteX58" fmla="*/ 267013 w 1325344"/>
                <a:gd name="connsiteY58" fmla="*/ 377338 h 1320328"/>
                <a:gd name="connsiteX59" fmla="*/ 92406 w 1325344"/>
                <a:gd name="connsiteY59" fmla="*/ 551945 h 1320328"/>
                <a:gd name="connsiteX60" fmla="*/ 667080 w 1325344"/>
                <a:gd name="connsiteY60" fmla="*/ 1320328 h 1320328"/>
                <a:gd name="connsiteX61" fmla="*/ 490361 w 1325344"/>
                <a:gd name="connsiteY61" fmla="*/ 1143609 h 1320328"/>
                <a:gd name="connsiteX62" fmla="*/ 490361 w 1325344"/>
                <a:gd name="connsiteY62" fmla="*/ 1056552 h 1320328"/>
                <a:gd name="connsiteX63" fmla="*/ 580022 w 1325344"/>
                <a:gd name="connsiteY63" fmla="*/ 1056551 h 1320328"/>
                <a:gd name="connsiteX64" fmla="*/ 754629 w 1325344"/>
                <a:gd name="connsiteY64" fmla="*/ 1231159 h 1320328"/>
                <a:gd name="connsiteX65" fmla="*/ 754629 w 1325344"/>
                <a:gd name="connsiteY65" fmla="*/ 1320328 h 1320328"/>
                <a:gd name="connsiteX66" fmla="*/ 176719 w 1325344"/>
                <a:gd name="connsiteY66" fmla="*/ 834562 h 1320328"/>
                <a:gd name="connsiteX67" fmla="*/ 0 w 1325344"/>
                <a:gd name="connsiteY67" fmla="*/ 657843 h 1320328"/>
                <a:gd name="connsiteX68" fmla="*/ 0 w 1325344"/>
                <a:gd name="connsiteY68" fmla="*/ 570785 h 1320328"/>
                <a:gd name="connsiteX69" fmla="*/ 89661 w 1325344"/>
                <a:gd name="connsiteY69" fmla="*/ 570785 h 1320328"/>
                <a:gd name="connsiteX70" fmla="*/ 264268 w 1325344"/>
                <a:gd name="connsiteY70" fmla="*/ 745393 h 1320328"/>
                <a:gd name="connsiteX71" fmla="*/ 264269 w 1325344"/>
                <a:gd name="connsiteY71" fmla="*/ 834561 h 132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325344" h="1320328">
                  <a:moveTo>
                    <a:pt x="1237794" y="749543"/>
                  </a:moveTo>
                  <a:lnTo>
                    <a:pt x="1061075" y="572824"/>
                  </a:lnTo>
                  <a:lnTo>
                    <a:pt x="1061075" y="485767"/>
                  </a:lnTo>
                  <a:lnTo>
                    <a:pt x="1150736" y="485766"/>
                  </a:lnTo>
                  <a:lnTo>
                    <a:pt x="1325343" y="660374"/>
                  </a:lnTo>
                  <a:lnTo>
                    <a:pt x="1325344" y="749542"/>
                  </a:lnTo>
                  <a:close/>
                  <a:moveTo>
                    <a:pt x="747433" y="263777"/>
                  </a:moveTo>
                  <a:lnTo>
                    <a:pt x="570714" y="87058"/>
                  </a:lnTo>
                  <a:lnTo>
                    <a:pt x="570714" y="0"/>
                  </a:lnTo>
                  <a:lnTo>
                    <a:pt x="660375" y="0"/>
                  </a:lnTo>
                  <a:lnTo>
                    <a:pt x="834983" y="174608"/>
                  </a:lnTo>
                  <a:lnTo>
                    <a:pt x="834983" y="263776"/>
                  </a:lnTo>
                  <a:close/>
                  <a:moveTo>
                    <a:pt x="572210" y="542717"/>
                  </a:moveTo>
                  <a:lnTo>
                    <a:pt x="572210" y="455167"/>
                  </a:lnTo>
                  <a:lnTo>
                    <a:pt x="748929" y="278448"/>
                  </a:lnTo>
                  <a:lnTo>
                    <a:pt x="835986" y="278448"/>
                  </a:lnTo>
                  <a:lnTo>
                    <a:pt x="835986" y="368110"/>
                  </a:lnTo>
                  <a:lnTo>
                    <a:pt x="661379" y="542717"/>
                  </a:lnTo>
                  <a:close/>
                  <a:moveTo>
                    <a:pt x="778914" y="752324"/>
                  </a:moveTo>
                  <a:lnTo>
                    <a:pt x="778914" y="664774"/>
                  </a:lnTo>
                  <a:lnTo>
                    <a:pt x="955633" y="488056"/>
                  </a:lnTo>
                  <a:lnTo>
                    <a:pt x="1042690" y="488056"/>
                  </a:lnTo>
                  <a:lnTo>
                    <a:pt x="1042690" y="577717"/>
                  </a:lnTo>
                  <a:lnTo>
                    <a:pt x="868083" y="752325"/>
                  </a:lnTo>
                  <a:close/>
                  <a:moveTo>
                    <a:pt x="288553" y="266558"/>
                  </a:moveTo>
                  <a:lnTo>
                    <a:pt x="288553" y="179008"/>
                  </a:lnTo>
                  <a:lnTo>
                    <a:pt x="465272" y="2290"/>
                  </a:lnTo>
                  <a:lnTo>
                    <a:pt x="552330" y="2290"/>
                  </a:lnTo>
                  <a:lnTo>
                    <a:pt x="552329" y="91951"/>
                  </a:lnTo>
                  <a:lnTo>
                    <a:pt x="377722" y="266558"/>
                  </a:lnTo>
                  <a:close/>
                  <a:moveTo>
                    <a:pt x="952478" y="1034930"/>
                  </a:moveTo>
                  <a:lnTo>
                    <a:pt x="775759" y="858211"/>
                  </a:lnTo>
                  <a:lnTo>
                    <a:pt x="775759" y="771153"/>
                  </a:lnTo>
                  <a:lnTo>
                    <a:pt x="865420" y="771153"/>
                  </a:lnTo>
                  <a:lnTo>
                    <a:pt x="1040027" y="945761"/>
                  </a:lnTo>
                  <a:lnTo>
                    <a:pt x="1040028" y="1034929"/>
                  </a:lnTo>
                  <a:close/>
                  <a:moveTo>
                    <a:pt x="286894" y="828104"/>
                  </a:moveTo>
                  <a:lnTo>
                    <a:pt x="286894" y="740554"/>
                  </a:lnTo>
                  <a:lnTo>
                    <a:pt x="463613" y="563835"/>
                  </a:lnTo>
                  <a:lnTo>
                    <a:pt x="550670" y="563835"/>
                  </a:lnTo>
                  <a:lnTo>
                    <a:pt x="550670" y="653496"/>
                  </a:lnTo>
                  <a:lnTo>
                    <a:pt x="376063" y="828104"/>
                  </a:lnTo>
                  <a:close/>
                  <a:moveTo>
                    <a:pt x="493598" y="1037711"/>
                  </a:moveTo>
                  <a:lnTo>
                    <a:pt x="493598" y="950161"/>
                  </a:lnTo>
                  <a:lnTo>
                    <a:pt x="670317" y="773443"/>
                  </a:lnTo>
                  <a:lnTo>
                    <a:pt x="757374" y="773443"/>
                  </a:lnTo>
                  <a:lnTo>
                    <a:pt x="757374" y="863104"/>
                  </a:lnTo>
                  <a:lnTo>
                    <a:pt x="582767" y="1037711"/>
                  </a:lnTo>
                  <a:close/>
                  <a:moveTo>
                    <a:pt x="772832" y="1316945"/>
                  </a:moveTo>
                  <a:lnTo>
                    <a:pt x="772832" y="1229395"/>
                  </a:lnTo>
                  <a:lnTo>
                    <a:pt x="949550" y="1052676"/>
                  </a:lnTo>
                  <a:lnTo>
                    <a:pt x="1036608" y="1052676"/>
                  </a:lnTo>
                  <a:lnTo>
                    <a:pt x="1036608" y="1142338"/>
                  </a:lnTo>
                  <a:lnTo>
                    <a:pt x="862000" y="1316945"/>
                  </a:lnTo>
                  <a:close/>
                  <a:moveTo>
                    <a:pt x="3237" y="551945"/>
                  </a:moveTo>
                  <a:lnTo>
                    <a:pt x="3237" y="464395"/>
                  </a:lnTo>
                  <a:lnTo>
                    <a:pt x="179956" y="287677"/>
                  </a:lnTo>
                  <a:lnTo>
                    <a:pt x="267013" y="287677"/>
                  </a:lnTo>
                  <a:lnTo>
                    <a:pt x="267013" y="377338"/>
                  </a:lnTo>
                  <a:lnTo>
                    <a:pt x="92406" y="551945"/>
                  </a:lnTo>
                  <a:close/>
                  <a:moveTo>
                    <a:pt x="667080" y="1320328"/>
                  </a:moveTo>
                  <a:lnTo>
                    <a:pt x="490361" y="1143609"/>
                  </a:lnTo>
                  <a:lnTo>
                    <a:pt x="490361" y="1056552"/>
                  </a:lnTo>
                  <a:lnTo>
                    <a:pt x="580022" y="1056551"/>
                  </a:lnTo>
                  <a:lnTo>
                    <a:pt x="754629" y="1231159"/>
                  </a:lnTo>
                  <a:lnTo>
                    <a:pt x="754629" y="1320328"/>
                  </a:lnTo>
                  <a:close/>
                  <a:moveTo>
                    <a:pt x="176719" y="834562"/>
                  </a:moveTo>
                  <a:lnTo>
                    <a:pt x="0" y="657843"/>
                  </a:lnTo>
                  <a:lnTo>
                    <a:pt x="0" y="570785"/>
                  </a:lnTo>
                  <a:lnTo>
                    <a:pt x="89661" y="570785"/>
                  </a:lnTo>
                  <a:lnTo>
                    <a:pt x="264268" y="745393"/>
                  </a:lnTo>
                  <a:lnTo>
                    <a:pt x="264269" y="8345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E6B593DC-F4FB-49C6-BB63-A8C855C16AA5}"/>
                </a:ext>
              </a:extLst>
            </p:cNvPr>
            <p:cNvGrpSpPr/>
            <p:nvPr/>
          </p:nvGrpSpPr>
          <p:grpSpPr>
            <a:xfrm>
              <a:off x="11223362" y="5276722"/>
              <a:ext cx="782368" cy="801120"/>
              <a:chOff x="11223362" y="5276722"/>
              <a:chExt cx="782368" cy="801120"/>
            </a:xfrm>
            <a:solidFill>
              <a:schemeClr val="bg1"/>
            </a:solidFill>
          </p:grpSpPr>
          <p:sp>
            <p:nvSpPr>
              <p:cNvPr id="97" name="사각형: 둥근 모서리 96">
                <a:extLst>
                  <a:ext uri="{FF2B5EF4-FFF2-40B4-BE49-F238E27FC236}">
                    <a16:creationId xmlns:a16="http://schemas.microsoft.com/office/drawing/2014/main" id="{BA74DCBE-B04D-4A27-A990-4BD76D0FA364}"/>
                  </a:ext>
                </a:extLst>
              </p:cNvPr>
              <p:cNvSpPr/>
              <p:nvPr/>
            </p:nvSpPr>
            <p:spPr>
              <a:xfrm>
                <a:off x="11223362" y="5276722"/>
                <a:ext cx="208464" cy="208464"/>
              </a:xfrm>
              <a:prstGeom prst="roundRect">
                <a:avLst>
                  <a:gd name="adj" fmla="val 118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사각형: 둥근 모서리 97">
                <a:extLst>
                  <a:ext uri="{FF2B5EF4-FFF2-40B4-BE49-F238E27FC236}">
                    <a16:creationId xmlns:a16="http://schemas.microsoft.com/office/drawing/2014/main" id="{C22F3200-B2C8-46C3-86E4-0E6A43C71A50}"/>
                  </a:ext>
                </a:extLst>
              </p:cNvPr>
              <p:cNvSpPr/>
              <p:nvPr/>
            </p:nvSpPr>
            <p:spPr>
              <a:xfrm>
                <a:off x="11223362" y="5573050"/>
                <a:ext cx="208464" cy="208464"/>
              </a:xfrm>
              <a:prstGeom prst="roundRect">
                <a:avLst>
                  <a:gd name="adj" fmla="val 118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사각형: 둥근 모서리 98">
                <a:extLst>
                  <a:ext uri="{FF2B5EF4-FFF2-40B4-BE49-F238E27FC236}">
                    <a16:creationId xmlns:a16="http://schemas.microsoft.com/office/drawing/2014/main" id="{62C4BE15-B11D-4674-BFAC-DF78C94E77FB}"/>
                  </a:ext>
                </a:extLst>
              </p:cNvPr>
              <p:cNvSpPr/>
              <p:nvPr/>
            </p:nvSpPr>
            <p:spPr>
              <a:xfrm>
                <a:off x="11223362" y="5869378"/>
                <a:ext cx="208464" cy="208464"/>
              </a:xfrm>
              <a:prstGeom prst="roundRect">
                <a:avLst>
                  <a:gd name="adj" fmla="val 118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사각형: 둥근 모서리 99">
                <a:extLst>
                  <a:ext uri="{FF2B5EF4-FFF2-40B4-BE49-F238E27FC236}">
                    <a16:creationId xmlns:a16="http://schemas.microsoft.com/office/drawing/2014/main" id="{8ECA15B2-E1C1-44D1-A1AA-371CF21D71AA}"/>
                  </a:ext>
                </a:extLst>
              </p:cNvPr>
              <p:cNvSpPr/>
              <p:nvPr/>
            </p:nvSpPr>
            <p:spPr>
              <a:xfrm>
                <a:off x="11510314" y="5276722"/>
                <a:ext cx="208464" cy="208464"/>
              </a:xfrm>
              <a:prstGeom prst="roundRect">
                <a:avLst>
                  <a:gd name="adj" fmla="val 118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사각형: 둥근 모서리 100">
                <a:extLst>
                  <a:ext uri="{FF2B5EF4-FFF2-40B4-BE49-F238E27FC236}">
                    <a16:creationId xmlns:a16="http://schemas.microsoft.com/office/drawing/2014/main" id="{0953D081-DFB6-4CCB-BCC3-9A910670382C}"/>
                  </a:ext>
                </a:extLst>
              </p:cNvPr>
              <p:cNvSpPr/>
              <p:nvPr/>
            </p:nvSpPr>
            <p:spPr>
              <a:xfrm>
                <a:off x="11510314" y="5573050"/>
                <a:ext cx="208464" cy="208464"/>
              </a:xfrm>
              <a:prstGeom prst="roundRect">
                <a:avLst>
                  <a:gd name="adj" fmla="val 118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사각형: 둥근 모서리 101">
                <a:extLst>
                  <a:ext uri="{FF2B5EF4-FFF2-40B4-BE49-F238E27FC236}">
                    <a16:creationId xmlns:a16="http://schemas.microsoft.com/office/drawing/2014/main" id="{77C00D11-6624-4122-A773-A25054270DB5}"/>
                  </a:ext>
                </a:extLst>
              </p:cNvPr>
              <p:cNvSpPr/>
              <p:nvPr/>
            </p:nvSpPr>
            <p:spPr>
              <a:xfrm>
                <a:off x="11510314" y="5869378"/>
                <a:ext cx="208464" cy="208464"/>
              </a:xfrm>
              <a:prstGeom prst="roundRect">
                <a:avLst>
                  <a:gd name="adj" fmla="val 118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사각형: 둥근 모서리 102">
                <a:extLst>
                  <a:ext uri="{FF2B5EF4-FFF2-40B4-BE49-F238E27FC236}">
                    <a16:creationId xmlns:a16="http://schemas.microsoft.com/office/drawing/2014/main" id="{D7D3EB53-62F3-41F3-8145-698F3C16F294}"/>
                  </a:ext>
                </a:extLst>
              </p:cNvPr>
              <p:cNvSpPr/>
              <p:nvPr/>
            </p:nvSpPr>
            <p:spPr>
              <a:xfrm>
                <a:off x="11797266" y="5276722"/>
                <a:ext cx="208464" cy="208464"/>
              </a:xfrm>
              <a:prstGeom prst="roundRect">
                <a:avLst>
                  <a:gd name="adj" fmla="val 118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사각형: 둥근 모서리 103">
                <a:extLst>
                  <a:ext uri="{FF2B5EF4-FFF2-40B4-BE49-F238E27FC236}">
                    <a16:creationId xmlns:a16="http://schemas.microsoft.com/office/drawing/2014/main" id="{D90153F7-C031-46E7-A9D4-881153390827}"/>
                  </a:ext>
                </a:extLst>
              </p:cNvPr>
              <p:cNvSpPr/>
              <p:nvPr/>
            </p:nvSpPr>
            <p:spPr>
              <a:xfrm>
                <a:off x="11797266" y="5573050"/>
                <a:ext cx="208464" cy="208464"/>
              </a:xfrm>
              <a:prstGeom prst="roundRect">
                <a:avLst>
                  <a:gd name="adj" fmla="val 118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사각형: 둥근 모서리 104">
                <a:extLst>
                  <a:ext uri="{FF2B5EF4-FFF2-40B4-BE49-F238E27FC236}">
                    <a16:creationId xmlns:a16="http://schemas.microsoft.com/office/drawing/2014/main" id="{2D9DD50C-F049-4C9A-B3E2-38102FA65B0B}"/>
                  </a:ext>
                </a:extLst>
              </p:cNvPr>
              <p:cNvSpPr/>
              <p:nvPr/>
            </p:nvSpPr>
            <p:spPr>
              <a:xfrm>
                <a:off x="11797266" y="5869378"/>
                <a:ext cx="208464" cy="208464"/>
              </a:xfrm>
              <a:prstGeom prst="roundRect">
                <a:avLst>
                  <a:gd name="adj" fmla="val 118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6" name="자유형: 도형 105">
            <a:extLst>
              <a:ext uri="{FF2B5EF4-FFF2-40B4-BE49-F238E27FC236}">
                <a16:creationId xmlns:a16="http://schemas.microsoft.com/office/drawing/2014/main" id="{B4A4BB06-02F9-4FB3-87ED-3C6BB4CEF33B}"/>
              </a:ext>
            </a:extLst>
          </p:cNvPr>
          <p:cNvSpPr/>
          <p:nvPr/>
        </p:nvSpPr>
        <p:spPr>
          <a:xfrm rot="9000000">
            <a:off x="4806463" y="2415899"/>
            <a:ext cx="214865" cy="1523990"/>
          </a:xfrm>
          <a:custGeom>
            <a:avLst/>
            <a:gdLst>
              <a:gd name="connsiteX0" fmla="*/ 34245 w 158832"/>
              <a:gd name="connsiteY0" fmla="*/ 1033653 h 1126560"/>
              <a:gd name="connsiteX1" fmla="*/ 72221 w 158832"/>
              <a:gd name="connsiteY1" fmla="*/ 1033653 h 1126560"/>
              <a:gd name="connsiteX2" fmla="*/ 57220 w 158832"/>
              <a:gd name="connsiteY2" fmla="*/ 1126323 h 1126560"/>
              <a:gd name="connsiteX3" fmla="*/ 55148 w 158832"/>
              <a:gd name="connsiteY3" fmla="*/ 1126560 h 1126560"/>
              <a:gd name="connsiteX4" fmla="*/ 34245 w 158832"/>
              <a:gd name="connsiteY4" fmla="*/ 1033653 h 1126560"/>
              <a:gd name="connsiteX5" fmla="*/ 0 w 158832"/>
              <a:gd name="connsiteY5" fmla="*/ 860728 h 1126560"/>
              <a:gd name="connsiteX6" fmla="*/ 106171 w 158832"/>
              <a:gd name="connsiteY6" fmla="*/ 860728 h 1126560"/>
              <a:gd name="connsiteX7" fmla="*/ 87302 w 158832"/>
              <a:gd name="connsiteY7" fmla="*/ 1022679 h 1126560"/>
              <a:gd name="connsiteX8" fmla="*/ 21633 w 158832"/>
              <a:gd name="connsiteY8" fmla="*/ 1022679 h 1126560"/>
              <a:gd name="connsiteX9" fmla="*/ 0 w 158832"/>
              <a:gd name="connsiteY9" fmla="*/ 860728 h 1126560"/>
              <a:gd name="connsiteX10" fmla="*/ 135363 w 158832"/>
              <a:gd name="connsiteY10" fmla="*/ 366920 h 1126560"/>
              <a:gd name="connsiteX11" fmla="*/ 135363 w 158832"/>
              <a:gd name="connsiteY11" fmla="*/ 413561 h 1126560"/>
              <a:gd name="connsiteX12" fmla="*/ 132738 w 158832"/>
              <a:gd name="connsiteY12" fmla="*/ 415495 h 1126560"/>
              <a:gd name="connsiteX13" fmla="*/ 129797 w 158832"/>
              <a:gd name="connsiteY13" fmla="*/ 410403 h 1126560"/>
              <a:gd name="connsiteX14" fmla="*/ 135363 w 158832"/>
              <a:gd name="connsiteY14" fmla="*/ 366920 h 1126560"/>
              <a:gd name="connsiteX15" fmla="*/ 139410 w 158832"/>
              <a:gd name="connsiteY15" fmla="*/ 149781 h 1126560"/>
              <a:gd name="connsiteX16" fmla="*/ 158832 w 158832"/>
              <a:gd name="connsiteY16" fmla="*/ 149781 h 1126560"/>
              <a:gd name="connsiteX17" fmla="*/ 158832 w 158832"/>
              <a:gd name="connsiteY17" fmla="*/ 419384 h 1126560"/>
              <a:gd name="connsiteX18" fmla="*/ 139410 w 158832"/>
              <a:gd name="connsiteY18" fmla="*/ 419384 h 1126560"/>
              <a:gd name="connsiteX19" fmla="*/ 139410 w 158832"/>
              <a:gd name="connsiteY19" fmla="*/ 149781 h 1126560"/>
              <a:gd name="connsiteX20" fmla="*/ 111125 w 158832"/>
              <a:gd name="connsiteY20" fmla="*/ 149584 h 1126560"/>
              <a:gd name="connsiteX21" fmla="*/ 132876 w 158832"/>
              <a:gd name="connsiteY21" fmla="*/ 149584 h 1126560"/>
              <a:gd name="connsiteX22" fmla="*/ 132876 w 158832"/>
              <a:gd name="connsiteY22" fmla="*/ 175382 h 1126560"/>
              <a:gd name="connsiteX23" fmla="*/ 111125 w 158832"/>
              <a:gd name="connsiteY23" fmla="*/ 175382 h 1126560"/>
              <a:gd name="connsiteX24" fmla="*/ 111125 w 158832"/>
              <a:gd name="connsiteY24" fmla="*/ 149584 h 1126560"/>
              <a:gd name="connsiteX25" fmla="*/ 888 w 158832"/>
              <a:gd name="connsiteY25" fmla="*/ 148873 h 1126560"/>
              <a:gd name="connsiteX26" fmla="*/ 105559 w 158832"/>
              <a:gd name="connsiteY26" fmla="*/ 148873 h 1126560"/>
              <a:gd name="connsiteX27" fmla="*/ 105559 w 158832"/>
              <a:gd name="connsiteY27" fmla="*/ 852260 h 1126560"/>
              <a:gd name="connsiteX28" fmla="*/ 888 w 158832"/>
              <a:gd name="connsiteY28" fmla="*/ 852260 h 1126560"/>
              <a:gd name="connsiteX29" fmla="*/ 888 w 158832"/>
              <a:gd name="connsiteY29" fmla="*/ 148873 h 1126560"/>
              <a:gd name="connsiteX30" fmla="*/ 58188 w 158832"/>
              <a:gd name="connsiteY30" fmla="*/ 582 h 1126560"/>
              <a:gd name="connsiteX31" fmla="*/ 73900 w 158832"/>
              <a:gd name="connsiteY31" fmla="*/ 19905 h 1126560"/>
              <a:gd name="connsiteX32" fmla="*/ 73446 w 158832"/>
              <a:gd name="connsiteY32" fmla="*/ 128169 h 1126560"/>
              <a:gd name="connsiteX33" fmla="*/ 73446 w 158832"/>
              <a:gd name="connsiteY33" fmla="*/ 139321 h 1126560"/>
              <a:gd name="connsiteX34" fmla="*/ 33298 w 158832"/>
              <a:gd name="connsiteY34" fmla="*/ 139321 h 1126560"/>
              <a:gd name="connsiteX35" fmla="*/ 33298 w 158832"/>
              <a:gd name="connsiteY35" fmla="*/ 128425 h 1126560"/>
              <a:gd name="connsiteX36" fmla="*/ 32943 w 158832"/>
              <a:gd name="connsiteY36" fmla="*/ 20162 h 1126560"/>
              <a:gd name="connsiteX37" fmla="*/ 58188 w 158832"/>
              <a:gd name="connsiteY37" fmla="*/ 582 h 11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832" h="1126560">
                <a:moveTo>
                  <a:pt x="34245" y="1033653"/>
                </a:moveTo>
                <a:cubicBezTo>
                  <a:pt x="47450" y="1033653"/>
                  <a:pt x="59115" y="1033653"/>
                  <a:pt x="72221" y="1033653"/>
                </a:cubicBezTo>
                <a:cubicBezTo>
                  <a:pt x="67208" y="1064622"/>
                  <a:pt x="62214" y="1095473"/>
                  <a:pt x="57220" y="1126323"/>
                </a:cubicBezTo>
                <a:cubicBezTo>
                  <a:pt x="56529" y="1126402"/>
                  <a:pt x="55838" y="1126481"/>
                  <a:pt x="55148" y="1126560"/>
                </a:cubicBezTo>
                <a:cubicBezTo>
                  <a:pt x="48239" y="1095946"/>
                  <a:pt x="41351" y="1065313"/>
                  <a:pt x="34245" y="1033653"/>
                </a:cubicBezTo>
                <a:close/>
                <a:moveTo>
                  <a:pt x="0" y="860728"/>
                </a:moveTo>
                <a:cubicBezTo>
                  <a:pt x="35568" y="860728"/>
                  <a:pt x="70386" y="860728"/>
                  <a:pt x="106171" y="860728"/>
                </a:cubicBezTo>
                <a:cubicBezTo>
                  <a:pt x="99816" y="915264"/>
                  <a:pt x="93598" y="968617"/>
                  <a:pt x="87302" y="1022679"/>
                </a:cubicBezTo>
                <a:cubicBezTo>
                  <a:pt x="64899" y="1022679"/>
                  <a:pt x="43957" y="1022679"/>
                  <a:pt x="21633" y="1022679"/>
                </a:cubicBezTo>
                <a:cubicBezTo>
                  <a:pt x="14429" y="968755"/>
                  <a:pt x="7244" y="914988"/>
                  <a:pt x="0" y="860728"/>
                </a:cubicBezTo>
                <a:close/>
                <a:moveTo>
                  <a:pt x="135363" y="366920"/>
                </a:moveTo>
                <a:cubicBezTo>
                  <a:pt x="135363" y="382829"/>
                  <a:pt x="135363" y="398205"/>
                  <a:pt x="135363" y="413561"/>
                </a:cubicBezTo>
                <a:cubicBezTo>
                  <a:pt x="134495" y="414193"/>
                  <a:pt x="133606" y="414844"/>
                  <a:pt x="132738" y="415495"/>
                </a:cubicBezTo>
                <a:cubicBezTo>
                  <a:pt x="131771" y="413778"/>
                  <a:pt x="131080" y="411824"/>
                  <a:pt x="129797" y="410403"/>
                </a:cubicBezTo>
                <a:cubicBezTo>
                  <a:pt x="110829" y="389402"/>
                  <a:pt x="111243" y="385513"/>
                  <a:pt x="135363" y="366920"/>
                </a:cubicBezTo>
                <a:close/>
                <a:moveTo>
                  <a:pt x="139410" y="149781"/>
                </a:moveTo>
                <a:cubicBezTo>
                  <a:pt x="145864" y="149781"/>
                  <a:pt x="151944" y="149781"/>
                  <a:pt x="158832" y="149781"/>
                </a:cubicBezTo>
                <a:cubicBezTo>
                  <a:pt x="158832" y="239352"/>
                  <a:pt x="158832" y="329121"/>
                  <a:pt x="158832" y="419384"/>
                </a:cubicBezTo>
                <a:cubicBezTo>
                  <a:pt x="152477" y="419384"/>
                  <a:pt x="146358" y="419384"/>
                  <a:pt x="139410" y="419384"/>
                </a:cubicBezTo>
                <a:cubicBezTo>
                  <a:pt x="139410" y="329556"/>
                  <a:pt x="139410" y="240043"/>
                  <a:pt x="139410" y="149781"/>
                </a:cubicBezTo>
                <a:close/>
                <a:moveTo>
                  <a:pt x="111125" y="149584"/>
                </a:moveTo>
                <a:cubicBezTo>
                  <a:pt x="118566" y="149584"/>
                  <a:pt x="125297" y="149584"/>
                  <a:pt x="132876" y="149584"/>
                </a:cubicBezTo>
                <a:cubicBezTo>
                  <a:pt x="132876" y="157933"/>
                  <a:pt x="132876" y="166203"/>
                  <a:pt x="132876" y="175382"/>
                </a:cubicBezTo>
                <a:cubicBezTo>
                  <a:pt x="125988" y="175382"/>
                  <a:pt x="118783" y="175382"/>
                  <a:pt x="111125" y="175382"/>
                </a:cubicBezTo>
                <a:cubicBezTo>
                  <a:pt x="111125" y="166875"/>
                  <a:pt x="111125" y="158841"/>
                  <a:pt x="111125" y="149584"/>
                </a:cubicBezTo>
                <a:close/>
                <a:moveTo>
                  <a:pt x="888" y="148873"/>
                </a:moveTo>
                <a:cubicBezTo>
                  <a:pt x="35923" y="148873"/>
                  <a:pt x="70327" y="148873"/>
                  <a:pt x="105559" y="148873"/>
                </a:cubicBezTo>
                <a:cubicBezTo>
                  <a:pt x="105559" y="383401"/>
                  <a:pt x="105559" y="617535"/>
                  <a:pt x="105559" y="852260"/>
                </a:cubicBezTo>
                <a:cubicBezTo>
                  <a:pt x="70662" y="852260"/>
                  <a:pt x="36042" y="852260"/>
                  <a:pt x="888" y="852260"/>
                </a:cubicBezTo>
                <a:cubicBezTo>
                  <a:pt x="888" y="617515"/>
                  <a:pt x="888" y="383618"/>
                  <a:pt x="888" y="148873"/>
                </a:cubicBezTo>
                <a:close/>
                <a:moveTo>
                  <a:pt x="58188" y="582"/>
                </a:moveTo>
                <a:cubicBezTo>
                  <a:pt x="70209" y="3148"/>
                  <a:pt x="73939" y="7707"/>
                  <a:pt x="73900" y="19905"/>
                </a:cubicBezTo>
                <a:cubicBezTo>
                  <a:pt x="73761" y="55987"/>
                  <a:pt x="73584" y="92088"/>
                  <a:pt x="73446" y="128169"/>
                </a:cubicBezTo>
                <a:cubicBezTo>
                  <a:pt x="73426" y="131682"/>
                  <a:pt x="73446" y="135215"/>
                  <a:pt x="73446" y="139321"/>
                </a:cubicBezTo>
                <a:cubicBezTo>
                  <a:pt x="59747" y="139321"/>
                  <a:pt x="47155" y="139321"/>
                  <a:pt x="33298" y="139321"/>
                </a:cubicBezTo>
                <a:cubicBezTo>
                  <a:pt x="33298" y="135413"/>
                  <a:pt x="33298" y="131919"/>
                  <a:pt x="33298" y="128425"/>
                </a:cubicBezTo>
                <a:cubicBezTo>
                  <a:pt x="33180" y="92344"/>
                  <a:pt x="33062" y="56243"/>
                  <a:pt x="32943" y="20162"/>
                </a:cubicBezTo>
                <a:cubicBezTo>
                  <a:pt x="32904" y="6345"/>
                  <a:pt x="44194" y="-2399"/>
                  <a:pt x="58188" y="5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7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07" name="그룹 3">
            <a:extLst>
              <a:ext uri="{FF2B5EF4-FFF2-40B4-BE49-F238E27FC236}">
                <a16:creationId xmlns:a16="http://schemas.microsoft.com/office/drawing/2014/main" id="{B5DFE42A-1096-49E2-B1FB-89C65784D362}"/>
              </a:ext>
            </a:extLst>
          </p:cNvPr>
          <p:cNvGrpSpPr/>
          <p:nvPr/>
        </p:nvGrpSpPr>
        <p:grpSpPr>
          <a:xfrm>
            <a:off x="6804069" y="3216684"/>
            <a:ext cx="4546958" cy="901016"/>
            <a:chOff x="467544" y="2421312"/>
            <a:chExt cx="4546958" cy="901016"/>
          </a:xfrm>
        </p:grpSpPr>
        <p:sp>
          <p:nvSpPr>
            <p:cNvPr id="108" name="Rectangle 12">
              <a:extLst>
                <a:ext uri="{FF2B5EF4-FFF2-40B4-BE49-F238E27FC236}">
                  <a16:creationId xmlns:a16="http://schemas.microsoft.com/office/drawing/2014/main" id="{8E1F3CEE-E279-45F6-B8D2-014ABC51E7F0}"/>
                </a:ext>
              </a:extLst>
            </p:cNvPr>
            <p:cNvSpPr/>
            <p:nvPr/>
          </p:nvSpPr>
          <p:spPr>
            <a:xfrm>
              <a:off x="820483" y="2799108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9" name="Rectangle 13">
              <a:extLst>
                <a:ext uri="{FF2B5EF4-FFF2-40B4-BE49-F238E27FC236}">
                  <a16:creationId xmlns:a16="http://schemas.microsoft.com/office/drawing/2014/main" id="{40E5B513-903F-4071-AAF8-0778C850C7D4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10" name="그룹 9">
            <a:extLst>
              <a:ext uri="{FF2B5EF4-FFF2-40B4-BE49-F238E27FC236}">
                <a16:creationId xmlns:a16="http://schemas.microsoft.com/office/drawing/2014/main" id="{E2605842-371E-40E1-AFBC-8FFD284F00F3}"/>
              </a:ext>
            </a:extLst>
          </p:cNvPr>
          <p:cNvGrpSpPr/>
          <p:nvPr/>
        </p:nvGrpSpPr>
        <p:grpSpPr>
          <a:xfrm>
            <a:off x="6804069" y="4371578"/>
            <a:ext cx="4546958" cy="901016"/>
            <a:chOff x="467544" y="3302740"/>
            <a:chExt cx="4546958" cy="901016"/>
          </a:xfrm>
        </p:grpSpPr>
        <p:sp>
          <p:nvSpPr>
            <p:cNvPr id="111" name="Rectangle 15">
              <a:extLst>
                <a:ext uri="{FF2B5EF4-FFF2-40B4-BE49-F238E27FC236}">
                  <a16:creationId xmlns:a16="http://schemas.microsoft.com/office/drawing/2014/main" id="{14E60108-F721-4685-8DFA-809172DAFB85}"/>
                </a:ext>
              </a:extLst>
            </p:cNvPr>
            <p:cNvSpPr/>
            <p:nvPr/>
          </p:nvSpPr>
          <p:spPr>
            <a:xfrm>
              <a:off x="820483" y="3680536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12" name="Rectangle 16">
              <a:extLst>
                <a:ext uri="{FF2B5EF4-FFF2-40B4-BE49-F238E27FC236}">
                  <a16:creationId xmlns:a16="http://schemas.microsoft.com/office/drawing/2014/main" id="{8375DEE1-3D86-4DEE-963D-0102DAFDC3A1}"/>
                </a:ext>
              </a:extLst>
            </p:cNvPr>
            <p:cNvSpPr/>
            <p:nvPr/>
          </p:nvSpPr>
          <p:spPr>
            <a:xfrm>
              <a:off x="467544" y="3302740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13" name="그룹 10">
            <a:extLst>
              <a:ext uri="{FF2B5EF4-FFF2-40B4-BE49-F238E27FC236}">
                <a16:creationId xmlns:a16="http://schemas.microsoft.com/office/drawing/2014/main" id="{B40357EF-A1A2-4445-80B8-DFC6C2A1DE94}"/>
              </a:ext>
            </a:extLst>
          </p:cNvPr>
          <p:cNvGrpSpPr/>
          <p:nvPr/>
        </p:nvGrpSpPr>
        <p:grpSpPr>
          <a:xfrm>
            <a:off x="6804069" y="5526472"/>
            <a:ext cx="4546958" cy="901016"/>
            <a:chOff x="467544" y="4184168"/>
            <a:chExt cx="4546958" cy="901016"/>
          </a:xfrm>
        </p:grpSpPr>
        <p:sp>
          <p:nvSpPr>
            <p:cNvPr id="114" name="Rectangle 18">
              <a:extLst>
                <a:ext uri="{FF2B5EF4-FFF2-40B4-BE49-F238E27FC236}">
                  <a16:creationId xmlns:a16="http://schemas.microsoft.com/office/drawing/2014/main" id="{75F5514B-304E-4A8B-9F2A-2AC891B20C4F}"/>
                </a:ext>
              </a:extLst>
            </p:cNvPr>
            <p:cNvSpPr/>
            <p:nvPr/>
          </p:nvSpPr>
          <p:spPr>
            <a:xfrm>
              <a:off x="820483" y="4561964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15" name="Rectangle 19">
              <a:extLst>
                <a:ext uri="{FF2B5EF4-FFF2-40B4-BE49-F238E27FC236}">
                  <a16:creationId xmlns:a16="http://schemas.microsoft.com/office/drawing/2014/main" id="{FE236CEE-CC71-4801-9320-D1F28B7E3362}"/>
                </a:ext>
              </a:extLst>
            </p:cNvPr>
            <p:cNvSpPr/>
            <p:nvPr/>
          </p:nvSpPr>
          <p:spPr>
            <a:xfrm>
              <a:off x="467544" y="4184168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2197B9B6-76C3-4B5B-BC9C-B116A77BD990}"/>
              </a:ext>
            </a:extLst>
          </p:cNvPr>
          <p:cNvSpPr txBox="1"/>
          <p:nvPr/>
        </p:nvSpPr>
        <p:spPr>
          <a:xfrm>
            <a:off x="6340594" y="2141064"/>
            <a:ext cx="526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9CF093B-FC97-4B28-86F9-C9788294B6D2}"/>
              </a:ext>
            </a:extLst>
          </p:cNvPr>
          <p:cNvSpPr txBox="1"/>
          <p:nvPr/>
        </p:nvSpPr>
        <p:spPr>
          <a:xfrm>
            <a:off x="6390289" y="1441552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3D4DB6-9686-465E-A4D5-F02447C798E4}"/>
              </a:ext>
            </a:extLst>
          </p:cNvPr>
          <p:cNvSpPr txBox="1"/>
          <p:nvPr/>
        </p:nvSpPr>
        <p:spPr>
          <a:xfrm>
            <a:off x="7548666" y="5986834"/>
            <a:ext cx="393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</a:t>
            </a:r>
            <a:endParaRPr lang="ko-KR" altLang="en-US" sz="16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DA255-2BC2-4D21-853B-B03AC9B8F24F}"/>
              </a:ext>
            </a:extLst>
          </p:cNvPr>
          <p:cNvSpPr txBox="1"/>
          <p:nvPr/>
        </p:nvSpPr>
        <p:spPr>
          <a:xfrm>
            <a:off x="6387404" y="1210800"/>
            <a:ext cx="431878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3C9E5-8225-4530-898D-3A28A7791006}"/>
              </a:ext>
            </a:extLst>
          </p:cNvPr>
          <p:cNvSpPr txBox="1"/>
          <p:nvPr/>
        </p:nvSpPr>
        <p:spPr>
          <a:xfrm>
            <a:off x="7683861" y="5006254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9F388-3998-43D9-A6AC-AFFA962E5EAB}"/>
              </a:ext>
            </a:extLst>
          </p:cNvPr>
          <p:cNvSpPr txBox="1"/>
          <p:nvPr/>
        </p:nvSpPr>
        <p:spPr>
          <a:xfrm>
            <a:off x="710242" y="2370260"/>
            <a:ext cx="23582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8A1E5-91C2-415B-88E5-925AA1AAE519}"/>
              </a:ext>
            </a:extLst>
          </p:cNvPr>
          <p:cNvSpPr txBox="1"/>
          <p:nvPr/>
        </p:nvSpPr>
        <p:spPr>
          <a:xfrm>
            <a:off x="710242" y="1165614"/>
            <a:ext cx="235823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B5B09-69CA-4645-8DAC-DAAA912B7E6D}"/>
              </a:ext>
            </a:extLst>
          </p:cNvPr>
          <p:cNvSpPr txBox="1"/>
          <p:nvPr/>
        </p:nvSpPr>
        <p:spPr>
          <a:xfrm>
            <a:off x="1158733" y="5046056"/>
            <a:ext cx="23582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92976-5192-4F50-8E08-1191A24D935B}"/>
              </a:ext>
            </a:extLst>
          </p:cNvPr>
          <p:cNvSpPr txBox="1"/>
          <p:nvPr/>
        </p:nvSpPr>
        <p:spPr>
          <a:xfrm>
            <a:off x="1158733" y="3841410"/>
            <a:ext cx="235823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1A87DEE-FB40-4F5C-BE31-7C43A243EC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DCD655CE-45DD-47D7-AA46-9E93DEE7F5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Freeform: Shape 116">
            <a:extLst>
              <a:ext uri="{FF2B5EF4-FFF2-40B4-BE49-F238E27FC236}">
                <a16:creationId xmlns:a16="http://schemas.microsoft.com/office/drawing/2014/main" id="{BD7138D0-99BA-464C-9380-CA98F69F571B}"/>
              </a:ext>
            </a:extLst>
          </p:cNvPr>
          <p:cNvSpPr/>
          <p:nvPr/>
        </p:nvSpPr>
        <p:spPr>
          <a:xfrm>
            <a:off x="-19663" y="1804030"/>
            <a:ext cx="11348499" cy="5062331"/>
          </a:xfrm>
          <a:custGeom>
            <a:avLst/>
            <a:gdLst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176052 w 9859617"/>
              <a:gd name="connsiteY5" fmla="*/ 1779104 h 5019261"/>
              <a:gd name="connsiteX6" fmla="*/ 8259417 w 9859617"/>
              <a:gd name="connsiteY6" fmla="*/ 2047461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176052 w 9859617"/>
              <a:gd name="connsiteY5" fmla="*/ 1779104 h 5019261"/>
              <a:gd name="connsiteX6" fmla="*/ 8130208 w 9859617"/>
              <a:gd name="connsiteY6" fmla="*/ 2037521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176052 w 9859617"/>
              <a:gd name="connsiteY5" fmla="*/ 1779104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5148470 w 9859617"/>
              <a:gd name="connsiteY3" fmla="*/ 274319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717234 w 9859617"/>
              <a:gd name="connsiteY2" fmla="*/ 4055165 h 5019261"/>
              <a:gd name="connsiteX3" fmla="*/ 5148470 w 9859617"/>
              <a:gd name="connsiteY3" fmla="*/ 274319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717234 w 9859617"/>
              <a:gd name="connsiteY2" fmla="*/ 4055165 h 5019261"/>
              <a:gd name="connsiteX3" fmla="*/ 5148470 w 9859617"/>
              <a:gd name="connsiteY3" fmla="*/ 274319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617428 w 9859617"/>
              <a:gd name="connsiteY1" fmla="*/ 3393314 h 5019261"/>
              <a:gd name="connsiteX2" fmla="*/ 3717234 w 9859617"/>
              <a:gd name="connsiteY2" fmla="*/ 4055165 h 5019261"/>
              <a:gd name="connsiteX3" fmla="*/ 5148470 w 9859617"/>
              <a:gd name="connsiteY3" fmla="*/ 274319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617428 w 9859617"/>
              <a:gd name="connsiteY1" fmla="*/ 3393314 h 5019261"/>
              <a:gd name="connsiteX2" fmla="*/ 3316640 w 9859617"/>
              <a:gd name="connsiteY2" fmla="*/ 3907119 h 5019261"/>
              <a:gd name="connsiteX3" fmla="*/ 5148470 w 9859617"/>
              <a:gd name="connsiteY3" fmla="*/ 274319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617428 w 9859617"/>
              <a:gd name="connsiteY1" fmla="*/ 3393314 h 5019261"/>
              <a:gd name="connsiteX2" fmla="*/ 3316640 w 9859617"/>
              <a:gd name="connsiteY2" fmla="*/ 3907119 h 5019261"/>
              <a:gd name="connsiteX3" fmla="*/ 4617247 w 9859617"/>
              <a:gd name="connsiteY3" fmla="*/ 2891245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617428 w 9859617"/>
              <a:gd name="connsiteY1" fmla="*/ 3393314 h 5019261"/>
              <a:gd name="connsiteX2" fmla="*/ 3316640 w 9859617"/>
              <a:gd name="connsiteY2" fmla="*/ 3907119 h 5019261"/>
              <a:gd name="connsiteX3" fmla="*/ 4617247 w 9859617"/>
              <a:gd name="connsiteY3" fmla="*/ 2891245 h 5019261"/>
              <a:gd name="connsiteX4" fmla="*/ 5600369 w 9859617"/>
              <a:gd name="connsiteY4" fmla="*/ 32964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617428 w 9859617"/>
              <a:gd name="connsiteY1" fmla="*/ 3393314 h 5019261"/>
              <a:gd name="connsiteX2" fmla="*/ 3316640 w 9859617"/>
              <a:gd name="connsiteY2" fmla="*/ 3907119 h 5019261"/>
              <a:gd name="connsiteX3" fmla="*/ 4617247 w 9859617"/>
              <a:gd name="connsiteY3" fmla="*/ 2891245 h 5019261"/>
              <a:gd name="connsiteX4" fmla="*/ 5600369 w 9859617"/>
              <a:gd name="connsiteY4" fmla="*/ 3296478 h 5019261"/>
              <a:gd name="connsiteX5" fmla="*/ 6829128 w 9859617"/>
              <a:gd name="connsiteY5" fmla="*/ 1677156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617428 w 9859617"/>
              <a:gd name="connsiteY1" fmla="*/ 3393314 h 5019261"/>
              <a:gd name="connsiteX2" fmla="*/ 3316640 w 9859617"/>
              <a:gd name="connsiteY2" fmla="*/ 3907119 h 5019261"/>
              <a:gd name="connsiteX3" fmla="*/ 4617247 w 9859617"/>
              <a:gd name="connsiteY3" fmla="*/ 2891245 h 5019261"/>
              <a:gd name="connsiteX4" fmla="*/ 5600369 w 9859617"/>
              <a:gd name="connsiteY4" fmla="*/ 3296478 h 5019261"/>
              <a:gd name="connsiteX5" fmla="*/ 6829128 w 9859617"/>
              <a:gd name="connsiteY5" fmla="*/ 1677156 h 5019261"/>
              <a:gd name="connsiteX6" fmla="*/ 8050978 w 9859617"/>
              <a:gd name="connsiteY6" fmla="*/ 2331151 h 5019261"/>
              <a:gd name="connsiteX7" fmla="*/ 9859617 w 9859617"/>
              <a:gd name="connsiteY7" fmla="*/ 0 h 5019261"/>
              <a:gd name="connsiteX0" fmla="*/ 0 w 10225377"/>
              <a:gd name="connsiteY0" fmla="*/ 4714461 h 4714461"/>
              <a:gd name="connsiteX1" fmla="*/ 1617428 w 10225377"/>
              <a:gd name="connsiteY1" fmla="*/ 3088514 h 4714461"/>
              <a:gd name="connsiteX2" fmla="*/ 3316640 w 10225377"/>
              <a:gd name="connsiteY2" fmla="*/ 3602319 h 4714461"/>
              <a:gd name="connsiteX3" fmla="*/ 4617247 w 10225377"/>
              <a:gd name="connsiteY3" fmla="*/ 2586445 h 4714461"/>
              <a:gd name="connsiteX4" fmla="*/ 5600369 w 10225377"/>
              <a:gd name="connsiteY4" fmla="*/ 2991678 h 4714461"/>
              <a:gd name="connsiteX5" fmla="*/ 6829128 w 10225377"/>
              <a:gd name="connsiteY5" fmla="*/ 1372356 h 4714461"/>
              <a:gd name="connsiteX6" fmla="*/ 8050978 w 10225377"/>
              <a:gd name="connsiteY6" fmla="*/ 2026351 h 4714461"/>
              <a:gd name="connsiteX7" fmla="*/ 10225377 w 10225377"/>
              <a:gd name="connsiteY7" fmla="*/ 0 h 4714461"/>
              <a:gd name="connsiteX0" fmla="*/ 0 w 10225377"/>
              <a:gd name="connsiteY0" fmla="*/ 4714461 h 4714461"/>
              <a:gd name="connsiteX1" fmla="*/ 1289436 w 10225377"/>
              <a:gd name="connsiteY1" fmla="*/ 2760523 h 4714461"/>
              <a:gd name="connsiteX2" fmla="*/ 3316640 w 10225377"/>
              <a:gd name="connsiteY2" fmla="*/ 3602319 h 4714461"/>
              <a:gd name="connsiteX3" fmla="*/ 4617247 w 10225377"/>
              <a:gd name="connsiteY3" fmla="*/ 2586445 h 4714461"/>
              <a:gd name="connsiteX4" fmla="*/ 5600369 w 10225377"/>
              <a:gd name="connsiteY4" fmla="*/ 2991678 h 4714461"/>
              <a:gd name="connsiteX5" fmla="*/ 6829128 w 10225377"/>
              <a:gd name="connsiteY5" fmla="*/ 1372356 h 4714461"/>
              <a:gd name="connsiteX6" fmla="*/ 8050978 w 10225377"/>
              <a:gd name="connsiteY6" fmla="*/ 2026351 h 4714461"/>
              <a:gd name="connsiteX7" fmla="*/ 10225377 w 10225377"/>
              <a:gd name="connsiteY7" fmla="*/ 0 h 4714461"/>
              <a:gd name="connsiteX0" fmla="*/ 0 w 11348499"/>
              <a:gd name="connsiteY0" fmla="*/ 5062331 h 5062331"/>
              <a:gd name="connsiteX1" fmla="*/ 2412558 w 11348499"/>
              <a:gd name="connsiteY1" fmla="*/ 2760523 h 5062331"/>
              <a:gd name="connsiteX2" fmla="*/ 4439762 w 11348499"/>
              <a:gd name="connsiteY2" fmla="*/ 3602319 h 5062331"/>
              <a:gd name="connsiteX3" fmla="*/ 5740369 w 11348499"/>
              <a:gd name="connsiteY3" fmla="*/ 2586445 h 5062331"/>
              <a:gd name="connsiteX4" fmla="*/ 6723491 w 11348499"/>
              <a:gd name="connsiteY4" fmla="*/ 2991678 h 5062331"/>
              <a:gd name="connsiteX5" fmla="*/ 7952250 w 11348499"/>
              <a:gd name="connsiteY5" fmla="*/ 1372356 h 5062331"/>
              <a:gd name="connsiteX6" fmla="*/ 9174100 w 11348499"/>
              <a:gd name="connsiteY6" fmla="*/ 2026351 h 5062331"/>
              <a:gd name="connsiteX7" fmla="*/ 11348499 w 11348499"/>
              <a:gd name="connsiteY7" fmla="*/ 0 h 5062331"/>
              <a:gd name="connsiteX0" fmla="*/ 0 w 11348499"/>
              <a:gd name="connsiteY0" fmla="*/ 5062331 h 5062331"/>
              <a:gd name="connsiteX1" fmla="*/ 2412558 w 11348499"/>
              <a:gd name="connsiteY1" fmla="*/ 2760523 h 5062331"/>
              <a:gd name="connsiteX2" fmla="*/ 4141588 w 11348499"/>
              <a:gd name="connsiteY2" fmla="*/ 3492989 h 5062331"/>
              <a:gd name="connsiteX3" fmla="*/ 5740369 w 11348499"/>
              <a:gd name="connsiteY3" fmla="*/ 2586445 h 5062331"/>
              <a:gd name="connsiteX4" fmla="*/ 6723491 w 11348499"/>
              <a:gd name="connsiteY4" fmla="*/ 2991678 h 5062331"/>
              <a:gd name="connsiteX5" fmla="*/ 7952250 w 11348499"/>
              <a:gd name="connsiteY5" fmla="*/ 1372356 h 5062331"/>
              <a:gd name="connsiteX6" fmla="*/ 9174100 w 11348499"/>
              <a:gd name="connsiteY6" fmla="*/ 2026351 h 5062331"/>
              <a:gd name="connsiteX7" fmla="*/ 11348499 w 11348499"/>
              <a:gd name="connsiteY7" fmla="*/ 0 h 5062331"/>
              <a:gd name="connsiteX0" fmla="*/ 0 w 11348499"/>
              <a:gd name="connsiteY0" fmla="*/ 5062331 h 5062331"/>
              <a:gd name="connsiteX1" fmla="*/ 2412558 w 11348499"/>
              <a:gd name="connsiteY1" fmla="*/ 2760523 h 5062331"/>
              <a:gd name="connsiteX2" fmla="*/ 4121709 w 11348499"/>
              <a:gd name="connsiteY2" fmla="*/ 3363780 h 5062331"/>
              <a:gd name="connsiteX3" fmla="*/ 5740369 w 11348499"/>
              <a:gd name="connsiteY3" fmla="*/ 2586445 h 5062331"/>
              <a:gd name="connsiteX4" fmla="*/ 6723491 w 11348499"/>
              <a:gd name="connsiteY4" fmla="*/ 2991678 h 5062331"/>
              <a:gd name="connsiteX5" fmla="*/ 7952250 w 11348499"/>
              <a:gd name="connsiteY5" fmla="*/ 1372356 h 5062331"/>
              <a:gd name="connsiteX6" fmla="*/ 9174100 w 11348499"/>
              <a:gd name="connsiteY6" fmla="*/ 2026351 h 5062331"/>
              <a:gd name="connsiteX7" fmla="*/ 11348499 w 11348499"/>
              <a:gd name="connsiteY7" fmla="*/ 0 h 5062331"/>
              <a:gd name="connsiteX0" fmla="*/ 0 w 11348499"/>
              <a:gd name="connsiteY0" fmla="*/ 5062331 h 5062331"/>
              <a:gd name="connsiteX1" fmla="*/ 2233654 w 11348499"/>
              <a:gd name="connsiteY1" fmla="*/ 1975332 h 5062331"/>
              <a:gd name="connsiteX2" fmla="*/ 4121709 w 11348499"/>
              <a:gd name="connsiteY2" fmla="*/ 3363780 h 5062331"/>
              <a:gd name="connsiteX3" fmla="*/ 5740369 w 11348499"/>
              <a:gd name="connsiteY3" fmla="*/ 2586445 h 5062331"/>
              <a:gd name="connsiteX4" fmla="*/ 6723491 w 11348499"/>
              <a:gd name="connsiteY4" fmla="*/ 2991678 h 5062331"/>
              <a:gd name="connsiteX5" fmla="*/ 7952250 w 11348499"/>
              <a:gd name="connsiteY5" fmla="*/ 1372356 h 5062331"/>
              <a:gd name="connsiteX6" fmla="*/ 9174100 w 11348499"/>
              <a:gd name="connsiteY6" fmla="*/ 2026351 h 5062331"/>
              <a:gd name="connsiteX7" fmla="*/ 11348499 w 11348499"/>
              <a:gd name="connsiteY7" fmla="*/ 0 h 5062331"/>
              <a:gd name="connsiteX0" fmla="*/ 0 w 11348499"/>
              <a:gd name="connsiteY0" fmla="*/ 5062331 h 5062331"/>
              <a:gd name="connsiteX1" fmla="*/ 2233654 w 11348499"/>
              <a:gd name="connsiteY1" fmla="*/ 1975332 h 5062331"/>
              <a:gd name="connsiteX2" fmla="*/ 4032257 w 11348499"/>
              <a:gd name="connsiteY2" fmla="*/ 3145119 h 5062331"/>
              <a:gd name="connsiteX3" fmla="*/ 5740369 w 11348499"/>
              <a:gd name="connsiteY3" fmla="*/ 2586445 h 5062331"/>
              <a:gd name="connsiteX4" fmla="*/ 6723491 w 11348499"/>
              <a:gd name="connsiteY4" fmla="*/ 2991678 h 5062331"/>
              <a:gd name="connsiteX5" fmla="*/ 7952250 w 11348499"/>
              <a:gd name="connsiteY5" fmla="*/ 1372356 h 5062331"/>
              <a:gd name="connsiteX6" fmla="*/ 9174100 w 11348499"/>
              <a:gd name="connsiteY6" fmla="*/ 2026351 h 5062331"/>
              <a:gd name="connsiteX7" fmla="*/ 11348499 w 11348499"/>
              <a:gd name="connsiteY7" fmla="*/ 0 h 5062331"/>
              <a:gd name="connsiteX0" fmla="*/ 0 w 11348499"/>
              <a:gd name="connsiteY0" fmla="*/ 5062331 h 5062331"/>
              <a:gd name="connsiteX1" fmla="*/ 2591463 w 11348499"/>
              <a:gd name="connsiteY1" fmla="*/ 1846123 h 5062331"/>
              <a:gd name="connsiteX2" fmla="*/ 4032257 w 11348499"/>
              <a:gd name="connsiteY2" fmla="*/ 3145119 h 5062331"/>
              <a:gd name="connsiteX3" fmla="*/ 5740369 w 11348499"/>
              <a:gd name="connsiteY3" fmla="*/ 2586445 h 5062331"/>
              <a:gd name="connsiteX4" fmla="*/ 6723491 w 11348499"/>
              <a:gd name="connsiteY4" fmla="*/ 2991678 h 5062331"/>
              <a:gd name="connsiteX5" fmla="*/ 7952250 w 11348499"/>
              <a:gd name="connsiteY5" fmla="*/ 1372356 h 5062331"/>
              <a:gd name="connsiteX6" fmla="*/ 9174100 w 11348499"/>
              <a:gd name="connsiteY6" fmla="*/ 2026351 h 5062331"/>
              <a:gd name="connsiteX7" fmla="*/ 11348499 w 11348499"/>
              <a:gd name="connsiteY7" fmla="*/ 0 h 5062331"/>
              <a:gd name="connsiteX0" fmla="*/ 0 w 11348499"/>
              <a:gd name="connsiteY0" fmla="*/ 5062331 h 5062331"/>
              <a:gd name="connsiteX1" fmla="*/ 2591463 w 11348499"/>
              <a:gd name="connsiteY1" fmla="*/ 1846123 h 5062331"/>
              <a:gd name="connsiteX2" fmla="*/ 4032257 w 11348499"/>
              <a:gd name="connsiteY2" fmla="*/ 3145119 h 5062331"/>
              <a:gd name="connsiteX3" fmla="*/ 5392499 w 11348499"/>
              <a:gd name="connsiteY3" fmla="*/ 2218697 h 5062331"/>
              <a:gd name="connsiteX4" fmla="*/ 6723491 w 11348499"/>
              <a:gd name="connsiteY4" fmla="*/ 2991678 h 5062331"/>
              <a:gd name="connsiteX5" fmla="*/ 7952250 w 11348499"/>
              <a:gd name="connsiteY5" fmla="*/ 1372356 h 5062331"/>
              <a:gd name="connsiteX6" fmla="*/ 9174100 w 11348499"/>
              <a:gd name="connsiteY6" fmla="*/ 2026351 h 5062331"/>
              <a:gd name="connsiteX7" fmla="*/ 11348499 w 11348499"/>
              <a:gd name="connsiteY7" fmla="*/ 0 h 5062331"/>
              <a:gd name="connsiteX0" fmla="*/ 0 w 11348499"/>
              <a:gd name="connsiteY0" fmla="*/ 5062331 h 5062331"/>
              <a:gd name="connsiteX1" fmla="*/ 2591463 w 11348499"/>
              <a:gd name="connsiteY1" fmla="*/ 1846123 h 5062331"/>
              <a:gd name="connsiteX2" fmla="*/ 4032257 w 11348499"/>
              <a:gd name="connsiteY2" fmla="*/ 3145119 h 5062331"/>
              <a:gd name="connsiteX3" fmla="*/ 5173838 w 11348499"/>
              <a:gd name="connsiteY3" fmla="*/ 2109367 h 5062331"/>
              <a:gd name="connsiteX4" fmla="*/ 6723491 w 11348499"/>
              <a:gd name="connsiteY4" fmla="*/ 2991678 h 5062331"/>
              <a:gd name="connsiteX5" fmla="*/ 7952250 w 11348499"/>
              <a:gd name="connsiteY5" fmla="*/ 1372356 h 5062331"/>
              <a:gd name="connsiteX6" fmla="*/ 9174100 w 11348499"/>
              <a:gd name="connsiteY6" fmla="*/ 2026351 h 5062331"/>
              <a:gd name="connsiteX7" fmla="*/ 11348499 w 11348499"/>
              <a:gd name="connsiteY7" fmla="*/ 0 h 5062331"/>
              <a:gd name="connsiteX0" fmla="*/ 0 w 11348499"/>
              <a:gd name="connsiteY0" fmla="*/ 5062331 h 5062331"/>
              <a:gd name="connsiteX1" fmla="*/ 2591463 w 11348499"/>
              <a:gd name="connsiteY1" fmla="*/ 1846123 h 5062331"/>
              <a:gd name="connsiteX2" fmla="*/ 4032257 w 11348499"/>
              <a:gd name="connsiteY2" fmla="*/ 3145119 h 5062331"/>
              <a:gd name="connsiteX3" fmla="*/ 5173838 w 11348499"/>
              <a:gd name="connsiteY3" fmla="*/ 2109367 h 5062331"/>
              <a:gd name="connsiteX4" fmla="*/ 6306048 w 11348499"/>
              <a:gd name="connsiteY4" fmla="*/ 2872408 h 5062331"/>
              <a:gd name="connsiteX5" fmla="*/ 7952250 w 11348499"/>
              <a:gd name="connsiteY5" fmla="*/ 1372356 h 5062331"/>
              <a:gd name="connsiteX6" fmla="*/ 9174100 w 11348499"/>
              <a:gd name="connsiteY6" fmla="*/ 2026351 h 5062331"/>
              <a:gd name="connsiteX7" fmla="*/ 11348499 w 11348499"/>
              <a:gd name="connsiteY7" fmla="*/ 0 h 5062331"/>
              <a:gd name="connsiteX0" fmla="*/ 0 w 11348499"/>
              <a:gd name="connsiteY0" fmla="*/ 5062331 h 5062331"/>
              <a:gd name="connsiteX1" fmla="*/ 2591463 w 11348499"/>
              <a:gd name="connsiteY1" fmla="*/ 1846123 h 5062331"/>
              <a:gd name="connsiteX2" fmla="*/ 4032257 w 11348499"/>
              <a:gd name="connsiteY2" fmla="*/ 3145119 h 5062331"/>
              <a:gd name="connsiteX3" fmla="*/ 5173838 w 11348499"/>
              <a:gd name="connsiteY3" fmla="*/ 2109367 h 5062331"/>
              <a:gd name="connsiteX4" fmla="*/ 6306048 w 11348499"/>
              <a:gd name="connsiteY4" fmla="*/ 2872408 h 5062331"/>
              <a:gd name="connsiteX5" fmla="*/ 7564624 w 11348499"/>
              <a:gd name="connsiteY5" fmla="*/ 1143756 h 5062331"/>
              <a:gd name="connsiteX6" fmla="*/ 9174100 w 11348499"/>
              <a:gd name="connsiteY6" fmla="*/ 2026351 h 5062331"/>
              <a:gd name="connsiteX7" fmla="*/ 11348499 w 11348499"/>
              <a:gd name="connsiteY7" fmla="*/ 0 h 506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48499" h="5062331">
                <a:moveTo>
                  <a:pt x="0" y="5062331"/>
                </a:moveTo>
                <a:lnTo>
                  <a:pt x="2591463" y="1846123"/>
                </a:lnTo>
                <a:lnTo>
                  <a:pt x="4032257" y="3145119"/>
                </a:lnTo>
                <a:lnTo>
                  <a:pt x="5173838" y="2109367"/>
                </a:lnTo>
                <a:lnTo>
                  <a:pt x="6306048" y="2872408"/>
                </a:lnTo>
                <a:lnTo>
                  <a:pt x="7564624" y="1143756"/>
                </a:lnTo>
                <a:lnTo>
                  <a:pt x="9174100" y="2026351"/>
                </a:lnTo>
                <a:lnTo>
                  <a:pt x="11348499" y="0"/>
                </a:lnTo>
              </a:path>
            </a:pathLst>
          </a:custGeom>
          <a:noFill/>
          <a:ln w="381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122">
            <a:extLst>
              <a:ext uri="{FF2B5EF4-FFF2-40B4-BE49-F238E27FC236}">
                <a16:creationId xmlns:a16="http://schemas.microsoft.com/office/drawing/2014/main" id="{2FDDB376-E85A-4641-8E3E-A04980F5251F}"/>
              </a:ext>
            </a:extLst>
          </p:cNvPr>
          <p:cNvSpPr/>
          <p:nvPr/>
        </p:nvSpPr>
        <p:spPr>
          <a:xfrm rot="18900000">
            <a:off x="2488451" y="3549947"/>
            <a:ext cx="211382" cy="211382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23">
            <a:extLst>
              <a:ext uri="{FF2B5EF4-FFF2-40B4-BE49-F238E27FC236}">
                <a16:creationId xmlns:a16="http://schemas.microsoft.com/office/drawing/2014/main" id="{CCD820F4-D3E7-4245-98D3-68752E8FD285}"/>
              </a:ext>
            </a:extLst>
          </p:cNvPr>
          <p:cNvSpPr/>
          <p:nvPr/>
        </p:nvSpPr>
        <p:spPr>
          <a:xfrm rot="18900000">
            <a:off x="5049808" y="3826705"/>
            <a:ext cx="211382" cy="211382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24">
            <a:extLst>
              <a:ext uri="{FF2B5EF4-FFF2-40B4-BE49-F238E27FC236}">
                <a16:creationId xmlns:a16="http://schemas.microsoft.com/office/drawing/2014/main" id="{79C3FB47-CB26-43FD-BC7C-5F15E9DAD777}"/>
              </a:ext>
            </a:extLst>
          </p:cNvPr>
          <p:cNvSpPr/>
          <p:nvPr/>
        </p:nvSpPr>
        <p:spPr>
          <a:xfrm rot="18900000">
            <a:off x="7434379" y="2871139"/>
            <a:ext cx="211382" cy="211382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25">
            <a:extLst>
              <a:ext uri="{FF2B5EF4-FFF2-40B4-BE49-F238E27FC236}">
                <a16:creationId xmlns:a16="http://schemas.microsoft.com/office/drawing/2014/main" id="{226E82A9-9E91-4BC4-ABD3-3BB9CF6A7663}"/>
              </a:ext>
            </a:extLst>
          </p:cNvPr>
          <p:cNvSpPr/>
          <p:nvPr/>
        </p:nvSpPr>
        <p:spPr>
          <a:xfrm rot="18900000">
            <a:off x="8998708" y="3640602"/>
            <a:ext cx="329012" cy="329012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26">
            <a:extLst>
              <a:ext uri="{FF2B5EF4-FFF2-40B4-BE49-F238E27FC236}">
                <a16:creationId xmlns:a16="http://schemas.microsoft.com/office/drawing/2014/main" id="{598E4E62-4C4A-4178-B350-639D670FC9BD}"/>
              </a:ext>
            </a:extLst>
          </p:cNvPr>
          <p:cNvSpPr/>
          <p:nvPr/>
        </p:nvSpPr>
        <p:spPr>
          <a:xfrm rot="18900000">
            <a:off x="3896933" y="4867251"/>
            <a:ext cx="211382" cy="211382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27">
            <a:extLst>
              <a:ext uri="{FF2B5EF4-FFF2-40B4-BE49-F238E27FC236}">
                <a16:creationId xmlns:a16="http://schemas.microsoft.com/office/drawing/2014/main" id="{5C351374-4862-49E7-9410-E61345372612}"/>
              </a:ext>
            </a:extLst>
          </p:cNvPr>
          <p:cNvSpPr/>
          <p:nvPr/>
        </p:nvSpPr>
        <p:spPr>
          <a:xfrm rot="18900000">
            <a:off x="6187705" y="4541210"/>
            <a:ext cx="211382" cy="211382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8AF6F3A-2204-4DEC-AA49-24E421C94CBF}"/>
              </a:ext>
            </a:extLst>
          </p:cNvPr>
          <p:cNvGrpSpPr/>
          <p:nvPr/>
        </p:nvGrpSpPr>
        <p:grpSpPr>
          <a:xfrm>
            <a:off x="8255668" y="2905220"/>
            <a:ext cx="4086366" cy="3948016"/>
            <a:chOff x="1993785" y="613120"/>
            <a:chExt cx="3212321" cy="3103561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0DF6AEE-8550-4507-8B23-E97953E3F7B6}"/>
                </a:ext>
              </a:extLst>
            </p:cNvPr>
            <p:cNvGrpSpPr/>
            <p:nvPr/>
          </p:nvGrpSpPr>
          <p:grpSpPr>
            <a:xfrm>
              <a:off x="3239026" y="1994031"/>
              <a:ext cx="1967080" cy="1722650"/>
              <a:chOff x="9415872" y="4574240"/>
              <a:chExt cx="3305533" cy="2894786"/>
            </a:xfrm>
          </p:grpSpPr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AECFA81C-2F93-4747-AFE1-70D82B03747C}"/>
                  </a:ext>
                </a:extLst>
              </p:cNvPr>
              <p:cNvSpPr/>
              <p:nvPr/>
            </p:nvSpPr>
            <p:spPr>
              <a:xfrm rot="1018244">
                <a:off x="9415872" y="4574240"/>
                <a:ext cx="1958939" cy="1440413"/>
              </a:xfrm>
              <a:custGeom>
                <a:avLst/>
                <a:gdLst>
                  <a:gd name="connsiteX0" fmla="*/ 3036847 w 3036846"/>
                  <a:gd name="connsiteY0" fmla="*/ 1161150 h 2233002"/>
                  <a:gd name="connsiteX1" fmla="*/ 2799007 w 3036846"/>
                  <a:gd name="connsiteY1" fmla="*/ 997606 h 2233002"/>
                  <a:gd name="connsiteX2" fmla="*/ 1575997 w 3036846"/>
                  <a:gd name="connsiteY2" fmla="*/ 257894 h 2233002"/>
                  <a:gd name="connsiteX3" fmla="*/ 856384 w 3036846"/>
                  <a:gd name="connsiteY3" fmla="*/ 17102 h 2233002"/>
                  <a:gd name="connsiteX4" fmla="*/ 665026 w 3036846"/>
                  <a:gd name="connsiteY4" fmla="*/ 719 h 2233002"/>
                  <a:gd name="connsiteX5" fmla="*/ 338224 w 3036846"/>
                  <a:gd name="connsiteY5" fmla="*/ 86158 h 2233002"/>
                  <a:gd name="connsiteX6" fmla="*/ 146962 w 3036846"/>
                  <a:gd name="connsiteY6" fmla="*/ 242559 h 2233002"/>
                  <a:gd name="connsiteX7" fmla="*/ 4468 w 3036846"/>
                  <a:gd name="connsiteY7" fmla="*/ 715189 h 2233002"/>
                  <a:gd name="connsiteX8" fmla="*/ 25899 w 3036846"/>
                  <a:gd name="connsiteY8" fmla="*/ 1127717 h 2233002"/>
                  <a:gd name="connsiteX9" fmla="*/ 96765 w 3036846"/>
                  <a:gd name="connsiteY9" fmla="*/ 1256971 h 2233002"/>
                  <a:gd name="connsiteX10" fmla="*/ 281359 w 3036846"/>
                  <a:gd name="connsiteY10" fmla="*/ 1275164 h 2233002"/>
                  <a:gd name="connsiteX11" fmla="*/ 433188 w 3036846"/>
                  <a:gd name="connsiteY11" fmla="*/ 1114668 h 2233002"/>
                  <a:gd name="connsiteX12" fmla="*/ 457000 w 3036846"/>
                  <a:gd name="connsiteY12" fmla="*/ 1015798 h 2233002"/>
                  <a:gd name="connsiteX13" fmla="*/ 602352 w 3036846"/>
                  <a:gd name="connsiteY13" fmla="*/ 1105524 h 2233002"/>
                  <a:gd name="connsiteX14" fmla="*/ 786280 w 3036846"/>
                  <a:gd name="connsiteY14" fmla="*/ 1733888 h 2233002"/>
                  <a:gd name="connsiteX15" fmla="*/ 895531 w 3036846"/>
                  <a:gd name="connsiteY15" fmla="*/ 1866381 h 2233002"/>
                  <a:gd name="connsiteX16" fmla="*/ 1007260 w 3036846"/>
                  <a:gd name="connsiteY16" fmla="*/ 1903528 h 2233002"/>
                  <a:gd name="connsiteX17" fmla="*/ 1085555 w 3036846"/>
                  <a:gd name="connsiteY17" fmla="*/ 1914292 h 2233002"/>
                  <a:gd name="connsiteX18" fmla="*/ 1355970 w 3036846"/>
                  <a:gd name="connsiteY18" fmla="*/ 2018400 h 2233002"/>
                  <a:gd name="connsiteX19" fmla="*/ 1465888 w 3036846"/>
                  <a:gd name="connsiteY19" fmla="*/ 2113650 h 2233002"/>
                  <a:gd name="connsiteX20" fmla="*/ 1466270 w 3036846"/>
                  <a:gd name="connsiteY20" fmla="*/ 2113364 h 2233002"/>
                  <a:gd name="connsiteX21" fmla="*/ 1523134 w 3036846"/>
                  <a:gd name="connsiteY21" fmla="*/ 2132986 h 2233002"/>
                  <a:gd name="connsiteX22" fmla="*/ 1898704 w 3036846"/>
                  <a:gd name="connsiteY22" fmla="*/ 2067358 h 2233002"/>
                  <a:gd name="connsiteX23" fmla="*/ 1980620 w 3036846"/>
                  <a:gd name="connsiteY23" fmla="*/ 2080884 h 2233002"/>
                  <a:gd name="connsiteX24" fmla="*/ 2301802 w 3036846"/>
                  <a:gd name="connsiteY24" fmla="*/ 2232998 h 2233002"/>
                  <a:gd name="connsiteX25" fmla="*/ 2476205 w 3036846"/>
                  <a:gd name="connsiteY25" fmla="*/ 2224045 h 2233002"/>
                  <a:gd name="connsiteX26" fmla="*/ 3036847 w 3036846"/>
                  <a:gd name="connsiteY26" fmla="*/ 1161150 h 22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36846" h="2233002">
                    <a:moveTo>
                      <a:pt x="3036847" y="1161150"/>
                    </a:moveTo>
                    <a:cubicBezTo>
                      <a:pt x="2957599" y="1106571"/>
                      <a:pt x="2878827" y="1051327"/>
                      <a:pt x="2799007" y="997606"/>
                    </a:cubicBezTo>
                    <a:cubicBezTo>
                      <a:pt x="2403053" y="731668"/>
                      <a:pt x="2002432" y="473350"/>
                      <a:pt x="1575997" y="257894"/>
                    </a:cubicBezTo>
                    <a:cubicBezTo>
                      <a:pt x="1347874" y="142642"/>
                      <a:pt x="1112130" y="49868"/>
                      <a:pt x="856384" y="17102"/>
                    </a:cubicBezTo>
                    <a:cubicBezTo>
                      <a:pt x="793900" y="-2710"/>
                      <a:pt x="727987" y="-424"/>
                      <a:pt x="665026" y="719"/>
                    </a:cubicBezTo>
                    <a:cubicBezTo>
                      <a:pt x="550917" y="2814"/>
                      <a:pt x="439189" y="28722"/>
                      <a:pt x="338224" y="86158"/>
                    </a:cubicBezTo>
                    <a:cubicBezTo>
                      <a:pt x="266024" y="127306"/>
                      <a:pt x="190205" y="165406"/>
                      <a:pt x="146962" y="242559"/>
                    </a:cubicBezTo>
                    <a:cubicBezTo>
                      <a:pt x="96003" y="330284"/>
                      <a:pt x="25708" y="447537"/>
                      <a:pt x="4468" y="715189"/>
                    </a:cubicBezTo>
                    <a:cubicBezTo>
                      <a:pt x="-6391" y="852826"/>
                      <a:pt x="3229" y="991128"/>
                      <a:pt x="25899" y="1127717"/>
                    </a:cubicBezTo>
                    <a:cubicBezTo>
                      <a:pt x="34281" y="1178485"/>
                      <a:pt x="50188" y="1226491"/>
                      <a:pt x="96765" y="1256971"/>
                    </a:cubicBezTo>
                    <a:cubicBezTo>
                      <a:pt x="154582" y="1300596"/>
                      <a:pt x="216780" y="1299739"/>
                      <a:pt x="281359" y="1275164"/>
                    </a:cubicBezTo>
                    <a:cubicBezTo>
                      <a:pt x="346034" y="1242684"/>
                      <a:pt x="415853" y="1173628"/>
                      <a:pt x="433188" y="1114668"/>
                    </a:cubicBezTo>
                    <a:cubicBezTo>
                      <a:pt x="441665" y="1085998"/>
                      <a:pt x="451381" y="1045326"/>
                      <a:pt x="457000" y="1015798"/>
                    </a:cubicBezTo>
                    <a:cubicBezTo>
                      <a:pt x="516246" y="1050374"/>
                      <a:pt x="572253" y="1081902"/>
                      <a:pt x="602352" y="1105524"/>
                    </a:cubicBezTo>
                    <a:cubicBezTo>
                      <a:pt x="594827" y="1124955"/>
                      <a:pt x="758086" y="1671785"/>
                      <a:pt x="786280" y="1733888"/>
                    </a:cubicBezTo>
                    <a:cubicBezTo>
                      <a:pt x="810568" y="1787514"/>
                      <a:pt x="837334" y="1840282"/>
                      <a:pt x="895531" y="1866381"/>
                    </a:cubicBezTo>
                    <a:cubicBezTo>
                      <a:pt x="931441" y="1882669"/>
                      <a:pt x="967731" y="1898004"/>
                      <a:pt x="1007260" y="1903528"/>
                    </a:cubicBezTo>
                    <a:cubicBezTo>
                      <a:pt x="1032691" y="1912196"/>
                      <a:pt x="1059076" y="1913244"/>
                      <a:pt x="1085555" y="1914292"/>
                    </a:cubicBezTo>
                    <a:cubicBezTo>
                      <a:pt x="1187378" y="1918387"/>
                      <a:pt x="1281389" y="1939247"/>
                      <a:pt x="1355970" y="2018400"/>
                    </a:cubicBezTo>
                    <a:cubicBezTo>
                      <a:pt x="1388926" y="2053357"/>
                      <a:pt x="1418835" y="2094124"/>
                      <a:pt x="1465888" y="2113650"/>
                    </a:cubicBezTo>
                    <a:lnTo>
                      <a:pt x="1466270" y="2113364"/>
                    </a:lnTo>
                    <a:cubicBezTo>
                      <a:pt x="1481224" y="2131652"/>
                      <a:pt x="1505322" y="2123270"/>
                      <a:pt x="1523134" y="2132986"/>
                    </a:cubicBezTo>
                    <a:cubicBezTo>
                      <a:pt x="1654102" y="2144416"/>
                      <a:pt x="1776689" y="2105649"/>
                      <a:pt x="1898704" y="2067358"/>
                    </a:cubicBezTo>
                    <a:cubicBezTo>
                      <a:pt x="1931756" y="2056976"/>
                      <a:pt x="1954426" y="2061548"/>
                      <a:pt x="1980620" y="2080884"/>
                    </a:cubicBezTo>
                    <a:cubicBezTo>
                      <a:pt x="2055867" y="2136605"/>
                      <a:pt x="2173596" y="2233760"/>
                      <a:pt x="2301802" y="2232998"/>
                    </a:cubicBezTo>
                    <a:cubicBezTo>
                      <a:pt x="2360477" y="2232617"/>
                      <a:pt x="2417722" y="2221187"/>
                      <a:pt x="2476205" y="2224045"/>
                    </a:cubicBezTo>
                    <a:cubicBezTo>
                      <a:pt x="2525544" y="2121746"/>
                      <a:pt x="2978077" y="1272307"/>
                      <a:pt x="3036847" y="1161150"/>
                    </a:cubicBezTo>
                    <a:close/>
                  </a:path>
                </a:pathLst>
              </a:custGeom>
              <a:solidFill>
                <a:srgbClr val="FBC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7810623C-1D9E-444D-9245-9E07EC4D8245}"/>
                  </a:ext>
                </a:extLst>
              </p:cNvPr>
              <p:cNvSpPr/>
              <p:nvPr/>
            </p:nvSpPr>
            <p:spPr>
              <a:xfrm rot="1018244">
                <a:off x="10844598" y="5827857"/>
                <a:ext cx="1876807" cy="1641169"/>
              </a:xfrm>
              <a:custGeom>
                <a:avLst/>
                <a:gdLst>
                  <a:gd name="connsiteX0" fmla="*/ 541812 w 1393787"/>
                  <a:gd name="connsiteY0" fmla="*/ 693 h 1220038"/>
                  <a:gd name="connsiteX1" fmla="*/ 561580 w 1393787"/>
                  <a:gd name="connsiteY1" fmla="*/ 5132 h 1220038"/>
                  <a:gd name="connsiteX2" fmla="*/ 1169098 w 1393787"/>
                  <a:gd name="connsiteY2" fmla="*/ 323834 h 1220038"/>
                  <a:gd name="connsiteX3" fmla="*/ 1226623 w 1393787"/>
                  <a:gd name="connsiteY3" fmla="*/ 353962 h 1220038"/>
                  <a:gd name="connsiteX4" fmla="*/ 1393787 w 1393787"/>
                  <a:gd name="connsiteY4" fmla="*/ 901731 h 1220038"/>
                  <a:gd name="connsiteX5" fmla="*/ 350749 w 1393787"/>
                  <a:gd name="connsiteY5" fmla="*/ 1220038 h 1220038"/>
                  <a:gd name="connsiteX6" fmla="*/ 271187 w 1393787"/>
                  <a:gd name="connsiteY6" fmla="*/ 1178263 h 1220038"/>
                  <a:gd name="connsiteX7" fmla="*/ 20279 w 1393787"/>
                  <a:gd name="connsiteY7" fmla="*/ 1046199 h 1220038"/>
                  <a:gd name="connsiteX8" fmla="*/ 6884 w 1393787"/>
                  <a:gd name="connsiteY8" fmla="*/ 998336 h 1220038"/>
                  <a:gd name="connsiteX9" fmla="*/ 529324 w 1393787"/>
                  <a:gd name="connsiteY9" fmla="*/ 15515 h 1220038"/>
                  <a:gd name="connsiteX10" fmla="*/ 541812 w 1393787"/>
                  <a:gd name="connsiteY10" fmla="*/ 693 h 1220038"/>
                  <a:gd name="connsiteX0" fmla="*/ 541812 w 1393787"/>
                  <a:gd name="connsiteY0" fmla="*/ 693 h 1178263"/>
                  <a:gd name="connsiteX1" fmla="*/ 561580 w 1393787"/>
                  <a:gd name="connsiteY1" fmla="*/ 5132 h 1178263"/>
                  <a:gd name="connsiteX2" fmla="*/ 1169098 w 1393787"/>
                  <a:gd name="connsiteY2" fmla="*/ 323834 h 1178263"/>
                  <a:gd name="connsiteX3" fmla="*/ 1226623 w 1393787"/>
                  <a:gd name="connsiteY3" fmla="*/ 353962 h 1178263"/>
                  <a:gd name="connsiteX4" fmla="*/ 1393787 w 1393787"/>
                  <a:gd name="connsiteY4" fmla="*/ 901731 h 1178263"/>
                  <a:gd name="connsiteX5" fmla="*/ 271187 w 1393787"/>
                  <a:gd name="connsiteY5" fmla="*/ 1178263 h 1178263"/>
                  <a:gd name="connsiteX6" fmla="*/ 20279 w 1393787"/>
                  <a:gd name="connsiteY6" fmla="*/ 1046199 h 1178263"/>
                  <a:gd name="connsiteX7" fmla="*/ 6884 w 1393787"/>
                  <a:gd name="connsiteY7" fmla="*/ 998336 h 1178263"/>
                  <a:gd name="connsiteX8" fmla="*/ 529324 w 1393787"/>
                  <a:gd name="connsiteY8" fmla="*/ 15515 h 1178263"/>
                  <a:gd name="connsiteX9" fmla="*/ 541812 w 1393787"/>
                  <a:gd name="connsiteY9" fmla="*/ 693 h 1178263"/>
                  <a:gd name="connsiteX0" fmla="*/ 541812 w 1393787"/>
                  <a:gd name="connsiteY0" fmla="*/ 693 h 1178263"/>
                  <a:gd name="connsiteX1" fmla="*/ 561580 w 1393787"/>
                  <a:gd name="connsiteY1" fmla="*/ 5132 h 1178263"/>
                  <a:gd name="connsiteX2" fmla="*/ 1169098 w 1393787"/>
                  <a:gd name="connsiteY2" fmla="*/ 323834 h 1178263"/>
                  <a:gd name="connsiteX3" fmla="*/ 1393787 w 1393787"/>
                  <a:gd name="connsiteY3" fmla="*/ 901731 h 1178263"/>
                  <a:gd name="connsiteX4" fmla="*/ 271187 w 1393787"/>
                  <a:gd name="connsiteY4" fmla="*/ 1178263 h 1178263"/>
                  <a:gd name="connsiteX5" fmla="*/ 20279 w 1393787"/>
                  <a:gd name="connsiteY5" fmla="*/ 1046199 h 1178263"/>
                  <a:gd name="connsiteX6" fmla="*/ 6884 w 1393787"/>
                  <a:gd name="connsiteY6" fmla="*/ 998336 h 1178263"/>
                  <a:gd name="connsiteX7" fmla="*/ 529324 w 1393787"/>
                  <a:gd name="connsiteY7" fmla="*/ 15515 h 1178263"/>
                  <a:gd name="connsiteX8" fmla="*/ 541812 w 1393787"/>
                  <a:gd name="connsiteY8" fmla="*/ 693 h 1178263"/>
                  <a:gd name="connsiteX0" fmla="*/ 541812 w 1879837"/>
                  <a:gd name="connsiteY0" fmla="*/ 693 h 1390872"/>
                  <a:gd name="connsiteX1" fmla="*/ 561580 w 1879837"/>
                  <a:gd name="connsiteY1" fmla="*/ 5132 h 1390872"/>
                  <a:gd name="connsiteX2" fmla="*/ 1169098 w 1879837"/>
                  <a:gd name="connsiteY2" fmla="*/ 323834 h 1390872"/>
                  <a:gd name="connsiteX3" fmla="*/ 1879836 w 1879837"/>
                  <a:gd name="connsiteY3" fmla="*/ 1390871 h 1390872"/>
                  <a:gd name="connsiteX4" fmla="*/ 271187 w 1879837"/>
                  <a:gd name="connsiteY4" fmla="*/ 1178263 h 1390872"/>
                  <a:gd name="connsiteX5" fmla="*/ 20279 w 1879837"/>
                  <a:gd name="connsiteY5" fmla="*/ 1046199 h 1390872"/>
                  <a:gd name="connsiteX6" fmla="*/ 6884 w 1879837"/>
                  <a:gd name="connsiteY6" fmla="*/ 998336 h 1390872"/>
                  <a:gd name="connsiteX7" fmla="*/ 529324 w 1879837"/>
                  <a:gd name="connsiteY7" fmla="*/ 15515 h 1390872"/>
                  <a:gd name="connsiteX8" fmla="*/ 541812 w 1879837"/>
                  <a:gd name="connsiteY8" fmla="*/ 693 h 1390872"/>
                  <a:gd name="connsiteX0" fmla="*/ 541812 w 1879836"/>
                  <a:gd name="connsiteY0" fmla="*/ 40336 h 1430514"/>
                  <a:gd name="connsiteX1" fmla="*/ 561580 w 1879836"/>
                  <a:gd name="connsiteY1" fmla="*/ 44775 h 1430514"/>
                  <a:gd name="connsiteX2" fmla="*/ 1657367 w 1879836"/>
                  <a:gd name="connsiteY2" fmla="*/ 623413 h 1430514"/>
                  <a:gd name="connsiteX3" fmla="*/ 1879836 w 1879836"/>
                  <a:gd name="connsiteY3" fmla="*/ 1430514 h 1430514"/>
                  <a:gd name="connsiteX4" fmla="*/ 271187 w 1879836"/>
                  <a:gd name="connsiteY4" fmla="*/ 1217906 h 1430514"/>
                  <a:gd name="connsiteX5" fmla="*/ 20279 w 1879836"/>
                  <a:gd name="connsiteY5" fmla="*/ 1085842 h 1430514"/>
                  <a:gd name="connsiteX6" fmla="*/ 6884 w 1879836"/>
                  <a:gd name="connsiteY6" fmla="*/ 1037979 h 1430514"/>
                  <a:gd name="connsiteX7" fmla="*/ 529324 w 1879836"/>
                  <a:gd name="connsiteY7" fmla="*/ 55158 h 1430514"/>
                  <a:gd name="connsiteX8" fmla="*/ 541812 w 1879836"/>
                  <a:gd name="connsiteY8" fmla="*/ 40336 h 1430514"/>
                  <a:gd name="connsiteX0" fmla="*/ 612730 w 1950754"/>
                  <a:gd name="connsiteY0" fmla="*/ 40336 h 1680906"/>
                  <a:gd name="connsiteX1" fmla="*/ 632498 w 1950754"/>
                  <a:gd name="connsiteY1" fmla="*/ 44775 h 1680906"/>
                  <a:gd name="connsiteX2" fmla="*/ 1728285 w 1950754"/>
                  <a:gd name="connsiteY2" fmla="*/ 623413 h 1680906"/>
                  <a:gd name="connsiteX3" fmla="*/ 1950754 w 1950754"/>
                  <a:gd name="connsiteY3" fmla="*/ 1430514 h 1680906"/>
                  <a:gd name="connsiteX4" fmla="*/ 1229119 w 1950754"/>
                  <a:gd name="connsiteY4" fmla="*/ 1680906 h 1680906"/>
                  <a:gd name="connsiteX5" fmla="*/ 91197 w 1950754"/>
                  <a:gd name="connsiteY5" fmla="*/ 1085842 h 1680906"/>
                  <a:gd name="connsiteX6" fmla="*/ 77802 w 1950754"/>
                  <a:gd name="connsiteY6" fmla="*/ 1037979 h 1680906"/>
                  <a:gd name="connsiteX7" fmla="*/ 600242 w 1950754"/>
                  <a:gd name="connsiteY7" fmla="*/ 55158 h 1680906"/>
                  <a:gd name="connsiteX8" fmla="*/ 612730 w 1950754"/>
                  <a:gd name="connsiteY8" fmla="*/ 40336 h 1680906"/>
                  <a:gd name="connsiteX0" fmla="*/ 538605 w 1876629"/>
                  <a:gd name="connsiteY0" fmla="*/ 40336 h 1680906"/>
                  <a:gd name="connsiteX1" fmla="*/ 558373 w 1876629"/>
                  <a:gd name="connsiteY1" fmla="*/ 44775 h 1680906"/>
                  <a:gd name="connsiteX2" fmla="*/ 1654160 w 1876629"/>
                  <a:gd name="connsiteY2" fmla="*/ 623413 h 1680906"/>
                  <a:gd name="connsiteX3" fmla="*/ 1876629 w 1876629"/>
                  <a:gd name="connsiteY3" fmla="*/ 1430514 h 1680906"/>
                  <a:gd name="connsiteX4" fmla="*/ 1154994 w 1876629"/>
                  <a:gd name="connsiteY4" fmla="*/ 1680906 h 1680906"/>
                  <a:gd name="connsiteX5" fmla="*/ 17072 w 1876629"/>
                  <a:gd name="connsiteY5" fmla="*/ 1085842 h 1680906"/>
                  <a:gd name="connsiteX6" fmla="*/ 3677 w 1876629"/>
                  <a:gd name="connsiteY6" fmla="*/ 1037979 h 1680906"/>
                  <a:gd name="connsiteX7" fmla="*/ 526117 w 1876629"/>
                  <a:gd name="connsiteY7" fmla="*/ 55158 h 1680906"/>
                  <a:gd name="connsiteX8" fmla="*/ 538605 w 1876629"/>
                  <a:gd name="connsiteY8" fmla="*/ 40336 h 1680906"/>
                  <a:gd name="connsiteX0" fmla="*/ 538785 w 1876809"/>
                  <a:gd name="connsiteY0" fmla="*/ 40336 h 1680906"/>
                  <a:gd name="connsiteX1" fmla="*/ 558553 w 1876809"/>
                  <a:gd name="connsiteY1" fmla="*/ 44775 h 1680906"/>
                  <a:gd name="connsiteX2" fmla="*/ 1654340 w 1876809"/>
                  <a:gd name="connsiteY2" fmla="*/ 623413 h 1680906"/>
                  <a:gd name="connsiteX3" fmla="*/ 1876809 w 1876809"/>
                  <a:gd name="connsiteY3" fmla="*/ 1430514 h 1680906"/>
                  <a:gd name="connsiteX4" fmla="*/ 1155174 w 1876809"/>
                  <a:gd name="connsiteY4" fmla="*/ 1680906 h 1680906"/>
                  <a:gd name="connsiteX5" fmla="*/ 17252 w 1876809"/>
                  <a:gd name="connsiteY5" fmla="*/ 1085842 h 1680906"/>
                  <a:gd name="connsiteX6" fmla="*/ 3857 w 1876809"/>
                  <a:gd name="connsiteY6" fmla="*/ 1037979 h 1680906"/>
                  <a:gd name="connsiteX7" fmla="*/ 526297 w 1876809"/>
                  <a:gd name="connsiteY7" fmla="*/ 55158 h 1680906"/>
                  <a:gd name="connsiteX8" fmla="*/ 538785 w 1876809"/>
                  <a:gd name="connsiteY8" fmla="*/ 40336 h 1680906"/>
                  <a:gd name="connsiteX0" fmla="*/ 538785 w 1876809"/>
                  <a:gd name="connsiteY0" fmla="*/ 90101 h 1730671"/>
                  <a:gd name="connsiteX1" fmla="*/ 558553 w 1876809"/>
                  <a:gd name="connsiteY1" fmla="*/ 94540 h 1730671"/>
                  <a:gd name="connsiteX2" fmla="*/ 1654340 w 1876809"/>
                  <a:gd name="connsiteY2" fmla="*/ 673178 h 1730671"/>
                  <a:gd name="connsiteX3" fmla="*/ 1876809 w 1876809"/>
                  <a:gd name="connsiteY3" fmla="*/ 1480279 h 1730671"/>
                  <a:gd name="connsiteX4" fmla="*/ 1155174 w 1876809"/>
                  <a:gd name="connsiteY4" fmla="*/ 1730671 h 1730671"/>
                  <a:gd name="connsiteX5" fmla="*/ 17252 w 1876809"/>
                  <a:gd name="connsiteY5" fmla="*/ 1135607 h 1730671"/>
                  <a:gd name="connsiteX6" fmla="*/ 3857 w 1876809"/>
                  <a:gd name="connsiteY6" fmla="*/ 1087744 h 1730671"/>
                  <a:gd name="connsiteX7" fmla="*/ 526297 w 1876809"/>
                  <a:gd name="connsiteY7" fmla="*/ 104923 h 1730671"/>
                  <a:gd name="connsiteX8" fmla="*/ 538785 w 1876809"/>
                  <a:gd name="connsiteY8" fmla="*/ 90101 h 1730671"/>
                  <a:gd name="connsiteX0" fmla="*/ 538785 w 1876809"/>
                  <a:gd name="connsiteY0" fmla="*/ 600 h 1641170"/>
                  <a:gd name="connsiteX1" fmla="*/ 558553 w 1876809"/>
                  <a:gd name="connsiteY1" fmla="*/ 5039 h 1641170"/>
                  <a:gd name="connsiteX2" fmla="*/ 1654340 w 1876809"/>
                  <a:gd name="connsiteY2" fmla="*/ 583677 h 1641170"/>
                  <a:gd name="connsiteX3" fmla="*/ 1876809 w 1876809"/>
                  <a:gd name="connsiteY3" fmla="*/ 1390778 h 1641170"/>
                  <a:gd name="connsiteX4" fmla="*/ 1155174 w 1876809"/>
                  <a:gd name="connsiteY4" fmla="*/ 1641170 h 1641170"/>
                  <a:gd name="connsiteX5" fmla="*/ 17252 w 1876809"/>
                  <a:gd name="connsiteY5" fmla="*/ 1046106 h 1641170"/>
                  <a:gd name="connsiteX6" fmla="*/ 3857 w 1876809"/>
                  <a:gd name="connsiteY6" fmla="*/ 998243 h 1641170"/>
                  <a:gd name="connsiteX7" fmla="*/ 526297 w 1876809"/>
                  <a:gd name="connsiteY7" fmla="*/ 15422 h 1641170"/>
                  <a:gd name="connsiteX8" fmla="*/ 538785 w 1876809"/>
                  <a:gd name="connsiteY8" fmla="*/ 600 h 164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6809" h="1641170">
                    <a:moveTo>
                      <a:pt x="538785" y="600"/>
                    </a:moveTo>
                    <a:cubicBezTo>
                      <a:pt x="543685" y="-1121"/>
                      <a:pt x="550703" y="1018"/>
                      <a:pt x="558553" y="5039"/>
                    </a:cubicBezTo>
                    <a:cubicBezTo>
                      <a:pt x="1023404" y="243128"/>
                      <a:pt x="1289078" y="390798"/>
                      <a:pt x="1654340" y="583677"/>
                    </a:cubicBezTo>
                    <a:lnTo>
                      <a:pt x="1876809" y="1390778"/>
                    </a:lnTo>
                    <a:lnTo>
                      <a:pt x="1155174" y="1641170"/>
                    </a:lnTo>
                    <a:lnTo>
                      <a:pt x="17252" y="1046106"/>
                    </a:lnTo>
                    <a:cubicBezTo>
                      <a:pt x="3670" y="1038945"/>
                      <a:pt x="-5604" y="1022758"/>
                      <a:pt x="3857" y="998243"/>
                    </a:cubicBezTo>
                    <a:cubicBezTo>
                      <a:pt x="17682" y="965741"/>
                      <a:pt x="513640" y="41965"/>
                      <a:pt x="526297" y="15422"/>
                    </a:cubicBezTo>
                    <a:cubicBezTo>
                      <a:pt x="530198" y="7250"/>
                      <a:pt x="533885" y="2320"/>
                      <a:pt x="538785" y="6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FAA9DA8E-3D07-4378-BCD0-C5E5C9B10C66}"/>
                  </a:ext>
                </a:extLst>
              </p:cNvPr>
              <p:cNvSpPr/>
              <p:nvPr/>
            </p:nvSpPr>
            <p:spPr>
              <a:xfrm rot="1018244">
                <a:off x="10759475" y="5554917"/>
                <a:ext cx="718499" cy="975145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rgbClr val="00B3B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7690A0A4-4E60-4C8F-AE8D-24125154A6B7}"/>
                </a:ext>
              </a:extLst>
            </p:cNvPr>
            <p:cNvSpPr/>
            <p:nvPr/>
          </p:nvSpPr>
          <p:spPr>
            <a:xfrm rot="1018244">
              <a:off x="1993785" y="613120"/>
              <a:ext cx="1641753" cy="1510714"/>
            </a:xfrm>
            <a:custGeom>
              <a:avLst/>
              <a:gdLst>
                <a:gd name="connsiteX0" fmla="*/ 618884 w 1641753"/>
                <a:gd name="connsiteY0" fmla="*/ 107437 h 1510714"/>
                <a:gd name="connsiteX1" fmla="*/ 98148 w 1641753"/>
                <a:gd name="connsiteY1" fmla="*/ 746359 h 1510714"/>
                <a:gd name="connsiteX2" fmla="*/ 750320 w 1641753"/>
                <a:gd name="connsiteY2" fmla="*/ 1398530 h 1510714"/>
                <a:gd name="connsiteX3" fmla="*/ 1402492 w 1641753"/>
                <a:gd name="connsiteY3" fmla="*/ 746359 h 1510714"/>
                <a:gd name="connsiteX4" fmla="*/ 750320 w 1641753"/>
                <a:gd name="connsiteY4" fmla="*/ 94187 h 1510714"/>
                <a:gd name="connsiteX5" fmla="*/ 618884 w 1641753"/>
                <a:gd name="connsiteY5" fmla="*/ 107437 h 1510714"/>
                <a:gd name="connsiteX6" fmla="*/ 530736 w 1641753"/>
                <a:gd name="connsiteY6" fmla="*/ 33959 h 1510714"/>
                <a:gd name="connsiteX7" fmla="*/ 755357 w 1641753"/>
                <a:gd name="connsiteY7" fmla="*/ 0 h 1510714"/>
                <a:gd name="connsiteX8" fmla="*/ 1510715 w 1641753"/>
                <a:gd name="connsiteY8" fmla="*/ 755401 h 1510714"/>
                <a:gd name="connsiteX9" fmla="*/ 1449933 w 1641753"/>
                <a:gd name="connsiteY9" fmla="*/ 1052671 h 1510714"/>
                <a:gd name="connsiteX10" fmla="*/ 1641753 w 1641753"/>
                <a:gd name="connsiteY10" fmla="*/ 1163405 h 1510714"/>
                <a:gd name="connsiteX11" fmla="*/ 1547000 w 1641753"/>
                <a:gd name="connsiteY11" fmla="*/ 1327453 h 1510714"/>
                <a:gd name="connsiteX12" fmla="*/ 1353958 w 1641753"/>
                <a:gd name="connsiteY12" fmla="*/ 1216020 h 1510714"/>
                <a:gd name="connsiteX13" fmla="*/ 755357 w 1641753"/>
                <a:gd name="connsiteY13" fmla="*/ 1510714 h 1510714"/>
                <a:gd name="connsiteX14" fmla="*/ 0 w 1641753"/>
                <a:gd name="connsiteY14" fmla="*/ 755357 h 1510714"/>
                <a:gd name="connsiteX15" fmla="*/ 530736 w 1641753"/>
                <a:gd name="connsiteY15" fmla="*/ 33959 h 15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1753" h="1510714">
                  <a:moveTo>
                    <a:pt x="618884" y="107437"/>
                  </a:moveTo>
                  <a:cubicBezTo>
                    <a:pt x="321701" y="168250"/>
                    <a:pt x="98148" y="431197"/>
                    <a:pt x="98148" y="746359"/>
                  </a:cubicBezTo>
                  <a:cubicBezTo>
                    <a:pt x="98148" y="1106543"/>
                    <a:pt x="390135" y="1398530"/>
                    <a:pt x="750320" y="1398530"/>
                  </a:cubicBezTo>
                  <a:cubicBezTo>
                    <a:pt x="1110504" y="1398530"/>
                    <a:pt x="1402492" y="1106543"/>
                    <a:pt x="1402492" y="746359"/>
                  </a:cubicBezTo>
                  <a:cubicBezTo>
                    <a:pt x="1402492" y="386174"/>
                    <a:pt x="1110504" y="94187"/>
                    <a:pt x="750320" y="94187"/>
                  </a:cubicBezTo>
                  <a:cubicBezTo>
                    <a:pt x="705297" y="94187"/>
                    <a:pt x="661339" y="98750"/>
                    <a:pt x="618884" y="107437"/>
                  </a:cubicBezTo>
                  <a:close/>
                  <a:moveTo>
                    <a:pt x="530736" y="33959"/>
                  </a:moveTo>
                  <a:cubicBezTo>
                    <a:pt x="601694" y="11889"/>
                    <a:pt x="677137" y="0"/>
                    <a:pt x="755357" y="0"/>
                  </a:cubicBezTo>
                  <a:cubicBezTo>
                    <a:pt x="1172530" y="0"/>
                    <a:pt x="1510715" y="338184"/>
                    <a:pt x="1510715" y="755401"/>
                  </a:cubicBezTo>
                  <a:cubicBezTo>
                    <a:pt x="1510714" y="860938"/>
                    <a:pt x="1489057" y="961411"/>
                    <a:pt x="1449933" y="1052671"/>
                  </a:cubicBezTo>
                  <a:lnTo>
                    <a:pt x="1641753" y="1163405"/>
                  </a:lnTo>
                  <a:lnTo>
                    <a:pt x="1547000" y="1327453"/>
                  </a:lnTo>
                  <a:lnTo>
                    <a:pt x="1353958" y="1216020"/>
                  </a:lnTo>
                  <a:cubicBezTo>
                    <a:pt x="1215846" y="1395221"/>
                    <a:pt x="999094" y="1510715"/>
                    <a:pt x="755357" y="1510714"/>
                  </a:cubicBezTo>
                  <a:cubicBezTo>
                    <a:pt x="338184" y="1510714"/>
                    <a:pt x="0" y="1172530"/>
                    <a:pt x="0" y="755357"/>
                  </a:cubicBezTo>
                  <a:cubicBezTo>
                    <a:pt x="0" y="416404"/>
                    <a:pt x="223254" y="129596"/>
                    <a:pt x="530736" y="33959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87DAD183-A4AF-4B24-A49D-C42006652292}"/>
                </a:ext>
              </a:extLst>
            </p:cNvPr>
            <p:cNvSpPr/>
            <p:nvPr/>
          </p:nvSpPr>
          <p:spPr>
            <a:xfrm rot="1018244">
              <a:off x="3312592" y="2049853"/>
              <a:ext cx="680019" cy="369281"/>
            </a:xfrm>
            <a:custGeom>
              <a:avLst/>
              <a:gdLst>
                <a:gd name="connsiteX0" fmla="*/ 29049 w 1771503"/>
                <a:gd name="connsiteY0" fmla="*/ 514285 h 962012"/>
                <a:gd name="connsiteX1" fmla="*/ 11904 w 1771503"/>
                <a:gd name="connsiteY1" fmla="*/ 444943 h 962012"/>
                <a:gd name="connsiteX2" fmla="*/ 242885 w 1771503"/>
                <a:gd name="connsiteY2" fmla="*/ 45940 h 962012"/>
                <a:gd name="connsiteX3" fmla="*/ 361091 w 1771503"/>
                <a:gd name="connsiteY3" fmla="*/ 27938 h 962012"/>
                <a:gd name="connsiteX4" fmla="*/ 1771457 w 1771503"/>
                <a:gd name="connsiteY4" fmla="*/ 875758 h 962012"/>
                <a:gd name="connsiteX5" fmla="*/ 1681732 w 1771503"/>
                <a:gd name="connsiteY5" fmla="*/ 961769 h 962012"/>
                <a:gd name="connsiteX6" fmla="*/ 1093658 w 1771503"/>
                <a:gd name="connsiteY6" fmla="*/ 820513 h 962012"/>
                <a:gd name="connsiteX7" fmla="*/ 845723 w 1771503"/>
                <a:gd name="connsiteY7" fmla="*/ 726121 h 962012"/>
                <a:gd name="connsiteX8" fmla="*/ 688084 w 1771503"/>
                <a:gd name="connsiteY8" fmla="*/ 819656 h 962012"/>
                <a:gd name="connsiteX9" fmla="*/ 607407 w 1771503"/>
                <a:gd name="connsiteY9" fmla="*/ 853184 h 962012"/>
                <a:gd name="connsiteX10" fmla="*/ 29049 w 1771503"/>
                <a:gd name="connsiteY10" fmla="*/ 514285 h 9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1503" h="962012">
                  <a:moveTo>
                    <a:pt x="29049" y="514285"/>
                  </a:moveTo>
                  <a:cubicBezTo>
                    <a:pt x="-6289" y="494472"/>
                    <a:pt x="-6003" y="480185"/>
                    <a:pt x="11904" y="444943"/>
                  </a:cubicBezTo>
                  <a:cubicBezTo>
                    <a:pt x="19524" y="429893"/>
                    <a:pt x="242028" y="47083"/>
                    <a:pt x="242885" y="45940"/>
                  </a:cubicBezTo>
                  <a:cubicBezTo>
                    <a:pt x="283367" y="-12829"/>
                    <a:pt x="288701" y="-11114"/>
                    <a:pt x="361091" y="27938"/>
                  </a:cubicBezTo>
                  <a:cubicBezTo>
                    <a:pt x="816386" y="296067"/>
                    <a:pt x="1779172" y="843278"/>
                    <a:pt x="1771457" y="875758"/>
                  </a:cubicBezTo>
                  <a:cubicBezTo>
                    <a:pt x="1758979" y="928241"/>
                    <a:pt x="1719070" y="965388"/>
                    <a:pt x="1681732" y="961769"/>
                  </a:cubicBezTo>
                  <a:cubicBezTo>
                    <a:pt x="1479230" y="941957"/>
                    <a:pt x="1282444" y="898332"/>
                    <a:pt x="1093658" y="820513"/>
                  </a:cubicBezTo>
                  <a:cubicBezTo>
                    <a:pt x="1011934" y="786795"/>
                    <a:pt x="932019" y="747838"/>
                    <a:pt x="845723" y="726121"/>
                  </a:cubicBezTo>
                  <a:cubicBezTo>
                    <a:pt x="755616" y="703546"/>
                    <a:pt x="711992" y="729740"/>
                    <a:pt x="688084" y="819656"/>
                  </a:cubicBezTo>
                  <a:cubicBezTo>
                    <a:pt x="669320" y="890331"/>
                    <a:pt x="669415" y="890236"/>
                    <a:pt x="607407" y="853184"/>
                  </a:cubicBezTo>
                  <a:cubicBezTo>
                    <a:pt x="585690" y="840230"/>
                    <a:pt x="136777" y="574578"/>
                    <a:pt x="29049" y="514285"/>
                  </a:cubicBezTo>
                  <a:close/>
                </a:path>
              </a:pathLst>
            </a:custGeom>
            <a:solidFill>
              <a:srgbClr val="FE00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" name="Group 23">
            <a:extLst>
              <a:ext uri="{FF2B5EF4-FFF2-40B4-BE49-F238E27FC236}">
                <a16:creationId xmlns:a16="http://schemas.microsoft.com/office/drawing/2014/main" id="{17B8D642-C785-4786-AF2E-F7272C8163E0}"/>
              </a:ext>
            </a:extLst>
          </p:cNvPr>
          <p:cNvGrpSpPr/>
          <p:nvPr/>
        </p:nvGrpSpPr>
        <p:grpSpPr>
          <a:xfrm>
            <a:off x="217113" y="2357291"/>
            <a:ext cx="2410391" cy="957812"/>
            <a:chOff x="862535" y="3526314"/>
            <a:chExt cx="1563024" cy="95781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40FDB5-3BE3-47C7-9C91-D851E5CEA25C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C2EDD7-B67B-4124-BFEF-5B98044B88D9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F4E45DB7-1A81-4EC1-B907-2D1A8ECC96E2}"/>
              </a:ext>
            </a:extLst>
          </p:cNvPr>
          <p:cNvGrpSpPr/>
          <p:nvPr/>
        </p:nvGrpSpPr>
        <p:grpSpPr>
          <a:xfrm>
            <a:off x="2864280" y="2688098"/>
            <a:ext cx="2410391" cy="957812"/>
            <a:chOff x="862535" y="3526314"/>
            <a:chExt cx="1563024" cy="9578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AA6E87-BCA1-47C3-AC44-B13DEACA012A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FF01A2-0EE3-4BCB-A43B-04CBC5D05FF9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3">
            <a:extLst>
              <a:ext uri="{FF2B5EF4-FFF2-40B4-BE49-F238E27FC236}">
                <a16:creationId xmlns:a16="http://schemas.microsoft.com/office/drawing/2014/main" id="{6B8DDB95-3234-4C7C-A5F1-6B4EDB0C7E6C}"/>
              </a:ext>
            </a:extLst>
          </p:cNvPr>
          <p:cNvGrpSpPr/>
          <p:nvPr/>
        </p:nvGrpSpPr>
        <p:grpSpPr>
          <a:xfrm>
            <a:off x="5225340" y="1716738"/>
            <a:ext cx="2410391" cy="957812"/>
            <a:chOff x="862535" y="3526314"/>
            <a:chExt cx="1563024" cy="95781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719EDF-457B-441D-AFB9-C7314E5DEF08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3D0BDA-47C0-4E6E-B74E-D4C2D9DBB7F5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3">
            <a:extLst>
              <a:ext uri="{FF2B5EF4-FFF2-40B4-BE49-F238E27FC236}">
                <a16:creationId xmlns:a16="http://schemas.microsoft.com/office/drawing/2014/main" id="{95023591-49A8-47A5-888F-273F478FEB4B}"/>
              </a:ext>
            </a:extLst>
          </p:cNvPr>
          <p:cNvGrpSpPr/>
          <p:nvPr/>
        </p:nvGrpSpPr>
        <p:grpSpPr>
          <a:xfrm>
            <a:off x="3950303" y="5247929"/>
            <a:ext cx="2410391" cy="957812"/>
            <a:chOff x="862535" y="3526314"/>
            <a:chExt cx="1563024" cy="95781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7B5C5D-44BC-46EF-9CB2-CC432437C073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3A8AD2-4CF6-496B-BEA2-EFD6D1DB4EBC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3">
            <a:extLst>
              <a:ext uri="{FF2B5EF4-FFF2-40B4-BE49-F238E27FC236}">
                <a16:creationId xmlns:a16="http://schemas.microsoft.com/office/drawing/2014/main" id="{50E10F9D-CBB3-452A-A662-48B46BF429E2}"/>
              </a:ext>
            </a:extLst>
          </p:cNvPr>
          <p:cNvGrpSpPr/>
          <p:nvPr/>
        </p:nvGrpSpPr>
        <p:grpSpPr>
          <a:xfrm>
            <a:off x="6588317" y="4646901"/>
            <a:ext cx="2410391" cy="957812"/>
            <a:chOff x="862535" y="3526314"/>
            <a:chExt cx="1563024" cy="95781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15EC24A-7DC5-42D7-9BDA-ACA96EA5053B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3AAE400-833F-4F78-944D-BBB6BCB82C98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3">
            <a:extLst>
              <a:ext uri="{FF2B5EF4-FFF2-40B4-BE49-F238E27FC236}">
                <a16:creationId xmlns:a16="http://schemas.microsoft.com/office/drawing/2014/main" id="{E1A1FA7D-2D03-4597-BBE1-621479A43AE7}"/>
              </a:ext>
            </a:extLst>
          </p:cNvPr>
          <p:cNvGrpSpPr/>
          <p:nvPr/>
        </p:nvGrpSpPr>
        <p:grpSpPr>
          <a:xfrm>
            <a:off x="8482895" y="1615563"/>
            <a:ext cx="1548846" cy="1142478"/>
            <a:chOff x="862535" y="3526314"/>
            <a:chExt cx="1563024" cy="114247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54D97A5-979E-458E-A749-22D98AEB9C5E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6A99E2-0FCF-489D-91FD-74DB3E19B0B2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23-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BCB9"/>
      </a:accent1>
      <a:accent2>
        <a:srgbClr val="BED381"/>
      </a:accent2>
      <a:accent3>
        <a:srgbClr val="96B3EE"/>
      </a:accent3>
      <a:accent4>
        <a:srgbClr val="E86162"/>
      </a:accent4>
      <a:accent5>
        <a:srgbClr val="7F7F7F"/>
      </a:accent5>
      <a:accent6>
        <a:srgbClr val="134055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23-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BCB9"/>
      </a:accent1>
      <a:accent2>
        <a:srgbClr val="BED381"/>
      </a:accent2>
      <a:accent3>
        <a:srgbClr val="96B3EE"/>
      </a:accent3>
      <a:accent4>
        <a:srgbClr val="E86162"/>
      </a:accent4>
      <a:accent5>
        <a:srgbClr val="7F7F7F"/>
      </a:accent5>
      <a:accent6>
        <a:srgbClr val="134055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23-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BCB9"/>
      </a:accent1>
      <a:accent2>
        <a:srgbClr val="BED381"/>
      </a:accent2>
      <a:accent3>
        <a:srgbClr val="96B3EE"/>
      </a:accent3>
      <a:accent4>
        <a:srgbClr val="E86162"/>
      </a:accent4>
      <a:accent5>
        <a:srgbClr val="7F7F7F"/>
      </a:accent5>
      <a:accent6>
        <a:srgbClr val="134055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5980</TotalTime>
  <Words>4631</Words>
  <Application>Microsoft Office PowerPoint</Application>
  <PresentationFormat>와이드스크린</PresentationFormat>
  <Paragraphs>564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Arial</vt:lpstr>
      <vt:lpstr>Britannic Bold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91</cp:revision>
  <dcterms:created xsi:type="dcterms:W3CDTF">2020-01-20T05:08:25Z</dcterms:created>
  <dcterms:modified xsi:type="dcterms:W3CDTF">2025-11-18T14:32:41Z</dcterms:modified>
</cp:coreProperties>
</file>